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lvl1pPr algn="ctr" defTabSz="584200">
      <a:lnSpc>
        <a:spcPct val="120000"/>
      </a:lnSpc>
      <a:defRPr sz="3200"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latin typeface="+mn-lt"/>
        <a:ea typeface="+mn-ea"/>
        <a:cs typeface="+mn-cs"/>
        <a:sym typeface="Georgia"/>
      </a:defRPr>
    </a:lvl1pPr>
    <a:lvl2pPr indent="228600" algn="ctr" defTabSz="584200">
      <a:lnSpc>
        <a:spcPct val="120000"/>
      </a:lnSpc>
      <a:defRPr sz="3200"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latin typeface="+mn-lt"/>
        <a:ea typeface="+mn-ea"/>
        <a:cs typeface="+mn-cs"/>
        <a:sym typeface="Georgia"/>
      </a:defRPr>
    </a:lvl2pPr>
    <a:lvl3pPr indent="457200" algn="ctr" defTabSz="584200">
      <a:lnSpc>
        <a:spcPct val="120000"/>
      </a:lnSpc>
      <a:defRPr sz="3200"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latin typeface="+mn-lt"/>
        <a:ea typeface="+mn-ea"/>
        <a:cs typeface="+mn-cs"/>
        <a:sym typeface="Georgia"/>
      </a:defRPr>
    </a:lvl3pPr>
    <a:lvl4pPr indent="685800" algn="ctr" defTabSz="584200">
      <a:lnSpc>
        <a:spcPct val="120000"/>
      </a:lnSpc>
      <a:defRPr sz="3200"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latin typeface="+mn-lt"/>
        <a:ea typeface="+mn-ea"/>
        <a:cs typeface="+mn-cs"/>
        <a:sym typeface="Georgia"/>
      </a:defRPr>
    </a:lvl4pPr>
    <a:lvl5pPr indent="914400" algn="ctr" defTabSz="584200">
      <a:lnSpc>
        <a:spcPct val="120000"/>
      </a:lnSpc>
      <a:defRPr sz="3200"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latin typeface="+mn-lt"/>
        <a:ea typeface="+mn-ea"/>
        <a:cs typeface="+mn-cs"/>
        <a:sym typeface="Georgia"/>
      </a:defRPr>
    </a:lvl5pPr>
    <a:lvl6pPr indent="1143000" algn="ctr" defTabSz="584200">
      <a:lnSpc>
        <a:spcPct val="120000"/>
      </a:lnSpc>
      <a:defRPr sz="3200"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latin typeface="+mn-lt"/>
        <a:ea typeface="+mn-ea"/>
        <a:cs typeface="+mn-cs"/>
        <a:sym typeface="Georgia"/>
      </a:defRPr>
    </a:lvl6pPr>
    <a:lvl7pPr indent="1371600" algn="ctr" defTabSz="584200">
      <a:lnSpc>
        <a:spcPct val="120000"/>
      </a:lnSpc>
      <a:defRPr sz="3200"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latin typeface="+mn-lt"/>
        <a:ea typeface="+mn-ea"/>
        <a:cs typeface="+mn-cs"/>
        <a:sym typeface="Georgia"/>
      </a:defRPr>
    </a:lvl7pPr>
    <a:lvl8pPr indent="1600200" algn="ctr" defTabSz="584200">
      <a:lnSpc>
        <a:spcPct val="120000"/>
      </a:lnSpc>
      <a:defRPr sz="3200"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latin typeface="+mn-lt"/>
        <a:ea typeface="+mn-ea"/>
        <a:cs typeface="+mn-cs"/>
        <a:sym typeface="Georgia"/>
      </a:defRPr>
    </a:lvl8pPr>
    <a:lvl9pPr indent="1828800" algn="ctr" defTabSz="584200">
      <a:lnSpc>
        <a:spcPct val="120000"/>
      </a:lnSpc>
      <a:defRPr sz="3200"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latin typeface="+mn-lt"/>
        <a:ea typeface="+mn-ea"/>
        <a:cs typeface="+mn-cs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wholeTbl>
    <a:band2H>
      <a:tcTxStyle b="def" i="def"/>
      <a:tcStyle>
        <a:tcBdr/>
        <a:fill>
          <a:solidFill>
            <a:srgbClr val="E6E5DA">
              <a:alpha val="6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162732">
            <a:alpha val="80000"/>
          </a:srgbClr>
        </a:fontRef>
        <a:srgbClr val="162732">
          <a:alpha val="8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0CFCA">
              <a:alpha val="75000"/>
            </a:srgbClr>
          </a:solidFill>
        </a:fill>
      </a:tcStyle>
    </a:band2H>
    <a:firstCol>
      <a:tcTxStyle b="off" i="off">
        <a:fontRef idx="minor">
          <a:srgbClr val="162732">
            <a:alpha val="80000"/>
          </a:srgbClr>
        </a:fontRef>
        <a:srgbClr val="162732">
          <a:alpha val="80000"/>
        </a:srgbClr>
      </a:tcTxStyle>
      <a:tcStyle>
        <a:tcBdr>
          <a:left>
            <a:ln w="12700" cap="flat">
              <a:solidFill>
                <a:srgbClr val="162732"/>
              </a:solidFill>
              <a:prstDash val="solid"/>
              <a:miter lim="400000"/>
            </a:ln>
          </a:left>
          <a:right>
            <a:ln w="25400" cap="flat">
              <a:solidFill>
                <a:srgbClr val="16273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62732"/>
              </a:solidFill>
              <a:prstDash val="solid"/>
              <a:miter lim="400000"/>
            </a:ln>
          </a:top>
          <a:bottom>
            <a:ln w="12700" cap="flat">
              <a:solidFill>
                <a:srgbClr val="162732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162732"/>
              </a:solidFill>
              <a:prstDash val="solid"/>
              <a:miter lim="400000"/>
            </a:ln>
          </a:top>
          <a:bottom>
            <a:ln w="25400" cap="flat">
              <a:solidFill>
                <a:srgbClr val="162732"/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595C35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95C35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95C35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95C35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95C35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95C35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DD9AC">
              <a:alpha val="7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162732"/>
              </a:solidFill>
              <a:prstDash val="solid"/>
              <a:miter lim="400000"/>
            </a:ln>
          </a:left>
          <a:right>
            <a:ln w="12700" cap="flat">
              <a:solidFill>
                <a:srgbClr val="595C35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95C35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95C35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95C35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95C35"/>
              </a:solidFill>
              <a:custDash>
                <a:ds d="200000" sp="200000"/>
              </a:custDash>
              <a:miter lim="400000"/>
            </a:ln>
          </a:insideV>
        </a:tcBdr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25400" cap="flat">
              <a:solidFill>
                <a:srgbClr val="595C35"/>
              </a:solidFill>
              <a:prstDash val="solid"/>
              <a:miter lim="400000"/>
            </a:ln>
          </a:top>
          <a:bottom>
            <a:ln w="12700" cap="flat">
              <a:solidFill>
                <a:srgbClr val="162732"/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12700" cap="flat">
              <a:solidFill>
                <a:srgbClr val="162732"/>
              </a:solidFill>
              <a:prstDash val="solid"/>
              <a:miter lim="400000"/>
            </a:ln>
          </a:top>
          <a:bottom>
            <a:ln w="25400" cap="flat">
              <a:solidFill>
                <a:srgbClr val="595C35"/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B07342"/>
              </a:solidFill>
              <a:prstDash val="solid"/>
              <a:miter lim="400000"/>
            </a:ln>
          </a:left>
          <a:right>
            <a:ln w="127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solidFill>
                <a:srgbClr val="B07342"/>
              </a:solidFill>
              <a:prstDash val="solid"/>
              <a:miter lim="400000"/>
            </a:ln>
          </a:bottom>
          <a:insideH>
            <a:ln w="12700" cap="flat">
              <a:solidFill>
                <a:srgbClr val="B07342"/>
              </a:solidFill>
              <a:prstDash val="solid"/>
              <a:miter lim="400000"/>
            </a:ln>
          </a:insideH>
          <a:insideV>
            <a:ln w="12700" cap="flat">
              <a:solidFill>
                <a:srgbClr val="B0734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DBBD">
              <a:alpha val="55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C9C5BC"/>
              </a:solidFill>
              <a:prstDash val="solid"/>
              <a:miter lim="400000"/>
            </a:ln>
          </a:left>
          <a:right>
            <a:ln w="12700" cap="flat">
              <a:solidFill>
                <a:srgbClr val="C9C5BC"/>
              </a:solidFill>
              <a:prstDash val="solid"/>
              <a:miter lim="400000"/>
            </a:ln>
          </a:right>
          <a:top>
            <a:ln w="12700" cap="flat">
              <a:solidFill>
                <a:srgbClr val="C9C5BC"/>
              </a:solidFill>
              <a:prstDash val="solid"/>
              <a:miter lim="400000"/>
            </a:ln>
          </a:top>
          <a:bottom>
            <a:ln w="12700" cap="flat">
              <a:solidFill>
                <a:srgbClr val="C9C5BC"/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/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2DED3">
              <a:alpha val="8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51473B"/>
              </a:solidFill>
              <a:prstDash val="solid"/>
              <a:miter lim="400000"/>
            </a:ln>
          </a:left>
          <a:right>
            <a:ln w="25400" cap="flat">
              <a:solidFill>
                <a:srgbClr val="51473B"/>
              </a:solidFill>
              <a:prstDash val="solid"/>
              <a:miter lim="400000"/>
            </a:ln>
          </a:right>
          <a:top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25400" cap="flat">
              <a:solidFill>
                <a:srgbClr val="51473B"/>
              </a:solidFill>
              <a:prstDash val="solid"/>
              <a:miter lim="400000"/>
            </a:ln>
          </a:top>
          <a:bottom>
            <a:ln w="127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12700" cap="flat">
              <a:solidFill>
                <a:srgbClr val="51473B"/>
              </a:solidFill>
              <a:prstDash val="solid"/>
              <a:miter lim="400000"/>
            </a:ln>
          </a:top>
          <a:bottom>
            <a:ln w="254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8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288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288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E3BA">
              <a:alpha val="63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28852"/>
              </a:solidFill>
              <a:prstDash val="solid"/>
              <a:miter lim="400000"/>
            </a:ln>
          </a:right>
          <a:top>
            <a:ln w="12700" cap="flat">
              <a:solidFill>
                <a:srgbClr val="828852">
                  <a:alpha val="6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28852">
                  <a:alpha val="6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28852">
                  <a:alpha val="6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288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28852">
                  <a:alpha val="6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28852"/>
              </a:solidFill>
              <a:prstDash val="solid"/>
              <a:miter lim="400000"/>
            </a:ln>
          </a:bottom>
          <a:insideH>
            <a:ln w="12700" cap="flat">
              <a:solidFill>
                <a:srgbClr val="828852">
                  <a:alpha val="6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副标题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825500" y="3048000"/>
            <a:ext cx="11353800" cy="2273300"/>
          </a:xfrm>
          <a:prstGeom prst="rect">
            <a:avLst/>
          </a:prstGeom>
          <a:effectLst>
            <a:outerShdw sx="100000" sy="100000" kx="0" ky="0" algn="b" rotWithShape="0" blurRad="25400" dist="12700" dir="5400000">
              <a:srgbClr val="FFFFFF"/>
            </a:outerShdw>
          </a:effectLst>
        </p:spPr>
        <p:txBody>
          <a:bodyPr anchor="b"/>
          <a:lstStyle>
            <a:lvl1pPr>
              <a:defRPr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825500" y="5308600"/>
            <a:ext cx="11353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i="1" sz="32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i="1" sz="32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i="1" sz="32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i="1" sz="32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i="1" sz="3200"/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1</a:t>
            </a:r>
            <a:endParaRPr i="1"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2</a:t>
            </a:r>
            <a:endParaRPr i="1"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3</a:t>
            </a:r>
            <a:endParaRPr i="1"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4</a:t>
            </a:r>
            <a:endParaRPr i="1"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文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水平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825500" y="7137400"/>
            <a:ext cx="11353800" cy="11811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825500" y="8305800"/>
            <a:ext cx="11353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spcBef>
                <a:spcPts val="0"/>
              </a:spcBef>
              <a:buSzTx/>
              <a:buFontTx/>
              <a:buNone/>
              <a:def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spcBef>
                <a:spcPts val="0"/>
              </a:spcBef>
              <a:buSzTx/>
              <a:buFontTx/>
              <a:buNone/>
              <a:def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spcBef>
                <a:spcPts val="0"/>
              </a:spcBef>
              <a:buSzTx/>
              <a:buFontTx/>
              <a:buNone/>
              <a:def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spcBef>
                <a:spcPts val="0"/>
              </a:spcBef>
              <a:buSzTx/>
              <a:buFontTx/>
              <a:buNone/>
              <a:def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</a:rPr>
              <a:t>正文级别 1</a:t>
            </a:r>
            <a:endParaRPr i="1" sz="4300">
              <a:solidFill>
                <a:srgbClr val="F6E0AB"/>
              </a:solidFill>
              <a:effectLst>
                <a:outerShdw sx="100000" sy="100000" kx="0" ky="0" algn="b" rotWithShape="0" blurRad="12700" dist="25400" dir="16200000">
                  <a:srgbClr val="000000">
                    <a:alpha val="30000"/>
                  </a:srgbClr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</a:rPr>
              <a:t>正文级别 2</a:t>
            </a:r>
            <a:endParaRPr i="1" sz="4300">
              <a:solidFill>
                <a:srgbClr val="F6E0AB"/>
              </a:solidFill>
              <a:effectLst>
                <a:outerShdw sx="100000" sy="100000" kx="0" ky="0" algn="b" rotWithShape="0" blurRad="12700" dist="25400" dir="16200000">
                  <a:srgbClr val="000000">
                    <a:alpha val="30000"/>
                  </a:srgbClr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</a:rPr>
              <a:t>正文级别 3</a:t>
            </a:r>
            <a:endParaRPr i="1" sz="4300">
              <a:solidFill>
                <a:srgbClr val="F6E0AB"/>
              </a:solidFill>
              <a:effectLst>
                <a:outerShdw sx="100000" sy="100000" kx="0" ky="0" algn="b" rotWithShape="0" blurRad="12700" dist="25400" dir="16200000">
                  <a:srgbClr val="000000">
                    <a:alpha val="30000"/>
                  </a:srgbClr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</a:rPr>
              <a:t>正文级别 4</a:t>
            </a:r>
            <a:endParaRPr i="1" sz="4300">
              <a:solidFill>
                <a:srgbClr val="F6E0AB"/>
              </a:solidFill>
              <a:effectLst>
                <a:outerShdw sx="100000" sy="100000" kx="0" ky="0" algn="b" rotWithShape="0" blurRad="12700" dist="25400" dir="16200000">
                  <a:srgbClr val="000000">
                    <a:alpha val="30000"/>
                  </a:srgbClr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4300">
                <a:solidFill>
                  <a:srgbClr val="F6E0AB"/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居中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825500" y="3733800"/>
            <a:ext cx="11353800" cy="2273300"/>
          </a:xfrm>
          <a:prstGeom prst="rect">
            <a:avLst/>
          </a:prstGeom>
          <a:effectLst>
            <a:outerShdw sx="100000" sy="100000" kx="0" ky="0" algn="b" rotWithShape="0" blurRad="25400" dist="12700" dir="5400000">
              <a:srgbClr val="FFFFFF"/>
            </a:outerShdw>
          </a:effectLst>
        </p:spPr>
        <p:txBody>
          <a:bodyPr/>
          <a:lstStyle>
            <a:lvl1pPr>
              <a:defRPr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rPr>
              <a:t>标题文本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垂直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304800" y="1778000"/>
            <a:ext cx="7327900" cy="3340100"/>
          </a:xfrm>
          <a:prstGeom prst="rect">
            <a:avLst/>
          </a:prstGeom>
          <a:effectLst>
            <a:outerShdw sx="100000" sy="100000" kx="0" ky="0" algn="b" rotWithShape="0" blurRad="25400" dist="12700" dir="5400000">
              <a:srgbClr val="FFFFFF"/>
            </a:outerShdw>
          </a:effectLst>
        </p:spPr>
        <p:txBody>
          <a:bodyPr anchor="b"/>
          <a:lstStyle>
            <a:lvl1pPr>
              <a:defRPr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304800" y="5168900"/>
            <a:ext cx="7327900" cy="274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FontTx/>
              <a:buNone/>
              <a:defRPr i="1" sz="3200"/>
            </a:lvl1pPr>
            <a:lvl2pPr marL="0" indent="228600" algn="ctr">
              <a:spcBef>
                <a:spcPts val="0"/>
              </a:spcBef>
              <a:buSzTx/>
              <a:buFontTx/>
              <a:buNone/>
              <a:defRPr i="1" sz="3200"/>
            </a:lvl2pPr>
            <a:lvl3pPr marL="0" indent="457200" algn="ctr">
              <a:spcBef>
                <a:spcPts val="0"/>
              </a:spcBef>
              <a:buSzTx/>
              <a:buFontTx/>
              <a:buNone/>
              <a:defRPr i="1" sz="3200"/>
            </a:lvl3pPr>
            <a:lvl4pPr marL="0" indent="685800" algn="ctr">
              <a:spcBef>
                <a:spcPts val="0"/>
              </a:spcBef>
              <a:buSzTx/>
              <a:buFontTx/>
              <a:buNone/>
              <a:defRPr i="1" sz="3200"/>
            </a:lvl4pPr>
            <a:lvl5pPr marL="0" indent="914400" algn="ctr">
              <a:spcBef>
                <a:spcPts val="0"/>
              </a:spcBef>
              <a:buSzTx/>
              <a:buFontTx/>
              <a:buNone/>
              <a:defRPr i="1" sz="3200"/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1</a:t>
            </a:r>
            <a:endParaRPr i="1"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2</a:t>
            </a:r>
            <a:endParaRPr i="1"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3</a:t>
            </a:r>
            <a:endParaRPr i="1"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4</a:t>
            </a:r>
            <a:endParaRPr i="1"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标题文本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1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2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3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4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825500" y="2768600"/>
            <a:ext cx="5422900" cy="61849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6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6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6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6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600"/>
              </a:spcBef>
              <a:buBlip>
                <a:blip r:embed="rId2"/>
              </a:buBlip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1</a:t>
            </a:r>
            <a:endParaRPr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2</a:t>
            </a:r>
            <a:endParaRPr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3</a:t>
            </a:r>
            <a:endParaRPr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4</a:t>
            </a:r>
            <a:endParaRPr sz="32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项目符号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825500" y="825500"/>
            <a:ext cx="11353800" cy="81026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1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2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3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4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3 联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Embossed_Background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" y="647700"/>
            <a:ext cx="11747500" cy="84721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25500" y="2705100"/>
            <a:ext cx="11353800" cy="622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1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2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3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4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lnSpc>
          <a:spcPct val="90000"/>
        </a:lnSpc>
        <a:defRPr cap="all" spc="320" sz="6400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latin typeface="+mn-lt"/>
          <a:ea typeface="+mn-ea"/>
          <a:cs typeface="+mn-cs"/>
          <a:sym typeface="Georgia"/>
        </a:defRPr>
      </a:lvl1pPr>
      <a:lvl2pPr indent="228600" algn="ctr" defTabSz="584200">
        <a:lnSpc>
          <a:spcPct val="90000"/>
        </a:lnSpc>
        <a:defRPr cap="all" spc="320" sz="6400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latin typeface="+mn-lt"/>
          <a:ea typeface="+mn-ea"/>
          <a:cs typeface="+mn-cs"/>
          <a:sym typeface="Georgia"/>
        </a:defRPr>
      </a:lvl2pPr>
      <a:lvl3pPr indent="457200" algn="ctr" defTabSz="584200">
        <a:lnSpc>
          <a:spcPct val="90000"/>
        </a:lnSpc>
        <a:defRPr cap="all" spc="320" sz="6400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latin typeface="+mn-lt"/>
          <a:ea typeface="+mn-ea"/>
          <a:cs typeface="+mn-cs"/>
          <a:sym typeface="Georgia"/>
        </a:defRPr>
      </a:lvl3pPr>
      <a:lvl4pPr indent="685800" algn="ctr" defTabSz="584200">
        <a:lnSpc>
          <a:spcPct val="90000"/>
        </a:lnSpc>
        <a:defRPr cap="all" spc="320" sz="6400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latin typeface="+mn-lt"/>
          <a:ea typeface="+mn-ea"/>
          <a:cs typeface="+mn-cs"/>
          <a:sym typeface="Georgia"/>
        </a:defRPr>
      </a:lvl4pPr>
      <a:lvl5pPr indent="914400" algn="ctr" defTabSz="584200">
        <a:lnSpc>
          <a:spcPct val="90000"/>
        </a:lnSpc>
        <a:defRPr cap="all" spc="320" sz="6400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latin typeface="+mn-lt"/>
          <a:ea typeface="+mn-ea"/>
          <a:cs typeface="+mn-cs"/>
          <a:sym typeface="Georgia"/>
        </a:defRPr>
      </a:lvl5pPr>
      <a:lvl6pPr indent="1143000" algn="ctr" defTabSz="584200">
        <a:lnSpc>
          <a:spcPct val="90000"/>
        </a:lnSpc>
        <a:defRPr cap="all" spc="320" sz="6400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latin typeface="+mn-lt"/>
          <a:ea typeface="+mn-ea"/>
          <a:cs typeface="+mn-cs"/>
          <a:sym typeface="Georgia"/>
        </a:defRPr>
      </a:lvl6pPr>
      <a:lvl7pPr indent="1371600" algn="ctr" defTabSz="584200">
        <a:lnSpc>
          <a:spcPct val="90000"/>
        </a:lnSpc>
        <a:defRPr cap="all" spc="320" sz="6400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latin typeface="+mn-lt"/>
          <a:ea typeface="+mn-ea"/>
          <a:cs typeface="+mn-cs"/>
          <a:sym typeface="Georgia"/>
        </a:defRPr>
      </a:lvl7pPr>
      <a:lvl8pPr indent="1600200" algn="ctr" defTabSz="584200">
        <a:lnSpc>
          <a:spcPct val="90000"/>
        </a:lnSpc>
        <a:defRPr cap="all" spc="320" sz="6400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latin typeface="+mn-lt"/>
          <a:ea typeface="+mn-ea"/>
          <a:cs typeface="+mn-cs"/>
          <a:sym typeface="Georgia"/>
        </a:defRPr>
      </a:lvl8pPr>
      <a:lvl9pPr indent="1828800" algn="ctr" defTabSz="584200">
        <a:lnSpc>
          <a:spcPct val="90000"/>
        </a:lnSpc>
        <a:defRPr cap="all" spc="320" sz="6400">
          <a:solidFill>
            <a:srgbClr val="FBF9E6"/>
          </a:solidFill>
          <a:effectLst>
            <a:outerShdw sx="100000" sy="100000" kx="0" ky="0" algn="b" rotWithShape="0" blurRad="25400" dist="25400" dir="16200000">
              <a:srgbClr val="3A3A3A">
                <a:alpha val="70000"/>
              </a:srgbClr>
            </a:outerShdw>
          </a:effectLst>
          <a:latin typeface="+mn-lt"/>
          <a:ea typeface="+mn-ea"/>
          <a:cs typeface="+mn-cs"/>
          <a:sym typeface="Georgia"/>
        </a:defRPr>
      </a:lvl9pPr>
    </p:titleStyle>
    <p:bodyStyle>
      <a:lvl1pPr marL="431800" indent="-431800" defTabSz="584200">
        <a:lnSpc>
          <a:spcPct val="120000"/>
        </a:lnSpc>
        <a:spcBef>
          <a:spcPts val="5200"/>
        </a:spcBef>
        <a:buSzPct val="35000"/>
        <a:buFont typeface="Zapf Dingbats"/>
        <a:buBlip>
          <a:blip r:embed="rId3"/>
        </a:buBlip>
        <a:defRPr sz="3600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latin typeface="+mn-lt"/>
          <a:ea typeface="+mn-ea"/>
          <a:cs typeface="+mn-cs"/>
          <a:sym typeface="Georgia"/>
        </a:defRPr>
      </a:lvl1pPr>
      <a:lvl2pPr marL="863600" indent="-431800" defTabSz="584200">
        <a:lnSpc>
          <a:spcPct val="120000"/>
        </a:lnSpc>
        <a:spcBef>
          <a:spcPts val="5200"/>
        </a:spcBef>
        <a:buSzPct val="35000"/>
        <a:buFont typeface="Zapf Dingbats"/>
        <a:buBlip>
          <a:blip r:embed="rId3"/>
        </a:buBlip>
        <a:defRPr sz="3600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latin typeface="+mn-lt"/>
          <a:ea typeface="+mn-ea"/>
          <a:cs typeface="+mn-cs"/>
          <a:sym typeface="Georgia"/>
        </a:defRPr>
      </a:lvl2pPr>
      <a:lvl3pPr marL="1295400" indent="-431800" defTabSz="584200">
        <a:lnSpc>
          <a:spcPct val="120000"/>
        </a:lnSpc>
        <a:spcBef>
          <a:spcPts val="5200"/>
        </a:spcBef>
        <a:buSzPct val="35000"/>
        <a:buFont typeface="Zapf Dingbats"/>
        <a:buBlip>
          <a:blip r:embed="rId3"/>
        </a:buBlip>
        <a:defRPr sz="3600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latin typeface="+mn-lt"/>
          <a:ea typeface="+mn-ea"/>
          <a:cs typeface="+mn-cs"/>
          <a:sym typeface="Georgia"/>
        </a:defRPr>
      </a:lvl3pPr>
      <a:lvl4pPr marL="1727200" indent="-431800" defTabSz="584200">
        <a:lnSpc>
          <a:spcPct val="120000"/>
        </a:lnSpc>
        <a:spcBef>
          <a:spcPts val="5200"/>
        </a:spcBef>
        <a:buSzPct val="35000"/>
        <a:buFont typeface="Zapf Dingbats"/>
        <a:buBlip>
          <a:blip r:embed="rId3"/>
        </a:buBlip>
        <a:defRPr sz="3600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latin typeface="+mn-lt"/>
          <a:ea typeface="+mn-ea"/>
          <a:cs typeface="+mn-cs"/>
          <a:sym typeface="Georgia"/>
        </a:defRPr>
      </a:lvl4pPr>
      <a:lvl5pPr marL="2159000" indent="-431800" defTabSz="584200">
        <a:lnSpc>
          <a:spcPct val="120000"/>
        </a:lnSpc>
        <a:spcBef>
          <a:spcPts val="5200"/>
        </a:spcBef>
        <a:buSzPct val="35000"/>
        <a:buFont typeface="Zapf Dingbats"/>
        <a:buBlip>
          <a:blip r:embed="rId3"/>
        </a:buBlip>
        <a:defRPr sz="3600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latin typeface="+mn-lt"/>
          <a:ea typeface="+mn-ea"/>
          <a:cs typeface="+mn-cs"/>
          <a:sym typeface="Georgia"/>
        </a:defRPr>
      </a:lvl5pPr>
      <a:lvl6pPr marL="2590800" indent="-431800" defTabSz="584200">
        <a:lnSpc>
          <a:spcPct val="120000"/>
        </a:lnSpc>
        <a:spcBef>
          <a:spcPts val="5200"/>
        </a:spcBef>
        <a:buSzPct val="35000"/>
        <a:buFont typeface="Zapf Dingbats"/>
        <a:buBlip>
          <a:blip r:embed="rId3"/>
        </a:buBlip>
        <a:defRPr sz="3600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latin typeface="+mn-lt"/>
          <a:ea typeface="+mn-ea"/>
          <a:cs typeface="+mn-cs"/>
          <a:sym typeface="Georgia"/>
        </a:defRPr>
      </a:lvl6pPr>
      <a:lvl7pPr marL="3022600" indent="-431800" defTabSz="584200">
        <a:lnSpc>
          <a:spcPct val="120000"/>
        </a:lnSpc>
        <a:spcBef>
          <a:spcPts val="5200"/>
        </a:spcBef>
        <a:buSzPct val="35000"/>
        <a:buFont typeface="Zapf Dingbats"/>
        <a:buBlip>
          <a:blip r:embed="rId3"/>
        </a:buBlip>
        <a:defRPr sz="3600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latin typeface="+mn-lt"/>
          <a:ea typeface="+mn-ea"/>
          <a:cs typeface="+mn-cs"/>
          <a:sym typeface="Georgia"/>
        </a:defRPr>
      </a:lvl7pPr>
      <a:lvl8pPr marL="3454400" indent="-431800" defTabSz="584200">
        <a:lnSpc>
          <a:spcPct val="120000"/>
        </a:lnSpc>
        <a:spcBef>
          <a:spcPts val="5200"/>
        </a:spcBef>
        <a:buSzPct val="35000"/>
        <a:buFont typeface="Zapf Dingbats"/>
        <a:buBlip>
          <a:blip r:embed="rId3"/>
        </a:buBlip>
        <a:defRPr sz="3600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latin typeface="+mn-lt"/>
          <a:ea typeface="+mn-ea"/>
          <a:cs typeface="+mn-cs"/>
          <a:sym typeface="Georgia"/>
        </a:defRPr>
      </a:lvl8pPr>
      <a:lvl9pPr marL="3886200" indent="-431800" defTabSz="584200">
        <a:lnSpc>
          <a:spcPct val="120000"/>
        </a:lnSpc>
        <a:spcBef>
          <a:spcPts val="5200"/>
        </a:spcBef>
        <a:buSzPct val="35000"/>
        <a:buFont typeface="Zapf Dingbats"/>
        <a:buBlip>
          <a:blip r:embed="rId3"/>
        </a:buBlip>
        <a:defRPr sz="3600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latin typeface="+mn-lt"/>
          <a:ea typeface="+mn-ea"/>
          <a:cs typeface="+mn-cs"/>
          <a:sym typeface="Georgia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blogs.magicjudges.org/o/" TargetMode="External"/><Relationship Id="rId4" Type="http://schemas.openxmlformats.org/officeDocument/2006/relationships/image" Target="../media/image9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wiki.mtgjudge.cn/documents" TargetMode="External"/><Relationship Id="rId4" Type="http://schemas.openxmlformats.org/officeDocument/2006/relationships/image" Target="../media/image1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blogs.magicjudges.org" TargetMode="External"/><Relationship Id="rId4" Type="http://schemas.openxmlformats.org/officeDocument/2006/relationships/hyperlink" Target="http://wiki.magicjudges.org/" TargetMode="Externa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apps.mtgjudge.cn/" TargetMode="Externa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magiccards.info/" TargetMode="External"/><Relationship Id="rId4" Type="http://schemas.openxmlformats.org/officeDocument/2006/relationships/hyperlink" Target="http://gatherer.wizards.com/" TargetMode="External"/><Relationship Id="rId5" Type="http://schemas.openxmlformats.org/officeDocument/2006/relationships/hyperlink" Target="http://www.iplaymtg.com/games/src/cards/mtg.html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825500" y="1879600"/>
            <a:ext cx="11353800" cy="2273300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rPr>
              <a:t>裁判资源与项目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03097">
              <a:defRPr i="0" sz="1800">
                <a:solidFill>
                  <a:srgbClr val="000000"/>
                </a:solidFill>
                <a:effectLst/>
              </a:defRPr>
            </a:pPr>
            <a:endParaRPr i="1" sz="2208">
              <a:solidFill>
                <a:srgbClr val="4F5C3F"/>
              </a:solidFill>
              <a:effectLst>
                <a:outerShdw sx="100000" sy="100000" kx="0" ky="0" algn="b" rotWithShape="0" blurRad="17526" dist="8763" dir="0">
                  <a:srgbClr val="FFFFFF">
                    <a:alpha val="45000"/>
                  </a:srgbClr>
                </a:outerShdw>
              </a:effectLst>
            </a:endParaRPr>
          </a:p>
          <a:p>
            <a:pPr lvl="0" defTabSz="403097">
              <a:defRPr i="0" sz="1800">
                <a:solidFill>
                  <a:srgbClr val="000000"/>
                </a:solidFill>
                <a:effectLst/>
              </a:defRPr>
            </a:pPr>
            <a:r>
              <a:rPr i="1" sz="2208">
                <a:solidFill>
                  <a:srgbClr val="4F5C3F"/>
                </a:solidFill>
                <a:effectLst>
                  <a:outerShdw sx="100000" sy="100000" kx="0" ky="0" algn="b" rotWithShape="0" blurRad="17526" dist="8763" dir="0">
                    <a:srgbClr val="FFFFFF">
                      <a:alpha val="45000"/>
                    </a:srgbClr>
                  </a:outerShdw>
                </a:effectLst>
              </a:rPr>
              <a:t>杜昊</a:t>
            </a:r>
            <a:endParaRPr i="1" sz="2208">
              <a:solidFill>
                <a:srgbClr val="4F5C3F"/>
              </a:solidFill>
              <a:effectLst>
                <a:outerShdw sx="100000" sy="100000" kx="0" ky="0" algn="b" rotWithShape="0" blurRad="17526" dist="8763" dir="0">
                  <a:srgbClr val="FFFFFF">
                    <a:alpha val="45000"/>
                  </a:srgbClr>
                </a:outerShdw>
              </a:effectLst>
            </a:endParaRPr>
          </a:p>
          <a:p>
            <a:pPr lvl="0" defTabSz="403097">
              <a:defRPr i="0" sz="1800">
                <a:solidFill>
                  <a:srgbClr val="000000"/>
                </a:solidFill>
                <a:effectLst/>
              </a:defRPr>
            </a:pPr>
            <a:r>
              <a:rPr i="1" sz="2208">
                <a:solidFill>
                  <a:srgbClr val="4F5C3F"/>
                </a:solidFill>
                <a:effectLst>
                  <a:outerShdw sx="100000" sy="100000" kx="0" ky="0" algn="b" rotWithShape="0" blurRad="17526" dist="8763" dir="0">
                    <a:srgbClr val="FFFFFF">
                      <a:alpha val="45000"/>
                    </a:srgbClr>
                  </a:outerShdw>
                </a:effectLst>
              </a:rPr>
              <a:t>Level 2 Judge, Beijing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rPr>
              <a:t>移动App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苹果IOS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MTG Guide （￥40.00）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MTG Life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Draft Timer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Timer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MTGJudge（已下架）</a:t>
            </a:r>
          </a:p>
        </p:txBody>
      </p:sp>
      <p:pic>
        <p:nvPicPr>
          <p:cNvPr id="64" name="屏幕快照 2015-03-03 下午3.23.2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74457" y="2404711"/>
            <a:ext cx="1463379" cy="158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屏幕快照 2015-03-03 下午3.24.0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44286" y="3667585"/>
            <a:ext cx="1463378" cy="1844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屏幕快照 2015-03-03 下午3.24.46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72669" y="4894471"/>
            <a:ext cx="1510722" cy="1844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屏幕快照 2015-03-03 下午3.25.15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58715" y="6287942"/>
            <a:ext cx="1463379" cy="1648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屏幕快照 2015-03-03 下午3.25.3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01870" y="7353691"/>
            <a:ext cx="1601060" cy="1844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安卓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825500" y="2705100"/>
            <a:ext cx="5118165" cy="6223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MTG Judge Core App</a:t>
            </a:r>
          </a:p>
        </p:txBody>
      </p:sp>
      <p:pic>
        <p:nvPicPr>
          <p:cNvPr id="72" name="屏幕快照 2015-03-03 下午3.18.0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56187" y="2578100"/>
            <a:ext cx="4292601" cy="647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rPr>
              <a:t>常用文件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官方文件（英文）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xfrm>
            <a:off x="825500" y="2369349"/>
            <a:ext cx="11353800" cy="92441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u="sng">
                <a:hlinkClick r:id="rId3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effectLst/>
              </a:defRPr>
            </a:pPr>
            <a:r>
              <a:rPr sz="3600" u="sng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  <a:hlinkClick r:id="rId3" invalidUrl="" action="" tgtFrame="" tooltip="" history="1" highlightClick="0" endSnd="0"/>
              </a:rPr>
              <a:t>http://blogs.magicjudges.org/o/</a:t>
            </a:r>
          </a:p>
        </p:txBody>
      </p:sp>
      <p:pic>
        <p:nvPicPr>
          <p:cNvPr id="78" name="屏幕快照 2015-03-03 下午3.10.4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3580311"/>
            <a:ext cx="13004801" cy="5726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常用文件下载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xfrm>
            <a:off x="825500" y="2369349"/>
            <a:ext cx="11353800" cy="92441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 u="sng">
                <a:hlinkClick r:id="rId3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  <a:effectLst/>
              </a:defRPr>
            </a:pPr>
            <a:r>
              <a:rPr sz="3600" u="sng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  <a:hlinkClick r:id="rId3" invalidUrl="" action="" tgtFrame="" tooltip="" history="1" highlightClick="0" endSnd="0"/>
              </a:rPr>
              <a:t>http://wiki.mtgjudge.cn/documents</a:t>
            </a:r>
          </a:p>
        </p:txBody>
      </p:sp>
      <p:pic>
        <p:nvPicPr>
          <p:cNvPr id="82" name="屏幕快照 2015-03-03 下午3.14.1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27160" y="3352548"/>
            <a:ext cx="8950480" cy="62438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延伸阅读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推荐给英文好的裁判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英文裁判blog：</a:t>
            </a:r>
            <a:r>
              <a:rPr sz="3600" u="sng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  <a:hlinkClick r:id="rId3" invalidUrl="" action="" tgtFrame="" tooltip="" history="1" highlightClick="0" endSnd="0"/>
              </a:rPr>
              <a:t>http://blogs.magicjudges.org</a:t>
            </a: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/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英文裁判wiki：</a:t>
            </a:r>
            <a:r>
              <a:rPr sz="3600" u="sng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  <a:hlinkClick r:id="rId4" invalidUrl="" action="" tgtFrame="" tooltip="" history="1" highlightClick="0" endSnd="0"/>
              </a:rPr>
              <a:t>http://wiki.magicjudges.org/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Judge Apps公开论坛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rPr>
              <a:t>裁判项目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什么是裁判项目？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一名或数名裁判共同工作，产出对裁判社群有助益的成果。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在项目的工作中提升自身裁判知识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帮助完成你的升级Checklist！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翻译类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xfrm>
            <a:off x="825500" y="2705100"/>
            <a:ext cx="5928916" cy="62230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CR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IPG/MTR/JAR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裁判守则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知识之池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颅内植入</a:t>
            </a:r>
          </a:p>
        </p:txBody>
      </p:sp>
      <p:sp>
        <p:nvSpPr>
          <p:cNvPr id="94" name="Shape 94"/>
          <p:cNvSpPr/>
          <p:nvPr/>
        </p:nvSpPr>
        <p:spPr>
          <a:xfrm>
            <a:off x="5932012" y="2531069"/>
            <a:ext cx="5928916" cy="622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423163" indent="-423163" algn="l" defTabSz="572516">
              <a:spcBef>
                <a:spcPts val="5000"/>
              </a:spcBef>
              <a:buSzPct val="35000"/>
              <a:buFont typeface="Zapf Dingbats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4F5C3F"/>
                </a:solidFill>
                <a:effectLst>
                  <a:outerShdw sx="100000" sy="100000" kx="0" ky="0" algn="b" rotWithShape="0" blurRad="24892" dist="12446" dir="0">
                    <a:srgbClr val="FFFFFF">
                      <a:alpha val="45000"/>
                    </a:srgbClr>
                  </a:outerShdw>
                </a:effectLst>
              </a:rPr>
              <a:t>杜昊</a:t>
            </a:r>
            <a:endParaRPr sz="3528">
              <a:solidFill>
                <a:srgbClr val="4F5C3F"/>
              </a:solidFill>
              <a:effectLst>
                <a:outerShdw sx="100000" sy="100000" kx="0" ky="0" algn="b" rotWithShape="0" blurRad="24892" dist="12446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423163" indent="-423163" algn="l" defTabSz="572516">
              <a:spcBef>
                <a:spcPts val="5000"/>
              </a:spcBef>
              <a:buSzPct val="35000"/>
              <a:buFont typeface="Zapf Dingbats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4F5C3F"/>
                </a:solidFill>
                <a:effectLst>
                  <a:outerShdw sx="100000" sy="100000" kx="0" ky="0" algn="b" rotWithShape="0" blurRad="24892" dist="12446" dir="0">
                    <a:srgbClr val="FFFFFF">
                      <a:alpha val="45000"/>
                    </a:srgbClr>
                  </a:outerShdw>
                </a:effectLst>
              </a:rPr>
              <a:t>许兆本</a:t>
            </a:r>
            <a:endParaRPr sz="3528">
              <a:solidFill>
                <a:srgbClr val="4F5C3F"/>
              </a:solidFill>
              <a:effectLst>
                <a:outerShdw sx="100000" sy="100000" kx="0" ky="0" algn="b" rotWithShape="0" blurRad="24892" dist="12446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423163" indent="-423163" algn="l" defTabSz="572516">
              <a:spcBef>
                <a:spcPts val="5000"/>
              </a:spcBef>
              <a:buSzPct val="35000"/>
              <a:buFont typeface="Zapf Dingbats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4F5C3F"/>
                </a:solidFill>
                <a:effectLst>
                  <a:outerShdw sx="100000" sy="100000" kx="0" ky="0" algn="b" rotWithShape="0" blurRad="24892" dist="12446" dir="0">
                    <a:srgbClr val="FFFFFF">
                      <a:alpha val="45000"/>
                    </a:srgbClr>
                  </a:outerShdw>
                </a:effectLst>
              </a:rPr>
              <a:t>杜昊</a:t>
            </a:r>
            <a:endParaRPr sz="3528">
              <a:solidFill>
                <a:srgbClr val="4F5C3F"/>
              </a:solidFill>
              <a:effectLst>
                <a:outerShdw sx="100000" sy="100000" kx="0" ky="0" algn="b" rotWithShape="0" blurRad="24892" dist="12446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423163" indent="-423163" algn="l" defTabSz="572516">
              <a:spcBef>
                <a:spcPts val="5000"/>
              </a:spcBef>
              <a:buSzPct val="35000"/>
              <a:buFont typeface="Zapf Dingbats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4F5C3F"/>
                </a:solidFill>
                <a:effectLst>
                  <a:outerShdw sx="100000" sy="100000" kx="0" ky="0" algn="b" rotWithShape="0" blurRad="24892" dist="12446" dir="0">
                    <a:srgbClr val="FFFFFF">
                      <a:alpha val="45000"/>
                    </a:srgbClr>
                  </a:outerShdw>
                </a:effectLst>
              </a:rPr>
              <a:t>张驰</a:t>
            </a:r>
            <a:endParaRPr sz="3528">
              <a:solidFill>
                <a:srgbClr val="4F5C3F"/>
              </a:solidFill>
              <a:effectLst>
                <a:outerShdw sx="100000" sy="100000" kx="0" ky="0" algn="b" rotWithShape="0" blurRad="24892" dist="12446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423163" indent="-423163" algn="l" defTabSz="572516">
              <a:spcBef>
                <a:spcPts val="5000"/>
              </a:spcBef>
              <a:buSzPct val="35000"/>
              <a:buFont typeface="Zapf Dingbats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4F5C3F"/>
                </a:solidFill>
                <a:effectLst>
                  <a:outerShdw sx="100000" sy="100000" kx="0" ky="0" algn="b" rotWithShape="0" blurRad="24892" dist="12446" dir="0">
                    <a:srgbClr val="FFFFFF">
                      <a:alpha val="45000"/>
                    </a:srgbClr>
                  </a:outerShdw>
                </a:effectLst>
              </a:rPr>
              <a:t>Hans Wang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rPr>
              <a:t>我们为什么需要裁判资源？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日常类</a:t>
            </a: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xfrm>
            <a:off x="683111" y="2339673"/>
            <a:ext cx="6259425" cy="6605793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GPT/PPTQ比赛认领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裁判月报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禁赛牌手名单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Road to L1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2级学习小组</a:t>
            </a:r>
          </a:p>
        </p:txBody>
      </p:sp>
      <p:sp>
        <p:nvSpPr>
          <p:cNvPr id="98" name="Shape 98"/>
          <p:cNvSpPr/>
          <p:nvPr/>
        </p:nvSpPr>
        <p:spPr>
          <a:xfrm>
            <a:off x="6596491" y="2531069"/>
            <a:ext cx="5928916" cy="622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423163" indent="-423163" algn="l" defTabSz="572516">
              <a:spcBef>
                <a:spcPts val="5000"/>
              </a:spcBef>
              <a:buSzPct val="35000"/>
              <a:buFont typeface="Zapf Dingbats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4F5C3F"/>
                </a:solidFill>
                <a:effectLst>
                  <a:outerShdw sx="100000" sy="100000" kx="0" ky="0" algn="b" rotWithShape="0" blurRad="24892" dist="12446" dir="0">
                    <a:srgbClr val="FFFFFF">
                      <a:alpha val="45000"/>
                    </a:srgbClr>
                  </a:outerShdw>
                </a:effectLst>
              </a:rPr>
              <a:t>孙剑宏</a:t>
            </a:r>
            <a:endParaRPr sz="3528">
              <a:solidFill>
                <a:srgbClr val="4F5C3F"/>
              </a:solidFill>
              <a:effectLst>
                <a:outerShdw sx="100000" sy="100000" kx="0" ky="0" algn="b" rotWithShape="0" blurRad="24892" dist="12446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423163" indent="-423163" algn="l" defTabSz="572516">
              <a:spcBef>
                <a:spcPts val="5000"/>
              </a:spcBef>
              <a:buSzPct val="35000"/>
              <a:buFont typeface="Zapf Dingbats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4F5C3F"/>
                </a:solidFill>
                <a:effectLst>
                  <a:outerShdw sx="100000" sy="100000" kx="0" ky="0" algn="b" rotWithShape="0" blurRad="24892" dist="12446" dir="0">
                    <a:srgbClr val="FFFFFF">
                      <a:alpha val="45000"/>
                    </a:srgbClr>
                  </a:outerShdw>
                </a:effectLst>
              </a:rPr>
              <a:t>周磊</a:t>
            </a:r>
            <a:endParaRPr sz="3528">
              <a:solidFill>
                <a:srgbClr val="4F5C3F"/>
              </a:solidFill>
              <a:effectLst>
                <a:outerShdw sx="100000" sy="100000" kx="0" ky="0" algn="b" rotWithShape="0" blurRad="24892" dist="12446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423163" indent="-423163" algn="l" defTabSz="572516">
              <a:spcBef>
                <a:spcPts val="5000"/>
              </a:spcBef>
              <a:buSzPct val="35000"/>
              <a:buFont typeface="Zapf Dingbats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4F5C3F"/>
                </a:solidFill>
                <a:effectLst>
                  <a:outerShdw sx="100000" sy="100000" kx="0" ky="0" algn="b" rotWithShape="0" blurRad="24892" dist="12446" dir="0">
                    <a:srgbClr val="FFFFFF">
                      <a:alpha val="45000"/>
                    </a:srgbClr>
                  </a:outerShdw>
                </a:effectLst>
              </a:rPr>
              <a:t>朱斌</a:t>
            </a:r>
            <a:endParaRPr sz="3528">
              <a:solidFill>
                <a:srgbClr val="4F5C3F"/>
              </a:solidFill>
              <a:effectLst>
                <a:outerShdw sx="100000" sy="100000" kx="0" ky="0" algn="b" rotWithShape="0" blurRad="24892" dist="12446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423163" indent="-423163" algn="l" defTabSz="572516">
              <a:spcBef>
                <a:spcPts val="5000"/>
              </a:spcBef>
              <a:buSzPct val="35000"/>
              <a:buFont typeface="Zapf Dingbats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4F5C3F"/>
                </a:solidFill>
                <a:effectLst>
                  <a:outerShdw sx="100000" sy="100000" kx="0" ky="0" algn="b" rotWithShape="0" blurRad="24892" dist="12446" dir="0">
                    <a:srgbClr val="FFFFFF">
                      <a:alpha val="45000"/>
                    </a:srgbClr>
                  </a:outerShdw>
                </a:effectLst>
              </a:rPr>
              <a:t>沈奕</a:t>
            </a:r>
            <a:endParaRPr sz="3528">
              <a:solidFill>
                <a:srgbClr val="4F5C3F"/>
              </a:solidFill>
              <a:effectLst>
                <a:outerShdw sx="100000" sy="100000" kx="0" ky="0" algn="b" rotWithShape="0" blurRad="24892" dist="12446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423163" indent="-423163" algn="l" defTabSz="572516">
              <a:spcBef>
                <a:spcPts val="5000"/>
              </a:spcBef>
              <a:buSzPct val="35000"/>
              <a:buFont typeface="Zapf Dingbats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4F5C3F"/>
                </a:solidFill>
                <a:effectLst>
                  <a:outerShdw sx="100000" sy="100000" kx="0" ky="0" algn="b" rotWithShape="0" blurRad="24892" dist="12446" dir="0">
                    <a:srgbClr val="FFFFFF">
                      <a:alpha val="45000"/>
                    </a:srgbClr>
                  </a:outerShdw>
                </a:effectLst>
              </a:rPr>
              <a:t>Joe Lau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网站类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xfrm>
            <a:off x="683111" y="2339673"/>
            <a:ext cx="6259425" cy="6605793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裁判网站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微信问答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裁判微博</a:t>
            </a:r>
          </a:p>
        </p:txBody>
      </p:sp>
      <p:sp>
        <p:nvSpPr>
          <p:cNvPr id="102" name="Shape 102"/>
          <p:cNvSpPr/>
          <p:nvPr/>
        </p:nvSpPr>
        <p:spPr>
          <a:xfrm>
            <a:off x="6612311" y="2531069"/>
            <a:ext cx="5928917" cy="622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431800" indent="-431800" algn="l">
              <a:spcBef>
                <a:spcPts val="5200"/>
              </a:spcBef>
              <a:buSzPct val="35000"/>
              <a:buFont typeface="Zapf Dingbats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杜昊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431800" indent="-431800" algn="l">
              <a:spcBef>
                <a:spcPts val="5200"/>
              </a:spcBef>
              <a:buSzPct val="35000"/>
              <a:buFont typeface="Zapf Dingbats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李骥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431800" indent="-431800" algn="l">
              <a:spcBef>
                <a:spcPts val="5200"/>
              </a:spcBef>
              <a:buSzPct val="35000"/>
              <a:buFont typeface="Zapf Dingbats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贾海涛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我们为什么需要裁判资源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71347" indent="-371347" defTabSz="502412">
              <a:lnSpc>
                <a:spcPct val="100000"/>
              </a:lnSpc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96">
                <a:solidFill>
                  <a:srgbClr val="4F5C3F"/>
                </a:solidFill>
                <a:effectLst>
                  <a:outerShdw sx="100000" sy="100000" kx="0" ky="0" algn="b" rotWithShape="0" blurRad="21844" dist="10922" dir="0">
                    <a:srgbClr val="FFFFFF">
                      <a:alpha val="45000"/>
                    </a:srgbClr>
                  </a:outerShdw>
                </a:effectLst>
              </a:rPr>
              <a:t>想想你有多少次忘记/想要查询这些事情吧：</a:t>
            </a:r>
            <a:endParaRPr sz="3096">
              <a:solidFill>
                <a:srgbClr val="4F5C3F"/>
              </a:solidFill>
              <a:effectLst>
                <a:outerShdw sx="100000" sy="100000" kx="0" ky="0" algn="b" rotWithShape="0" blurRad="21844" dist="10922" dir="0">
                  <a:srgbClr val="FFFFFF">
                    <a:alpha val="45000"/>
                  </a:srgbClr>
                </a:outerShdw>
              </a:effectLst>
            </a:endParaRPr>
          </a:p>
          <a:p>
            <a:pPr lvl="1" marL="742695" indent="-371347" defTabSz="502412">
              <a:lnSpc>
                <a:spcPct val="100000"/>
              </a:lnSpc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96">
                <a:solidFill>
                  <a:srgbClr val="4F5C3F"/>
                </a:solidFill>
                <a:effectLst>
                  <a:outerShdw sx="100000" sy="100000" kx="0" ky="0" algn="b" rotWithShape="0" blurRad="21844" dist="10922" dir="0">
                    <a:srgbClr val="FFFFFF">
                      <a:alpha val="45000"/>
                    </a:srgbClr>
                  </a:outerShdw>
                </a:effectLst>
              </a:rPr>
              <a:t>中文CR/MTR/IPG的相关条款</a:t>
            </a:r>
            <a:endParaRPr sz="3096">
              <a:solidFill>
                <a:srgbClr val="4F5C3F"/>
              </a:solidFill>
              <a:effectLst>
                <a:outerShdw sx="100000" sy="100000" kx="0" ky="0" algn="b" rotWithShape="0" blurRad="21844" dist="10922" dir="0">
                  <a:srgbClr val="FFFFFF">
                    <a:alpha val="45000"/>
                  </a:srgbClr>
                </a:outerShdw>
              </a:effectLst>
            </a:endParaRPr>
          </a:p>
          <a:p>
            <a:pPr lvl="1" marL="742695" indent="-371347" defTabSz="502412">
              <a:lnSpc>
                <a:spcPct val="100000"/>
              </a:lnSpc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96">
                <a:solidFill>
                  <a:srgbClr val="4F5C3F"/>
                </a:solidFill>
                <a:effectLst>
                  <a:outerShdw sx="100000" sy="100000" kx="0" ky="0" algn="b" rotWithShape="0" blurRad="21844" dist="10922" dir="0">
                    <a:srgbClr val="FFFFFF">
                      <a:alpha val="45000"/>
                    </a:srgbClr>
                  </a:outerShdw>
                </a:effectLst>
              </a:rPr>
              <a:t>GPT/PPTQ瑞士轮打几轮，取前8还是前4</a:t>
            </a:r>
            <a:endParaRPr sz="3096">
              <a:solidFill>
                <a:srgbClr val="4F5C3F"/>
              </a:solidFill>
              <a:effectLst>
                <a:outerShdw sx="100000" sy="100000" kx="0" ky="0" algn="b" rotWithShape="0" blurRad="21844" dist="10922" dir="0">
                  <a:srgbClr val="FFFFFF">
                    <a:alpha val="45000"/>
                  </a:srgbClr>
                </a:outerShdw>
              </a:effectLst>
            </a:endParaRPr>
          </a:p>
          <a:p>
            <a:pPr lvl="1" marL="742695" indent="-371347" defTabSz="502412">
              <a:lnSpc>
                <a:spcPct val="100000"/>
              </a:lnSpc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96">
                <a:solidFill>
                  <a:srgbClr val="4F5C3F"/>
                </a:solidFill>
                <a:effectLst>
                  <a:outerShdw sx="100000" sy="100000" kx="0" ky="0" algn="b" rotWithShape="0" blurRad="21844" dist="10922" dir="0">
                    <a:srgbClr val="FFFFFF">
                      <a:alpha val="45000"/>
                    </a:srgbClr>
                  </a:outerShdw>
                </a:effectLst>
              </a:rPr>
              <a:t>2级裁判考试的Checklist</a:t>
            </a:r>
            <a:endParaRPr sz="3096">
              <a:solidFill>
                <a:srgbClr val="4F5C3F"/>
              </a:solidFill>
              <a:effectLst>
                <a:outerShdw sx="100000" sy="100000" kx="0" ky="0" algn="b" rotWithShape="0" blurRad="21844" dist="10922" dir="0">
                  <a:srgbClr val="FFFFFF">
                    <a:alpha val="45000"/>
                  </a:srgbClr>
                </a:outerShdw>
              </a:effectLst>
            </a:endParaRPr>
          </a:p>
          <a:p>
            <a:pPr lvl="1" marL="742695" indent="-371347" defTabSz="502412">
              <a:lnSpc>
                <a:spcPct val="100000"/>
              </a:lnSpc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96">
                <a:solidFill>
                  <a:srgbClr val="4F5C3F"/>
                </a:solidFill>
                <a:effectLst>
                  <a:outerShdw sx="100000" sy="100000" kx="0" ky="0" algn="b" rotWithShape="0" blurRad="21844" dist="10922" dir="0">
                    <a:srgbClr val="FFFFFF">
                      <a:alpha val="45000"/>
                    </a:srgbClr>
                  </a:outerShdw>
                </a:effectLst>
              </a:rPr>
              <a:t>近期GPT/PPTQ比赛</a:t>
            </a:r>
            <a:endParaRPr sz="3096">
              <a:solidFill>
                <a:srgbClr val="4F5C3F"/>
              </a:solidFill>
              <a:effectLst>
                <a:outerShdw sx="100000" sy="100000" kx="0" ky="0" algn="b" rotWithShape="0" blurRad="21844" dist="10922" dir="0">
                  <a:srgbClr val="FFFFFF">
                    <a:alpha val="45000"/>
                  </a:srgbClr>
                </a:outerShdw>
              </a:effectLst>
            </a:endParaRPr>
          </a:p>
          <a:p>
            <a:pPr lvl="1" marL="742695" indent="-371347" defTabSz="502412">
              <a:lnSpc>
                <a:spcPct val="100000"/>
              </a:lnSpc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96">
                <a:solidFill>
                  <a:srgbClr val="4F5C3F"/>
                </a:solidFill>
                <a:effectLst>
                  <a:outerShdw sx="100000" sy="100000" kx="0" ky="0" algn="b" rotWithShape="0" blurRad="21844" dist="10922" dir="0">
                    <a:srgbClr val="FFFFFF">
                      <a:alpha val="45000"/>
                    </a:srgbClr>
                  </a:outerShdw>
                </a:effectLst>
              </a:rPr>
              <a:t>etc..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裁判资源的作用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裁判知识学习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存档资源备查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传递知识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社群建设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4F5C3F">
                    <a:alpha val="69000"/>
                  </a:srgbClr>
                </a:solidFill>
                <a:effectLst>
                  <a:outerShdw sx="100000" sy="100000" kx="0" ky="0" algn="b" rotWithShape="0" blurRad="25400" dist="12700" dir="16200000">
                    <a:srgbClr val="3A3A3A">
                      <a:alpha val="35000"/>
                    </a:srgbClr>
                  </a:outerShdw>
                </a:effectLst>
              </a:rPr>
              <a:t>常用网站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Judge apps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71347" indent="-371347" defTabSz="502412">
              <a:lnSpc>
                <a:spcPct val="100000"/>
              </a:lnSpc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96" u="sng">
                <a:solidFill>
                  <a:srgbClr val="4F5C3F"/>
                </a:solidFill>
                <a:hlinkClick r:id="rId3" invalidUrl="" action="" tgtFrame="" tooltip="" history="1" highlightClick="0" endSnd="0"/>
              </a:rPr>
              <a:t>http://apps.mtgjudge.cn/</a:t>
            </a:r>
            <a:r>
              <a:rPr sz="3096">
                <a:solidFill>
                  <a:srgbClr val="4F5C3F"/>
                </a:solidFill>
              </a:rPr>
              <a:t>   （加速访问）</a:t>
            </a:r>
            <a:endParaRPr sz="3096">
              <a:solidFill>
                <a:srgbClr val="4F5C3F"/>
              </a:solidFill>
            </a:endParaRPr>
          </a:p>
          <a:p>
            <a:pPr lvl="0" marL="371347" indent="-371347" defTabSz="502412">
              <a:lnSpc>
                <a:spcPct val="100000"/>
              </a:lnSpc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96">
                <a:solidFill>
                  <a:srgbClr val="4F5C3F"/>
                </a:solidFill>
              </a:rPr>
              <a:t>http://apps.magicjudges.org/</a:t>
            </a:r>
            <a:endParaRPr sz="3096">
              <a:solidFill>
                <a:srgbClr val="4F5C3F"/>
              </a:solidFill>
            </a:endParaRPr>
          </a:p>
          <a:p>
            <a:pPr lvl="0" marL="371347" indent="-371347" defTabSz="502412">
              <a:lnSpc>
                <a:spcPct val="100000"/>
              </a:lnSpc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96">
                <a:solidFill>
                  <a:srgbClr val="4F5C3F"/>
                </a:solidFill>
                <a:effectLst>
                  <a:outerShdw sx="100000" sy="100000" kx="0" ky="0" algn="b" rotWithShape="0" blurRad="21844" dist="10922" dir="0">
                    <a:srgbClr val="FFFFFF">
                      <a:alpha val="45000"/>
                    </a:srgbClr>
                  </a:outerShdw>
                </a:effectLst>
              </a:rPr>
              <a:t>全球裁判社群的主要网站之一</a:t>
            </a:r>
            <a:endParaRPr sz="3096">
              <a:solidFill>
                <a:srgbClr val="4F5C3F"/>
              </a:solidFill>
              <a:effectLst>
                <a:outerShdw sx="100000" sy="100000" kx="0" ky="0" algn="b" rotWithShape="0" blurRad="21844" dist="10922" dir="0">
                  <a:srgbClr val="FFFFFF">
                    <a:alpha val="45000"/>
                  </a:srgbClr>
                </a:outerShdw>
              </a:effectLst>
            </a:endParaRPr>
          </a:p>
          <a:p>
            <a:pPr lvl="1" marL="742695" indent="-371347" defTabSz="502412">
              <a:lnSpc>
                <a:spcPct val="100000"/>
              </a:lnSpc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96">
                <a:solidFill>
                  <a:srgbClr val="4F5C3F"/>
                </a:solidFill>
                <a:effectLst>
                  <a:outerShdw sx="100000" sy="100000" kx="0" ky="0" algn="b" rotWithShape="0" blurRad="21844" dist="10922" dir="0">
                    <a:srgbClr val="FFFFFF">
                      <a:alpha val="45000"/>
                    </a:srgbClr>
                  </a:outerShdw>
                </a:effectLst>
              </a:rPr>
              <a:t>大中华区裁判论坛</a:t>
            </a:r>
            <a:endParaRPr sz="3096">
              <a:solidFill>
                <a:srgbClr val="4F5C3F"/>
              </a:solidFill>
              <a:effectLst>
                <a:outerShdw sx="100000" sy="100000" kx="0" ky="0" algn="b" rotWithShape="0" blurRad="21844" dist="10922" dir="0">
                  <a:srgbClr val="FFFFFF">
                    <a:alpha val="45000"/>
                  </a:srgbClr>
                </a:outerShdw>
              </a:effectLst>
            </a:endParaRPr>
          </a:p>
          <a:p>
            <a:pPr lvl="1" marL="742695" indent="-371347" defTabSz="502412">
              <a:lnSpc>
                <a:spcPct val="100000"/>
              </a:lnSpc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96">
                <a:solidFill>
                  <a:srgbClr val="4F5C3F"/>
                </a:solidFill>
                <a:effectLst>
                  <a:outerShdw sx="100000" sy="100000" kx="0" ky="0" algn="b" rotWithShape="0" blurRad="21844" dist="10922" dir="0">
                    <a:srgbClr val="FFFFFF">
                      <a:alpha val="45000"/>
                    </a:srgbClr>
                  </a:outerShdw>
                </a:effectLst>
              </a:rPr>
              <a:t>GP、WMCQ等重大赛事执法申请</a:t>
            </a:r>
            <a:endParaRPr sz="3096">
              <a:solidFill>
                <a:srgbClr val="4F5C3F"/>
              </a:solidFill>
              <a:effectLst>
                <a:outerShdw sx="100000" sy="100000" kx="0" ky="0" algn="b" rotWithShape="0" blurRad="21844" dist="10922" dir="0">
                  <a:srgbClr val="FFFFFF">
                    <a:alpha val="45000"/>
                  </a:srgbClr>
                </a:outerShdw>
              </a:effectLst>
            </a:endParaRPr>
          </a:p>
          <a:p>
            <a:pPr lvl="1" marL="742695" indent="-371347" defTabSz="502412">
              <a:lnSpc>
                <a:spcPct val="100000"/>
              </a:lnSpc>
              <a:spcBef>
                <a:spcPts val="4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096">
                <a:solidFill>
                  <a:srgbClr val="4F5C3F"/>
                </a:solidFill>
                <a:effectLst>
                  <a:outerShdw sx="100000" sy="100000" kx="0" ky="0" algn="b" rotWithShape="0" blurRad="21844" dist="10922" dir="0">
                    <a:srgbClr val="FFFFFF">
                      <a:alpha val="45000"/>
                    </a:srgbClr>
                  </a:outerShdw>
                </a:effectLst>
              </a:rPr>
              <a:t>模范计划撰写认可（Recognition）（L2+）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Judge apps（续）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寻找全球任何一位裁判，并通过Email联系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lnSpc>
                <a:spcPct val="100000"/>
              </a:lnSpc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公开论坛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lnSpc>
                <a:spcPct val="100000"/>
              </a:lnSpc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裁判项目（Projects）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中国万智牌裁判网站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825500" y="2705100"/>
            <a:ext cx="11088862" cy="20320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http://www.mtgjudge.cn/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lnSpc>
                <a:spcPct val="100000"/>
              </a:lnSpc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中文裁判工具和知识的集合</a:t>
            </a:r>
          </a:p>
        </p:txBody>
      </p:sp>
      <p:sp>
        <p:nvSpPr>
          <p:cNvPr id="54" name="Shape 54"/>
          <p:cNvSpPr/>
          <p:nvPr/>
        </p:nvSpPr>
        <p:spPr>
          <a:xfrm>
            <a:off x="836064" y="5025723"/>
            <a:ext cx="5696614" cy="359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383822" indent="-383822" algn="l">
              <a:lnSpc>
                <a:spcPct val="150000"/>
              </a:lnSpc>
              <a:buSzPct val="35000"/>
              <a:buFont typeface="Zapf Dingbats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裁判Wiki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383822" indent="-383822" algn="l">
              <a:lnSpc>
                <a:spcPct val="150000"/>
              </a:lnSpc>
              <a:buSzPct val="35000"/>
              <a:buFont typeface="Zapf Dingbats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裁判月报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383822" indent="-383822" algn="l">
              <a:lnSpc>
                <a:spcPct val="150000"/>
              </a:lnSpc>
              <a:buSzPct val="35000"/>
              <a:buFont typeface="Zapf Dingbats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比赛认领系统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383822" indent="-383822" algn="l">
              <a:lnSpc>
                <a:spcPct val="150000"/>
              </a:lnSpc>
              <a:buSzPct val="35000"/>
              <a:buFont typeface="Zapf Dingbats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裁判文章</a:t>
            </a:r>
          </a:p>
        </p:txBody>
      </p:sp>
      <p:sp>
        <p:nvSpPr>
          <p:cNvPr id="55" name="Shape 55"/>
          <p:cNvSpPr/>
          <p:nvPr/>
        </p:nvSpPr>
        <p:spPr>
          <a:xfrm>
            <a:off x="6721881" y="5082873"/>
            <a:ext cx="5696614" cy="347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383822" indent="-383822" algn="l">
              <a:lnSpc>
                <a:spcPct val="150000"/>
              </a:lnSpc>
              <a:buSzPct val="35000"/>
              <a:buFont typeface="Zapf Dingbats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裁判照片（合影）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383822" indent="-383822" algn="l">
              <a:lnSpc>
                <a:spcPct val="150000"/>
              </a:lnSpc>
              <a:buSzPct val="35000"/>
              <a:buFont typeface="Zapf Dingbats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L0群练习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383822" indent="-383822" algn="l">
              <a:lnSpc>
                <a:spcPct val="150000"/>
              </a:lnSpc>
              <a:buSzPct val="35000"/>
              <a:buFont typeface="Zapf Dingbats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裁判问答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 marL="383822" indent="-383822" algn="l">
              <a:lnSpc>
                <a:spcPct val="150000"/>
              </a:lnSpc>
              <a:buSzPct val="35000"/>
              <a:buFont typeface="Zapf Dingbats"/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………….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  <a:effectLst/>
              </a:defRPr>
            </a:pPr>
            <a:r>
              <a:rPr cap="all" spc="320" sz="6400"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rPr>
              <a:t>卡牌查询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查询卡牌的Oracle Text：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MagicCards: </a:t>
            </a:r>
            <a:r>
              <a:rPr sz="3600" u="sng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  <a:hlinkClick r:id="rId3" invalidUrl="" action="" tgtFrame="" tooltip="" history="1" highlightClick="0" endSnd="0"/>
              </a:rPr>
              <a:t>http://magiccards.info/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官网：</a:t>
            </a:r>
            <a:r>
              <a:rPr sz="3600" u="sng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  <a:hlinkClick r:id="rId4" invalidUrl="" action="" tgtFrame="" tooltip="" history="1" highlightClick="0" endSnd="0"/>
              </a:rPr>
              <a:t>http://gatherer.wizards.com/</a:t>
            </a:r>
            <a:endParaRPr sz="3600">
              <a:solidFill>
                <a:srgbClr val="4F5C3F"/>
              </a:solidFill>
              <a:effectLst>
                <a:outerShdw sx="100000" sy="100000" kx="0" ky="0" algn="b" rotWithShape="0" blurRad="25400" dist="12700" dir="0">
                  <a:srgbClr val="FFFFFF">
                    <a:alpha val="45000"/>
                  </a:srgbClr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</a:rPr>
              <a:t>旅法师营地：</a:t>
            </a:r>
            <a:r>
              <a:rPr sz="3600" u="sng">
                <a:solidFill>
                  <a:srgbClr val="4F5C3F"/>
                </a:solidFill>
                <a:effectLst>
                  <a:outerShdw sx="100000" sy="100000" kx="0" ky="0" algn="b" rotWithShape="0" blurRad="25400" dist="12700" dir="0">
                    <a:srgbClr val="FFFFFF">
                      <a:alpha val="45000"/>
                    </a:srgbClr>
                  </a:outerShdw>
                </a:effectLst>
                <a:hlinkClick r:id="rId5" invalidUrl="" action="" tgtFrame="" tooltip="" history="1" highlightClick="0" endSnd="0"/>
              </a:rPr>
              <a:t>http://www.iplaymtg.com/games/src/cards/mtg.html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4F5C3F"/>
      </a:dk1>
      <a:lt1>
        <a:srgbClr val="3A1D5C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49056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000000"/>
      </a:dk1>
      <a:lt1>
        <a:srgbClr val="FFFFFF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49056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