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上战场时你该知道的是...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400"/>
            </a:lvl1pPr>
          </a:lstStyle>
          <a:p>
            <a:pPr/>
            <a:r>
              <a:t>上战场时你该知道的是...</a:t>
            </a:r>
          </a:p>
        </p:txBody>
      </p:sp>
      <p:sp>
        <p:nvSpPr>
          <p:cNvPr id="120" name="Hans Wang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Hans Wang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进行方式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进行方式</a:t>
            </a:r>
          </a:p>
        </p:txBody>
      </p:sp>
      <p:sp>
        <p:nvSpPr>
          <p:cNvPr id="123" name="将所有与会裁判分为八组，每组 6-7 人，最少两名最多三名二级裁判。…"/>
          <p:cNvSpPr/>
          <p:nvPr/>
        </p:nvSpPr>
        <p:spPr>
          <a:xfrm>
            <a:off x="1028700" y="2374900"/>
            <a:ext cx="10947400" cy="650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665018" indent="-665018" algn="l" defTabSz="457200">
              <a:buSzPct val="100000"/>
              <a:buChar char="•"/>
              <a:tabLst>
                <a:tab pos="12700" algn="l"/>
                <a:tab pos="2413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>
                <a:latin typeface="PingFang TC Light"/>
                <a:ea typeface="PingFang TC Light"/>
                <a:cs typeface="PingFang TC Light"/>
                <a:sym typeface="PingFang TC Light"/>
              </a:defRPr>
            </a:pPr>
            <a:r>
              <a:t>将所有与会裁判分为八组，每组 6-7 人，最少两名最多三名二级裁判。</a:t>
            </a:r>
          </a:p>
          <a:p>
            <a:pPr marL="665018" indent="-665018" algn="l" defTabSz="457200">
              <a:buSzPct val="100000"/>
              <a:buChar char="•"/>
              <a:tabLst>
                <a:tab pos="12700" algn="l"/>
                <a:tab pos="2413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>
                <a:latin typeface="PingFang TC Light"/>
                <a:ea typeface="PingFang TC Light"/>
                <a:cs typeface="PingFang TC Light"/>
                <a:sym typeface="PingFang TC Light"/>
              </a:defRPr>
            </a:pPr>
            <a:r>
              <a:t>参与演出裁判共八人，情境设定为 KLD 的限制赛，每人会有一副套牌。套牌内包含各式不同异能的牌张，且每副套牌内都会有一个问题。</a:t>
            </a:r>
          </a:p>
          <a:p>
            <a:pPr marL="665018" indent="-665018" algn="l" defTabSz="457200">
              <a:buSzPct val="100000"/>
              <a:buChar char="•"/>
              <a:tabLst>
                <a:tab pos="12700" algn="l"/>
                <a:tab pos="2413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3200">
                <a:latin typeface="PingFang TC Light"/>
                <a:ea typeface="PingFang TC Light"/>
                <a:cs typeface="PingFang TC Light"/>
                <a:sym typeface="PingFang TC Light"/>
              </a:defRPr>
            </a:pPr>
            <a:r>
              <a:t>一个小时的时间共分四段，以两两一组搭配每段 15 分钟参与执法过程。两边各派一位担任桌审，玩家有问题时则轮流回答。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