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hueOff val="-136794"/>
              <a:satOff val="-2150"/>
              <a:lumOff val="15693"/>
            </a:schemeClr>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chemeClr val="accent3">
              <a:alpha val="35000"/>
            </a:scheme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Title Text"/>
          <p:cNvSpPr/>
          <p:nvPr>
            <p:ph type="title"/>
          </p:nvPr>
        </p:nvSpPr>
        <p:spPr>
          <a:xfrm>
            <a:off x="1270000" y="1638300"/>
            <a:ext cx="10464800" cy="3302000"/>
          </a:xfrm>
          <a:prstGeom prst="rect">
            <a:avLst/>
          </a:prstGeom>
        </p:spPr>
        <p:txBody>
          <a:bodyPr anchor="b"/>
          <a:lstStyle/>
          <a:p>
            <a:pPr/>
            <a:r>
              <a:t>Title Text</a:t>
            </a:r>
          </a:p>
        </p:txBody>
      </p:sp>
      <p:sp>
        <p:nvSpPr>
          <p:cNvPr id="12" name="Body Level One…"/>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Johnny Appleseed"/>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i="1" sz="2400"/>
            </a:lvl1pPr>
          </a:lstStyle>
          <a:p>
            <a:pPr/>
            <a:r>
              <a:t>–Johnny Appleseed</a:t>
            </a:r>
          </a:p>
        </p:txBody>
      </p:sp>
      <p:sp>
        <p:nvSpPr>
          <p:cNvPr id="94" name="“Type a quote here.”"/>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lvl1pPr>
          </a:lstStyle>
          <a:p>
            <a:pPr/>
            <a:r>
              <a:t>“Type a quote here.” </a:t>
            </a:r>
          </a:p>
        </p:txBody>
      </p:sp>
      <p:sp>
        <p:nvSpPr>
          <p:cNvPr id="95"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3175" y="0"/>
            <a:ext cx="13004800" cy="9753600"/>
          </a:xfrm>
          <a:prstGeom prst="rect">
            <a:avLst/>
          </a:prstGeom>
        </p:spPr>
        <p:txBody>
          <a:bodyPr lIns="91439" tIns="45719" rIns="91439" bIns="45719" anchor="t">
            <a:noAutofit/>
          </a:bodyPr>
          <a:lstStyle/>
          <a:p>
            <a:pPr/>
          </a:p>
        </p:txBody>
      </p:sp>
      <p:sp>
        <p:nvSpPr>
          <p:cNvPr id="103"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1619250" y="660400"/>
            <a:ext cx="9758016" cy="5905500"/>
          </a:xfrm>
          <a:prstGeom prst="rect">
            <a:avLst/>
          </a:prstGeom>
        </p:spPr>
        <p:txBody>
          <a:bodyPr lIns="91439" tIns="45719" rIns="91439" bIns="45719" anchor="t">
            <a:noAutofit/>
          </a:bodyPr>
          <a:lstStyle/>
          <a:p>
            <a:pPr/>
          </a:p>
        </p:txBody>
      </p:sp>
      <p:sp>
        <p:nvSpPr>
          <p:cNvPr id="21" name="Title Text"/>
          <p:cNvSpPr/>
          <p:nvPr>
            <p:ph type="title"/>
          </p:nvPr>
        </p:nvSpPr>
        <p:spPr>
          <a:xfrm>
            <a:off x="1270000" y="6718300"/>
            <a:ext cx="10464800" cy="1422400"/>
          </a:xfrm>
          <a:prstGeom prst="rect">
            <a:avLst/>
          </a:prstGeom>
        </p:spPr>
        <p:txBody>
          <a:bodyPr/>
          <a:lstStyle/>
          <a:p>
            <a:pPr/>
            <a:r>
              <a:t>Title Text</a:t>
            </a:r>
          </a:p>
        </p:txBody>
      </p:sp>
      <p:sp>
        <p:nvSpPr>
          <p:cNvPr id="22" name="Body Level One…"/>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Title Text"/>
          <p:cNvSpPr/>
          <p:nvPr>
            <p:ph type="title"/>
          </p:nvPr>
        </p:nvSpPr>
        <p:spPr>
          <a:xfrm>
            <a:off x="1270000" y="3225800"/>
            <a:ext cx="10464800" cy="3302000"/>
          </a:xfrm>
          <a:prstGeom prst="rect">
            <a:avLst/>
          </a:prstGeom>
        </p:spPr>
        <p:txBody>
          <a:bodyPr/>
          <a:lstStyle/>
          <a:p>
            <a:pPr/>
            <a:r>
              <a:t>Title Text</a:t>
            </a:r>
          </a:p>
        </p:txBody>
      </p:sp>
      <p:sp>
        <p:nvSpPr>
          <p:cNvPr id="31"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Image"/>
          <p:cNvSpPr/>
          <p:nvPr>
            <p:ph type="pic" sz="half" idx="13"/>
          </p:nvPr>
        </p:nvSpPr>
        <p:spPr>
          <a:xfrm>
            <a:off x="6718299" y="638919"/>
            <a:ext cx="5325770" cy="8216901"/>
          </a:xfrm>
          <a:prstGeom prst="rect">
            <a:avLst/>
          </a:prstGeom>
        </p:spPr>
        <p:txBody>
          <a:bodyPr lIns="91439" tIns="45719" rIns="91439" bIns="45719" anchor="t">
            <a:noAutofit/>
          </a:bodyPr>
          <a:lstStyle/>
          <a:p>
            <a:pPr/>
          </a:p>
        </p:txBody>
      </p:sp>
      <p:sp>
        <p:nvSpPr>
          <p:cNvPr id="39" name="Title Text"/>
          <p:cNvSpPr/>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Body Level One…"/>
          <p:cNvSpPr/>
          <p:nvPr>
            <p:ph type="body" sz="quarter" idx="1"/>
          </p:nvPr>
        </p:nvSpPr>
        <p:spPr>
          <a:xfrm>
            <a:off x="952500" y="4762500"/>
            <a:ext cx="5334000" cy="41148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Title Text"/>
          <p:cNvSpPr/>
          <p:nvPr>
            <p:ph type="title"/>
          </p:nvPr>
        </p:nvSpPr>
        <p:spPr>
          <a:prstGeom prst="rect">
            <a:avLst/>
          </a:prstGeom>
        </p:spPr>
        <p:txBody>
          <a:bodyPr/>
          <a:lstStyle/>
          <a:p>
            <a:pPr/>
            <a:r>
              <a:t>Title Text</a:t>
            </a:r>
          </a:p>
        </p:txBody>
      </p:sp>
      <p:sp>
        <p:nvSpPr>
          <p:cNvPr id="49"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Title Text"/>
          <p:cNvSpPr/>
          <p:nvPr>
            <p:ph type="title"/>
          </p:nvPr>
        </p:nvSpPr>
        <p:spPr>
          <a:prstGeom prst="rect">
            <a:avLst/>
          </a:prstGeom>
        </p:spPr>
        <p:txBody>
          <a:bodyPr/>
          <a:lstStyle/>
          <a:p>
            <a:pPr/>
            <a:r>
              <a:t>Title Text</a:t>
            </a:r>
          </a:p>
        </p:txBody>
      </p:sp>
      <p:sp>
        <p:nvSpPr>
          <p:cNvPr id="57" name="Body Level One…"/>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13"/>
          </p:nvPr>
        </p:nvSpPr>
        <p:spPr>
          <a:xfrm>
            <a:off x="6718300" y="2590800"/>
            <a:ext cx="5334000" cy="6286500"/>
          </a:xfrm>
          <a:prstGeom prst="rect">
            <a:avLst/>
          </a:prstGeom>
        </p:spPr>
        <p:txBody>
          <a:bodyPr lIns="91439" tIns="45719" rIns="91439" bIns="45719" anchor="t">
            <a:noAutofit/>
          </a:bodyPr>
          <a:lstStyle/>
          <a:p>
            <a:pPr/>
          </a:p>
        </p:txBody>
      </p:sp>
      <p:sp>
        <p:nvSpPr>
          <p:cNvPr id="66" name="Title Text"/>
          <p:cNvSpPr/>
          <p:nvPr>
            <p:ph type="title"/>
          </p:nvPr>
        </p:nvSpPr>
        <p:spPr>
          <a:prstGeom prst="rect">
            <a:avLst/>
          </a:prstGeom>
        </p:spPr>
        <p:txBody>
          <a:bodyPr/>
          <a:lstStyle/>
          <a:p>
            <a:pPr/>
            <a:r>
              <a:t>Title Text</a:t>
            </a:r>
          </a:p>
        </p:txBody>
      </p:sp>
      <p:sp>
        <p:nvSpPr>
          <p:cNvPr id="67" name="Body Level One…"/>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231900" indent="-342900">
              <a:spcBef>
                <a:spcPts val="3200"/>
              </a:spcBef>
              <a:defRPr sz="2800"/>
            </a:lvl3pPr>
            <a:lvl4pPr marL="1676400" indent="-342900">
              <a:spcBef>
                <a:spcPts val="3200"/>
              </a:spcBef>
              <a:defRPr sz="2800"/>
            </a:lvl4pPr>
            <a:lvl5pPr marL="21209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Body Level One…"/>
          <p:cNvSpPr/>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6731000" y="4965700"/>
            <a:ext cx="5334000" cy="3898900"/>
          </a:xfrm>
          <a:prstGeom prst="rect">
            <a:avLst/>
          </a:prstGeom>
        </p:spPr>
        <p:txBody>
          <a:bodyPr lIns="91439" tIns="45719" rIns="91439" bIns="45719" anchor="t">
            <a:noAutofit/>
          </a:bodyPr>
          <a:lstStyle/>
          <a:p>
            <a:pPr/>
          </a:p>
        </p:txBody>
      </p:sp>
      <p:sp>
        <p:nvSpPr>
          <p:cNvPr id="84" name="Image"/>
          <p:cNvSpPr/>
          <p:nvPr>
            <p:ph type="pic" sz="quarter" idx="14"/>
          </p:nvPr>
        </p:nvSpPr>
        <p:spPr>
          <a:xfrm>
            <a:off x="6731000" y="635000"/>
            <a:ext cx="5334000" cy="3898900"/>
          </a:xfrm>
          <a:prstGeom prst="rect">
            <a:avLst/>
          </a:prstGeom>
        </p:spPr>
        <p:txBody>
          <a:bodyPr lIns="91439" tIns="45719" rIns="91439" bIns="45719" anchor="t">
            <a:noAutofit/>
          </a:bodyPr>
          <a:lstStyle/>
          <a:p>
            <a:pPr/>
          </a:p>
        </p:txBody>
      </p:sp>
      <p:sp>
        <p:nvSpPr>
          <p:cNvPr id="85" name="Image"/>
          <p:cNvSpPr/>
          <p:nvPr>
            <p:ph type="pic" sz="half" idx="15"/>
          </p:nvPr>
        </p:nvSpPr>
        <p:spPr>
          <a:xfrm>
            <a:off x="952500" y="635000"/>
            <a:ext cx="5334000" cy="8229600"/>
          </a:xfrm>
          <a:prstGeom prst="rect">
            <a:avLst/>
          </a:prstGeom>
        </p:spPr>
        <p:txBody>
          <a:bodyPr lIns="91439" tIns="45719" rIns="91439" bIns="45719" anchor="t">
            <a:noAutofit/>
          </a:bodyPr>
          <a:lstStyle/>
          <a:p>
            <a:pPr/>
          </a:p>
        </p:txBody>
      </p:sp>
      <p:sp>
        <p:nvSpPr>
          <p:cNvPr id="86"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Title Text"/>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p:nvPr>
            <p:ph type="sldNum" sz="quarter" idx="2"/>
          </p:nvPr>
        </p:nvSpPr>
        <p:spPr>
          <a:xfrm>
            <a:off x="6311798" y="9258300"/>
            <a:ext cx="368504" cy="3810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png"/><Relationship Id="rId3" Type="http://schemas.openxmlformats.org/officeDocument/2006/relationships/image" Target="../media/image3.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jpeg"/><Relationship Id="rId7" Type="http://schemas.openxmlformats.org/officeDocument/2006/relationships/image" Target="../media/image2.jpeg"/><Relationship Id="rId8" Type="http://schemas.openxmlformats.org/officeDocument/2006/relationships/image" Target="../media/image3.jpeg"/><Relationship Id="rId9" Type="http://schemas.openxmlformats.org/officeDocument/2006/relationships/image" Target="../media/image4.jpeg"/><Relationship Id="rId10" Type="http://schemas.openxmlformats.org/officeDocument/2006/relationships/image" Target="../media/image5.jpeg"/><Relationship Id="rId11" Type="http://schemas.openxmlformats.org/officeDocument/2006/relationships/image" Target="../media/image6.jpeg"/><Relationship Id="rId12" Type="http://schemas.openxmlformats.org/officeDocument/2006/relationships/image" Target="../media/image7.jpeg"/><Relationship Id="rId13" Type="http://schemas.openxmlformats.org/officeDocument/2006/relationships/image" Target="../media/image8.jpeg"/><Relationship Id="rId14" Type="http://schemas.openxmlformats.org/officeDocument/2006/relationships/image" Target="../media/image9.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大中华区社群发展"/>
          <p:cNvSpPr/>
          <p:nvPr>
            <p:ph type="ctrTitle"/>
          </p:nvPr>
        </p:nvSpPr>
        <p:spPr>
          <a:prstGeom prst="rect">
            <a:avLst/>
          </a:prstGeom>
        </p:spPr>
        <p:txBody>
          <a:bodyPr/>
          <a:lstStyle>
            <a:lvl1pPr>
              <a:defRPr sz="7400"/>
            </a:lvl1pPr>
          </a:lstStyle>
          <a:p>
            <a:pPr/>
            <a:r>
              <a:t>大中华区社群发展</a:t>
            </a:r>
          </a:p>
        </p:txBody>
      </p:sp>
      <p:sp>
        <p:nvSpPr>
          <p:cNvPr id="120" name="Hans Wang"/>
          <p:cNvSpPr/>
          <p:nvPr>
            <p:ph type="subTitle" sz="quarter" idx="1"/>
          </p:nvPr>
        </p:nvSpPr>
        <p:spPr>
          <a:prstGeom prst="rect">
            <a:avLst/>
          </a:prstGeom>
        </p:spPr>
        <p:txBody>
          <a:bodyPr/>
          <a:lstStyle/>
          <a:p>
            <a:pPr/>
            <a:r>
              <a:t>Hans Wang</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2" name="裁判会议"/>
          <p:cNvSpPr/>
          <p:nvPr>
            <p:ph type="title"/>
          </p:nvPr>
        </p:nvSpPr>
        <p:spPr>
          <a:prstGeom prst="rect">
            <a:avLst/>
          </a:prstGeom>
        </p:spPr>
        <p:txBody>
          <a:bodyPr/>
          <a:lstStyle/>
          <a:p>
            <a:pPr/>
            <a:r>
              <a:t>裁判会议</a:t>
            </a:r>
          </a:p>
        </p:txBody>
      </p:sp>
      <p:sp>
        <p:nvSpPr>
          <p:cNvPr id="193" name="大区裁判会议（韩文）— 2017.03.25／首尔…"/>
          <p:cNvSpPr/>
          <p:nvPr/>
        </p:nvSpPr>
        <p:spPr>
          <a:xfrm>
            <a:off x="1028699" y="5144392"/>
            <a:ext cx="10947401" cy="38458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marL="665018" indent="-665018" algn="l" defTabSz="457200">
              <a:buSzPct val="100000"/>
              <a:buChar char="•"/>
              <a:tabLst>
                <a:tab pos="12700" algn="l"/>
                <a:tab pos="241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a:latin typeface="PingFang TC Light"/>
                <a:ea typeface="PingFang TC Light"/>
                <a:cs typeface="PingFang TC Light"/>
                <a:sym typeface="PingFang TC Light"/>
              </a:defRPr>
            </a:pPr>
            <a:r>
              <a:t>大区裁判会议（韩文）— 2017.03.25／首尔</a:t>
            </a:r>
          </a:p>
          <a:p>
            <a:pPr marL="665018" indent="-665018" algn="l" defTabSz="457200">
              <a:buSzPct val="100000"/>
              <a:buChar char="•"/>
              <a:tabLst>
                <a:tab pos="12700" algn="l"/>
                <a:tab pos="241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a:latin typeface="PingFang TC Light"/>
                <a:ea typeface="PingFang TC Light"/>
                <a:cs typeface="PingFang TC Light"/>
                <a:sym typeface="PingFang TC Light"/>
              </a:defRPr>
            </a:pPr>
            <a:r>
              <a:t>大区裁判会议（中文）— 2017.04.15／无锡</a:t>
            </a:r>
          </a:p>
          <a:p>
            <a:pPr marL="665018" indent="-665018" algn="l" defTabSz="457200">
              <a:buSzPct val="100000"/>
              <a:buChar char="•"/>
              <a:tabLst>
                <a:tab pos="12700" algn="l"/>
                <a:tab pos="241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a:latin typeface="PingFang TC Light"/>
                <a:ea typeface="PingFang TC Light"/>
                <a:cs typeface="PingFang TC Light"/>
                <a:sym typeface="PingFang TC Light"/>
              </a:defRPr>
            </a:pPr>
            <a:r>
              <a:t>大区代表会议（英文）— 2017.7-9／地点待定</a:t>
            </a:r>
          </a:p>
          <a:p>
            <a:pPr marL="665018" indent="-665018" algn="l" defTabSz="457200">
              <a:buSzPct val="100000"/>
              <a:buChar char="•"/>
              <a:tabLst>
                <a:tab pos="12700" algn="l"/>
                <a:tab pos="241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a:latin typeface="PingFang TC Light"/>
                <a:ea typeface="PingFang TC Light"/>
                <a:cs typeface="PingFang TC Light"/>
                <a:sym typeface="PingFang TC Light"/>
              </a:defRPr>
            </a:pPr>
            <a:r>
              <a:t>区域裁判会议（中文／韩文）</a:t>
            </a:r>
          </a:p>
          <a:p>
            <a:pPr lvl="8" marL="228600" indent="1600200" algn="l" defTabSz="457200">
              <a:tabLst>
                <a:tab pos="12700" algn="l"/>
                <a:tab pos="241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a:latin typeface="PingFang TC Light"/>
                <a:ea typeface="PingFang TC Light"/>
                <a:cs typeface="PingFang TC Light"/>
                <a:sym typeface="PingFang TC Light"/>
              </a:defRPr>
            </a:pPr>
            <a:r>
              <a:t>                — 2017.8-12／各区自行举办</a:t>
            </a:r>
          </a:p>
        </p:txBody>
      </p:sp>
      <p:pic>
        <p:nvPicPr>
          <p:cNvPr id="194" name="poster1.jpg" descr="poster1.jpg"/>
          <p:cNvPicPr>
            <a:picLocks noChangeAspect="1"/>
          </p:cNvPicPr>
          <p:nvPr/>
        </p:nvPicPr>
        <p:blipFill>
          <a:blip r:embed="rId2">
            <a:extLst/>
          </a:blip>
          <a:stretch>
            <a:fillRect/>
          </a:stretch>
        </p:blipFill>
        <p:spPr>
          <a:xfrm>
            <a:off x="2496305" y="1988046"/>
            <a:ext cx="8012190" cy="2602250"/>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6" name="裁判认证"/>
          <p:cNvSpPr/>
          <p:nvPr>
            <p:ph type="title"/>
          </p:nvPr>
        </p:nvSpPr>
        <p:spPr>
          <a:prstGeom prst="rect">
            <a:avLst/>
          </a:prstGeom>
        </p:spPr>
        <p:txBody>
          <a:bodyPr/>
          <a:lstStyle/>
          <a:p>
            <a:pPr/>
            <a:r>
              <a:t>裁判认证</a:t>
            </a:r>
          </a:p>
        </p:txBody>
      </p:sp>
      <p:sp>
        <p:nvSpPr>
          <p:cNvPr id="197" name="一级裁判：…"/>
          <p:cNvSpPr/>
          <p:nvPr/>
        </p:nvSpPr>
        <p:spPr>
          <a:xfrm>
            <a:off x="419570" y="2374900"/>
            <a:ext cx="12165659" cy="6502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marL="518714" indent="-518714" algn="l" defTabSz="356615">
              <a:spcBef>
                <a:spcPts val="300"/>
              </a:spcBef>
              <a:buSzPct val="100000"/>
              <a:buChar char="•"/>
              <a:tabLst>
                <a:tab pos="0" algn="l"/>
                <a:tab pos="177800" algn="l"/>
                <a:tab pos="266700" algn="l"/>
                <a:tab pos="546100" algn="l"/>
                <a:tab pos="825500" algn="l"/>
                <a:tab pos="1104900" algn="l"/>
                <a:tab pos="1384300" algn="l"/>
                <a:tab pos="1663700" algn="l"/>
                <a:tab pos="1930400" algn="l"/>
                <a:tab pos="2209800" algn="l"/>
                <a:tab pos="2489200" algn="l"/>
                <a:tab pos="2768600" algn="l"/>
                <a:tab pos="3048000" algn="l"/>
                <a:tab pos="3327400" algn="l"/>
              </a:tabLst>
              <a:defRPr sz="2496">
                <a:latin typeface="PingFang TC Light"/>
                <a:ea typeface="PingFang TC Light"/>
                <a:cs typeface="PingFang TC Light"/>
                <a:sym typeface="PingFang TC Light"/>
              </a:defRPr>
            </a:pPr>
            <a:r>
              <a:t>一级裁判：</a:t>
            </a:r>
          </a:p>
          <a:p>
            <a:pPr marL="518714" indent="-518714" algn="l" defTabSz="356615">
              <a:spcBef>
                <a:spcPts val="300"/>
              </a:spcBef>
              <a:buSzPct val="100000"/>
              <a:buChar char="•"/>
              <a:tabLst>
                <a:tab pos="0" algn="l"/>
                <a:tab pos="177800" algn="l"/>
                <a:tab pos="266700" algn="l"/>
                <a:tab pos="546100" algn="l"/>
                <a:tab pos="825500" algn="l"/>
                <a:tab pos="1104900" algn="l"/>
                <a:tab pos="1384300" algn="l"/>
                <a:tab pos="1663700" algn="l"/>
                <a:tab pos="1930400" algn="l"/>
                <a:tab pos="2209800" algn="l"/>
                <a:tab pos="2489200" algn="l"/>
                <a:tab pos="2768600" algn="l"/>
                <a:tab pos="3048000" algn="l"/>
                <a:tab pos="3327400" algn="l"/>
              </a:tabLst>
              <a:defRPr sz="2496">
                <a:latin typeface="PingFang TC Light"/>
                <a:ea typeface="PingFang TC Light"/>
                <a:cs typeface="PingFang TC Light"/>
                <a:sym typeface="PingFang TC Light"/>
              </a:defRPr>
            </a:pPr>
            <a:r>
              <a:t>过去六个月执法两场认证比赛。</a:t>
            </a:r>
          </a:p>
          <a:p>
            <a:pPr marL="518714" indent="-518714" algn="l" defTabSz="356615">
              <a:spcBef>
                <a:spcPts val="300"/>
              </a:spcBef>
              <a:buSzPct val="100000"/>
              <a:buChar char="•"/>
              <a:tabLst>
                <a:tab pos="0" algn="l"/>
                <a:tab pos="177800" algn="l"/>
                <a:tab pos="266700" algn="l"/>
                <a:tab pos="546100" algn="l"/>
                <a:tab pos="825500" algn="l"/>
                <a:tab pos="1104900" algn="l"/>
                <a:tab pos="1384300" algn="l"/>
                <a:tab pos="1663700" algn="l"/>
                <a:tab pos="1930400" algn="l"/>
                <a:tab pos="2209800" algn="l"/>
                <a:tab pos="2489200" algn="l"/>
                <a:tab pos="2768600" algn="l"/>
                <a:tab pos="3048000" algn="l"/>
                <a:tab pos="3327400" algn="l"/>
              </a:tabLst>
              <a:defRPr sz="2496">
                <a:latin typeface="PingFang TC Light"/>
                <a:ea typeface="PingFang TC Light"/>
                <a:cs typeface="PingFang TC Light"/>
                <a:sym typeface="PingFang TC Light"/>
              </a:defRPr>
            </a:pPr>
            <a:r>
              <a:t>通过二级或三级裁判简单的面试并获得推荐。</a:t>
            </a:r>
          </a:p>
          <a:p>
            <a:pPr marL="518714" indent="-518714" algn="l" defTabSz="356615">
              <a:spcBef>
                <a:spcPts val="300"/>
              </a:spcBef>
              <a:buSzPct val="100000"/>
              <a:buChar char="•"/>
              <a:tabLst>
                <a:tab pos="0" algn="l"/>
                <a:tab pos="177800" algn="l"/>
                <a:tab pos="266700" algn="l"/>
                <a:tab pos="546100" algn="l"/>
                <a:tab pos="825500" algn="l"/>
                <a:tab pos="1104900" algn="l"/>
                <a:tab pos="1384300" algn="l"/>
                <a:tab pos="1663700" algn="l"/>
                <a:tab pos="1930400" algn="l"/>
                <a:tab pos="2209800" algn="l"/>
                <a:tab pos="2489200" algn="l"/>
                <a:tab pos="2768600" algn="l"/>
                <a:tab pos="3048000" algn="l"/>
                <a:tab pos="3327400" algn="l"/>
              </a:tabLst>
              <a:defRPr sz="2496">
                <a:latin typeface="PingFang TC Light"/>
                <a:ea typeface="PingFang TC Light"/>
                <a:cs typeface="PingFang TC Light"/>
                <a:sym typeface="PingFang TC Light"/>
              </a:defRPr>
            </a:pPr>
            <a:r>
              <a:t>通过一级裁判笔试，内容包括 JAR／MTR / CR。</a:t>
            </a:r>
          </a:p>
          <a:p>
            <a:pPr marL="518714" indent="-518714" algn="l" defTabSz="356615">
              <a:spcBef>
                <a:spcPts val="300"/>
              </a:spcBef>
              <a:buSzPct val="100000"/>
              <a:buChar char="•"/>
              <a:tabLst>
                <a:tab pos="0" algn="l"/>
                <a:tab pos="177800" algn="l"/>
                <a:tab pos="266700" algn="l"/>
                <a:tab pos="546100" algn="l"/>
                <a:tab pos="825500" algn="l"/>
                <a:tab pos="1104900" algn="l"/>
                <a:tab pos="1384300" algn="l"/>
                <a:tab pos="1663700" algn="l"/>
                <a:tab pos="1930400" algn="l"/>
                <a:tab pos="2209800" algn="l"/>
                <a:tab pos="2489200" algn="l"/>
                <a:tab pos="2768600" algn="l"/>
                <a:tab pos="3048000" algn="l"/>
                <a:tab pos="3327400" algn="l"/>
              </a:tabLst>
              <a:defRPr sz="2496">
                <a:latin typeface="PingFang TC Light"/>
                <a:ea typeface="PingFang TC Light"/>
                <a:cs typeface="PingFang TC Light"/>
                <a:sym typeface="PingFang TC Light"/>
              </a:defRPr>
            </a:pPr>
            <a:r>
              <a:t>愿意遵守裁判行为守则。</a:t>
            </a:r>
          </a:p>
          <a:p>
            <a:pPr marL="518714" indent="-518714" algn="l" defTabSz="356615">
              <a:spcBef>
                <a:spcPts val="300"/>
              </a:spcBef>
              <a:buSzPct val="100000"/>
              <a:buChar char="•"/>
              <a:tabLst>
                <a:tab pos="0" algn="l"/>
                <a:tab pos="177800" algn="l"/>
                <a:tab pos="266700" algn="l"/>
                <a:tab pos="546100" algn="l"/>
                <a:tab pos="825500" algn="l"/>
                <a:tab pos="1104900" algn="l"/>
                <a:tab pos="1384300" algn="l"/>
                <a:tab pos="1663700" algn="l"/>
                <a:tab pos="1930400" algn="l"/>
                <a:tab pos="2209800" algn="l"/>
                <a:tab pos="2489200" algn="l"/>
                <a:tab pos="2768600" algn="l"/>
                <a:tab pos="3048000" algn="l"/>
                <a:tab pos="3327400" algn="l"/>
              </a:tabLst>
              <a:defRPr sz="2496">
                <a:latin typeface="PingFang TC Light"/>
                <a:ea typeface="PingFang TC Light"/>
                <a:cs typeface="PingFang TC Light"/>
                <a:sym typeface="PingFang TC Light"/>
              </a:defRPr>
            </a:pPr>
          </a:p>
          <a:p>
            <a:pPr marL="518714" indent="-518714" algn="l" defTabSz="356615">
              <a:spcBef>
                <a:spcPts val="300"/>
              </a:spcBef>
              <a:buSzPct val="100000"/>
              <a:buChar char="•"/>
              <a:tabLst>
                <a:tab pos="0" algn="l"/>
                <a:tab pos="177800" algn="l"/>
                <a:tab pos="266700" algn="l"/>
                <a:tab pos="546100" algn="l"/>
                <a:tab pos="825500" algn="l"/>
                <a:tab pos="1104900" algn="l"/>
                <a:tab pos="1384300" algn="l"/>
                <a:tab pos="1663700" algn="l"/>
                <a:tab pos="1930400" algn="l"/>
                <a:tab pos="2209800" algn="l"/>
                <a:tab pos="2489200" algn="l"/>
                <a:tab pos="2768600" algn="l"/>
                <a:tab pos="3048000" algn="l"/>
                <a:tab pos="3327400" algn="l"/>
              </a:tabLst>
              <a:defRPr sz="2496">
                <a:latin typeface="PingFang TC Light"/>
                <a:ea typeface="PingFang TC Light"/>
                <a:cs typeface="PingFang TC Light"/>
                <a:sym typeface="PingFang TC Light"/>
              </a:defRPr>
            </a:pPr>
            <a:r>
              <a:t>二级裁判：</a:t>
            </a:r>
          </a:p>
          <a:p>
            <a:pPr marL="518714" indent="-518714" algn="l" defTabSz="356615">
              <a:spcBef>
                <a:spcPts val="300"/>
              </a:spcBef>
              <a:buSzPct val="100000"/>
              <a:buChar char="•"/>
              <a:tabLst>
                <a:tab pos="0" algn="l"/>
                <a:tab pos="177800" algn="l"/>
                <a:tab pos="266700" algn="l"/>
                <a:tab pos="546100" algn="l"/>
                <a:tab pos="825500" algn="l"/>
                <a:tab pos="1104900" algn="l"/>
                <a:tab pos="1384300" algn="l"/>
                <a:tab pos="1663700" algn="l"/>
                <a:tab pos="1930400" algn="l"/>
                <a:tab pos="2209800" algn="l"/>
                <a:tab pos="2489200" algn="l"/>
                <a:tab pos="2768600" algn="l"/>
                <a:tab pos="3048000" algn="l"/>
                <a:tab pos="3327400" algn="l"/>
              </a:tabLst>
              <a:defRPr sz="2496">
                <a:latin typeface="PingFang TC Light"/>
                <a:ea typeface="PingFang TC Light"/>
                <a:cs typeface="PingFang TC Light"/>
                <a:sym typeface="PingFang TC Light"/>
              </a:defRPr>
            </a:pPr>
            <a:r>
              <a:t>过去六个月执法六场认证比赛。</a:t>
            </a:r>
          </a:p>
          <a:p>
            <a:pPr marL="518714" indent="-518714" algn="l" defTabSz="356615">
              <a:spcBef>
                <a:spcPts val="300"/>
              </a:spcBef>
              <a:buSzPct val="100000"/>
              <a:buChar char="•"/>
              <a:tabLst>
                <a:tab pos="0" algn="l"/>
                <a:tab pos="177800" algn="l"/>
                <a:tab pos="266700" algn="l"/>
                <a:tab pos="546100" algn="l"/>
                <a:tab pos="825500" algn="l"/>
                <a:tab pos="1104900" algn="l"/>
                <a:tab pos="1384300" algn="l"/>
                <a:tab pos="1663700" algn="l"/>
                <a:tab pos="1930400" algn="l"/>
                <a:tab pos="2209800" algn="l"/>
                <a:tab pos="2489200" algn="l"/>
                <a:tab pos="2768600" algn="l"/>
                <a:tab pos="3048000" algn="l"/>
                <a:tab pos="3327400" algn="l"/>
              </a:tabLst>
              <a:defRPr sz="2496">
                <a:latin typeface="PingFang TC Light"/>
                <a:ea typeface="PingFang TC Light"/>
                <a:cs typeface="PingFang TC Light"/>
                <a:sym typeface="PingFang TC Light"/>
              </a:defRPr>
            </a:pPr>
            <a:r>
              <a:t>在过去十二个月在一场竞争级别比赛中获得来自二级或三级裁判的推荐。</a:t>
            </a:r>
          </a:p>
          <a:p>
            <a:pPr marL="518714" indent="-518714" algn="l" defTabSz="356615">
              <a:buSzPct val="100000"/>
              <a:buChar char="•"/>
              <a:tabLst>
                <a:tab pos="0" algn="l"/>
                <a:tab pos="177800" algn="l"/>
                <a:tab pos="266700" algn="l"/>
                <a:tab pos="546100" algn="l"/>
                <a:tab pos="825500" algn="l"/>
                <a:tab pos="1104900" algn="l"/>
                <a:tab pos="1384300" algn="l"/>
                <a:tab pos="1663700" algn="l"/>
                <a:tab pos="1930400" algn="l"/>
                <a:tab pos="2209800" algn="l"/>
                <a:tab pos="2489200" algn="l"/>
                <a:tab pos="2768600" algn="l"/>
                <a:tab pos="3048000" algn="l"/>
                <a:tab pos="3327400" algn="l"/>
              </a:tabLst>
              <a:defRPr sz="2496">
                <a:latin typeface="PingFang TC Light"/>
                <a:ea typeface="PingFang TC Light"/>
                <a:cs typeface="PingFang TC Light"/>
                <a:sym typeface="PingFang TC Light"/>
              </a:defRPr>
            </a:pPr>
            <a:r>
              <a:t>在过去十二个月于 JudgeApps 上键入两个不同裁判的评鉴。</a:t>
            </a:r>
          </a:p>
          <a:p>
            <a:pPr marL="518714" indent="-518714" algn="l" defTabSz="356615">
              <a:spcBef>
                <a:spcPts val="300"/>
              </a:spcBef>
              <a:buSzPct val="100000"/>
              <a:buChar char="•"/>
              <a:tabLst>
                <a:tab pos="0" algn="l"/>
                <a:tab pos="177800" algn="l"/>
                <a:tab pos="266700" algn="l"/>
                <a:tab pos="546100" algn="l"/>
                <a:tab pos="825500" algn="l"/>
                <a:tab pos="1104900" algn="l"/>
                <a:tab pos="1384300" algn="l"/>
                <a:tab pos="1663700" algn="l"/>
                <a:tab pos="1930400" algn="l"/>
                <a:tab pos="2209800" algn="l"/>
                <a:tab pos="2489200" algn="l"/>
                <a:tab pos="2768600" algn="l"/>
                <a:tab pos="3048000" algn="l"/>
                <a:tab pos="3327400" algn="l"/>
              </a:tabLst>
              <a:defRPr sz="2496">
                <a:latin typeface="PingFang TC Light"/>
                <a:ea typeface="PingFang TC Light"/>
                <a:cs typeface="PingFang TC Light"/>
                <a:sym typeface="PingFang TC Light"/>
              </a:defRPr>
            </a:pPr>
            <a:r>
              <a:t>在过去十二个月内，于有不止一位裁判的活动中撰写文章／会议报告 / 赛场报告。</a:t>
            </a:r>
          </a:p>
          <a:p>
            <a:pPr marL="518714" indent="-518714" algn="l" defTabSz="356615">
              <a:spcBef>
                <a:spcPts val="300"/>
              </a:spcBef>
              <a:buSzPct val="100000"/>
              <a:buChar char="•"/>
              <a:tabLst>
                <a:tab pos="0" algn="l"/>
                <a:tab pos="177800" algn="l"/>
                <a:tab pos="266700" algn="l"/>
                <a:tab pos="546100" algn="l"/>
                <a:tab pos="825500" algn="l"/>
                <a:tab pos="1104900" algn="l"/>
                <a:tab pos="1384300" algn="l"/>
                <a:tab pos="1663700" algn="l"/>
                <a:tab pos="1930400" algn="l"/>
                <a:tab pos="2209800" algn="l"/>
                <a:tab pos="2489200" algn="l"/>
                <a:tab pos="2768600" algn="l"/>
                <a:tab pos="3048000" algn="l"/>
                <a:tab pos="3327400" algn="l"/>
              </a:tabLst>
              <a:defRPr sz="2496">
                <a:latin typeface="PingFang TC Light"/>
                <a:ea typeface="PingFang TC Light"/>
                <a:cs typeface="PingFang TC Light"/>
                <a:sym typeface="PingFang TC Light"/>
              </a:defRPr>
            </a:pPr>
            <a:r>
              <a:t>在过去十二个月内以 70 分以上的成绩通过二级练习考试。</a:t>
            </a:r>
          </a:p>
        </p:txBody>
      </p:sp>
      <p:pic>
        <p:nvPicPr>
          <p:cNvPr id="198" name="Magic-Judge.png" descr="Magic-Judge.png"/>
          <p:cNvPicPr>
            <a:picLocks noChangeAspect="1"/>
          </p:cNvPicPr>
          <p:nvPr/>
        </p:nvPicPr>
        <p:blipFill>
          <a:blip r:embed="rId2">
            <a:extLst/>
          </a:blip>
          <a:stretch>
            <a:fillRect/>
          </a:stretch>
        </p:blipFill>
        <p:spPr>
          <a:xfrm>
            <a:off x="8096937" y="2878934"/>
            <a:ext cx="4557953" cy="2180222"/>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0" name="Q&amp;A"/>
          <p:cNvSpPr/>
          <p:nvPr>
            <p:ph type="ctrTitle"/>
          </p:nvPr>
        </p:nvSpPr>
        <p:spPr>
          <a:xfrm>
            <a:off x="1270000" y="3225800"/>
            <a:ext cx="10464800" cy="3302000"/>
          </a:xfrm>
          <a:prstGeom prst="rect">
            <a:avLst/>
          </a:prstGeom>
        </p:spPr>
        <p:txBody>
          <a:bodyPr anchor="ctr"/>
          <a:lstStyle>
            <a:lvl1pPr>
              <a:defRPr sz="7400"/>
            </a:lvl1pPr>
          </a:lstStyle>
          <a:p>
            <a:pPr/>
            <a:r>
              <a:t>Q&amp;A</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2" name="大中华区范围"/>
          <p:cNvSpPr/>
          <p:nvPr>
            <p:ph type="title"/>
          </p:nvPr>
        </p:nvSpPr>
        <p:spPr>
          <a:prstGeom prst="rect">
            <a:avLst/>
          </a:prstGeom>
        </p:spPr>
        <p:txBody>
          <a:bodyPr/>
          <a:lstStyle/>
          <a:p>
            <a:pPr/>
            <a:r>
              <a:t>大中华区范围</a:t>
            </a:r>
          </a:p>
        </p:txBody>
      </p:sp>
      <p:pic>
        <p:nvPicPr>
          <p:cNvPr id="123" name="World_map1.png" descr="World_map1.png"/>
          <p:cNvPicPr>
            <a:picLocks noChangeAspect="1"/>
          </p:cNvPicPr>
          <p:nvPr/>
        </p:nvPicPr>
        <p:blipFill>
          <a:blip r:embed="rId2">
            <a:extLst/>
          </a:blip>
          <a:stretch>
            <a:fillRect/>
          </a:stretch>
        </p:blipFill>
        <p:spPr>
          <a:xfrm>
            <a:off x="1437551" y="6322116"/>
            <a:ext cx="3768038" cy="2486905"/>
          </a:xfrm>
          <a:prstGeom prst="rect">
            <a:avLst/>
          </a:prstGeom>
          <a:ln w="12700">
            <a:miter lim="400000"/>
          </a:ln>
        </p:spPr>
      </p:pic>
      <p:sp>
        <p:nvSpPr>
          <p:cNvPr id="124" name="Rectangle"/>
          <p:cNvSpPr/>
          <p:nvPr/>
        </p:nvSpPr>
        <p:spPr>
          <a:xfrm>
            <a:off x="3779379" y="7015931"/>
            <a:ext cx="1105437" cy="665771"/>
          </a:xfrm>
          <a:prstGeom prst="rect">
            <a:avLst/>
          </a:prstGeom>
          <a:ln w="25400">
            <a:solidFill>
              <a:srgbClr val="000000"/>
            </a:solidFill>
            <a:miter lim="400000"/>
          </a:ln>
        </p:spPr>
        <p:txBody>
          <a:bodyPr lIns="50800" tIns="50800" rIns="50800" bIns="50800" anchor="ctr"/>
          <a:lstStyle/>
          <a:p>
            <a:pPr>
              <a:lnSpc>
                <a:spcPct val="80000"/>
              </a:lnSpc>
              <a:defRPr cap="all" sz="2800">
                <a:latin typeface="DIN Condensed"/>
                <a:ea typeface="DIN Condensed"/>
                <a:cs typeface="DIN Condensed"/>
                <a:sym typeface="DIN Condensed"/>
              </a:defRPr>
            </a:pPr>
          </a:p>
        </p:txBody>
      </p:sp>
      <p:grpSp>
        <p:nvGrpSpPr>
          <p:cNvPr id="130" name="Group"/>
          <p:cNvGrpSpPr/>
          <p:nvPr/>
        </p:nvGrpSpPr>
        <p:grpSpPr>
          <a:xfrm>
            <a:off x="4751097" y="2443178"/>
            <a:ext cx="6816151" cy="4323514"/>
            <a:chOff x="0" y="0"/>
            <a:chExt cx="6816149" cy="4323512"/>
          </a:xfrm>
        </p:grpSpPr>
        <p:pic>
          <p:nvPicPr>
            <p:cNvPr id="125" name="World_map1 copy.png" descr="World_map1 copy.png"/>
            <p:cNvPicPr>
              <a:picLocks noChangeAspect="1"/>
            </p:cNvPicPr>
            <p:nvPr/>
          </p:nvPicPr>
          <p:blipFill>
            <a:blip r:embed="rId3">
              <a:extLst/>
            </a:blip>
            <a:srcRect l="0" t="0" r="0" b="0"/>
            <a:stretch>
              <a:fillRect/>
            </a:stretch>
          </p:blipFill>
          <p:spPr>
            <a:xfrm>
              <a:off x="0" y="0"/>
              <a:ext cx="6816150" cy="4323513"/>
            </a:xfrm>
            <a:prstGeom prst="rect">
              <a:avLst/>
            </a:prstGeom>
            <a:ln w="63500" cap="flat">
              <a:solidFill>
                <a:srgbClr val="FFFFFF"/>
              </a:solidFill>
              <a:prstDash val="solid"/>
              <a:miter lim="400000"/>
            </a:ln>
            <a:effectLst/>
          </p:spPr>
        </p:pic>
        <p:sp>
          <p:nvSpPr>
            <p:cNvPr id="126" name="中国大陆"/>
            <p:cNvSpPr/>
            <p:nvPr/>
          </p:nvSpPr>
          <p:spPr>
            <a:xfrm>
              <a:off x="2842746" y="2090119"/>
              <a:ext cx="1130836" cy="3912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a:spcBef>
                  <a:spcPts val="2400"/>
                </a:spcBef>
                <a:defRPr b="1" sz="2000">
                  <a:latin typeface="Helvetica"/>
                  <a:ea typeface="Helvetica"/>
                  <a:cs typeface="Helvetica"/>
                  <a:sym typeface="Helvetica"/>
                </a:defRPr>
              </a:lvl1pPr>
            </a:lstStyle>
            <a:p>
              <a:pPr/>
              <a:r>
                <a:t>中国大陆</a:t>
              </a:r>
            </a:p>
          </p:txBody>
        </p:sp>
        <p:sp>
          <p:nvSpPr>
            <p:cNvPr id="127" name="台湾"/>
            <p:cNvSpPr/>
            <p:nvPr/>
          </p:nvSpPr>
          <p:spPr>
            <a:xfrm>
              <a:off x="4694475" y="2785926"/>
              <a:ext cx="633448" cy="3912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a:spcBef>
                  <a:spcPts val="2400"/>
                </a:spcBef>
                <a:defRPr b="1" sz="2000">
                  <a:solidFill>
                    <a:srgbClr val="000000"/>
                  </a:solidFill>
                  <a:latin typeface="Helvetica"/>
                  <a:ea typeface="Helvetica"/>
                  <a:cs typeface="Helvetica"/>
                  <a:sym typeface="Helvetica"/>
                </a:defRPr>
              </a:lvl1pPr>
            </a:lstStyle>
            <a:p>
              <a:pPr/>
              <a:r>
                <a:t>台湾</a:t>
              </a:r>
            </a:p>
          </p:txBody>
        </p:sp>
        <p:sp>
          <p:nvSpPr>
            <p:cNvPr id="128" name="韩国"/>
            <p:cNvSpPr/>
            <p:nvPr/>
          </p:nvSpPr>
          <p:spPr>
            <a:xfrm>
              <a:off x="4993370" y="2250492"/>
              <a:ext cx="633447" cy="3912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a:spcBef>
                  <a:spcPts val="2400"/>
                </a:spcBef>
                <a:defRPr b="1" sz="2000">
                  <a:solidFill>
                    <a:srgbClr val="000000"/>
                  </a:solidFill>
                  <a:latin typeface="Helvetica"/>
                  <a:ea typeface="Helvetica"/>
                  <a:cs typeface="Helvetica"/>
                  <a:sym typeface="Helvetica"/>
                </a:defRPr>
              </a:lvl1pPr>
            </a:lstStyle>
            <a:p>
              <a:pPr/>
              <a:r>
                <a:t>韩国</a:t>
              </a:r>
            </a:p>
          </p:txBody>
        </p:sp>
        <p:sp>
          <p:nvSpPr>
            <p:cNvPr id="129" name="香港"/>
            <p:cNvSpPr/>
            <p:nvPr/>
          </p:nvSpPr>
          <p:spPr>
            <a:xfrm>
              <a:off x="3910857" y="3321360"/>
              <a:ext cx="633447" cy="3912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a:spcBef>
                  <a:spcPts val="2400"/>
                </a:spcBef>
                <a:defRPr b="1" sz="2000">
                  <a:solidFill>
                    <a:srgbClr val="000000"/>
                  </a:solidFill>
                  <a:latin typeface="Helvetica"/>
                  <a:ea typeface="Helvetica"/>
                  <a:cs typeface="Helvetica"/>
                  <a:sym typeface="Helvetica"/>
                </a:defRPr>
              </a:lvl1pPr>
            </a:lstStyle>
            <a:p>
              <a:pPr/>
              <a:r>
                <a:t>香港</a:t>
              </a:r>
            </a:p>
          </p:txBody>
        </p:sp>
      </p:gr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2" name="大中华区裁判现况"/>
          <p:cNvSpPr/>
          <p:nvPr>
            <p:ph type="title"/>
          </p:nvPr>
        </p:nvSpPr>
        <p:spPr>
          <a:prstGeom prst="rect">
            <a:avLst/>
          </a:prstGeom>
        </p:spPr>
        <p:txBody>
          <a:bodyPr/>
          <a:lstStyle/>
          <a:p>
            <a:pPr/>
            <a:r>
              <a:t>大中华区裁判现况</a:t>
            </a:r>
          </a:p>
        </p:txBody>
      </p:sp>
      <p:sp>
        <p:nvSpPr>
          <p:cNvPr id="133" name="大区: 三级 5 人／二级 38 人／一级 218人…"/>
          <p:cNvSpPr/>
          <p:nvPr>
            <p:ph type="body" idx="4294967295"/>
          </p:nvPr>
        </p:nvSpPr>
        <p:spPr>
          <a:xfrm>
            <a:off x="406400" y="3255221"/>
            <a:ext cx="12192000" cy="4936279"/>
          </a:xfrm>
          <a:prstGeom prst="rect">
            <a:avLst/>
          </a:prstGeom>
        </p:spPr>
        <p:txBody>
          <a:bodyPr anchor="t"/>
          <a:lstStyle/>
          <a:p>
            <a:pPr marL="440055" indent="-440055" defTabSz="578358">
              <a:spcBef>
                <a:spcPts val="2700"/>
              </a:spcBef>
              <a:buClr>
                <a:srgbClr val="34A5DA"/>
              </a:buClr>
              <a:buSzPct val="104999"/>
              <a:buFont typeface="Avenir Next"/>
              <a:buChar char="▸"/>
              <a:defRPr sz="2772">
                <a:latin typeface="Avenir Next Medium"/>
                <a:ea typeface="Avenir Next Medium"/>
                <a:cs typeface="Avenir Next Medium"/>
                <a:sym typeface="Avenir Next Medium"/>
              </a:defRPr>
            </a:pPr>
            <a:r>
              <a:t>大区: 三级 5 人／二级 38 人／一级 218人</a:t>
            </a:r>
          </a:p>
          <a:p>
            <a:pPr marL="440055" indent="-440055" defTabSz="578358">
              <a:spcBef>
                <a:spcPts val="2700"/>
              </a:spcBef>
              <a:buClr>
                <a:srgbClr val="34A5DA"/>
              </a:buClr>
              <a:buSzPct val="104999"/>
              <a:buFont typeface="Avenir Next"/>
              <a:buChar char="▸"/>
              <a:defRPr sz="2772">
                <a:latin typeface="Avenir Next Medium"/>
                <a:ea typeface="Avenir Next Medium"/>
                <a:cs typeface="Avenir Next Medium"/>
                <a:sym typeface="Avenir Next Medium"/>
              </a:defRPr>
            </a:pPr>
          </a:p>
          <a:p>
            <a:pPr marL="440055" indent="-440055" defTabSz="578358">
              <a:spcBef>
                <a:spcPts val="2700"/>
              </a:spcBef>
              <a:buClr>
                <a:srgbClr val="34A5DA"/>
              </a:buClr>
              <a:buSzPct val="104999"/>
              <a:buFont typeface="Avenir Next"/>
              <a:buChar char="▸"/>
              <a:defRPr sz="2772">
                <a:latin typeface="Avenir Next Medium"/>
                <a:ea typeface="Avenir Next Medium"/>
                <a:cs typeface="Avenir Next Medium"/>
                <a:sym typeface="Avenir Next Medium"/>
              </a:defRPr>
            </a:pPr>
            <a:r>
              <a:t>中国大陆：三级 2 人／二级 23 人／一级 119 人</a:t>
            </a:r>
          </a:p>
          <a:p>
            <a:pPr marL="440055" indent="-440055" defTabSz="578358">
              <a:spcBef>
                <a:spcPts val="2700"/>
              </a:spcBef>
              <a:buClr>
                <a:srgbClr val="34A5DA"/>
              </a:buClr>
              <a:buSzPct val="104999"/>
              <a:buFont typeface="Avenir Next"/>
              <a:buChar char="▸"/>
              <a:defRPr sz="2772">
                <a:latin typeface="Avenir Next Medium"/>
                <a:ea typeface="Avenir Next Medium"/>
                <a:cs typeface="Avenir Next Medium"/>
                <a:sym typeface="Avenir Next Medium"/>
              </a:defRPr>
            </a:pPr>
            <a:r>
              <a:t>台湾：三级 1 人／二级 6 人／一级 44 人</a:t>
            </a:r>
          </a:p>
          <a:p>
            <a:pPr marL="440055" indent="-440055" defTabSz="578358">
              <a:spcBef>
                <a:spcPts val="2700"/>
              </a:spcBef>
              <a:buClr>
                <a:srgbClr val="34A5DA"/>
              </a:buClr>
              <a:buSzPct val="104999"/>
              <a:buFont typeface="Avenir Next"/>
              <a:buChar char="▸"/>
              <a:defRPr sz="2772">
                <a:latin typeface="Avenir Next Medium"/>
                <a:ea typeface="Avenir Next Medium"/>
                <a:cs typeface="Avenir Next Medium"/>
                <a:sym typeface="Avenir Next Medium"/>
              </a:defRPr>
            </a:pPr>
            <a:r>
              <a:t>韩国：三级 0 人／二级 5 人／一级 44 人</a:t>
            </a:r>
          </a:p>
          <a:p>
            <a:pPr marL="440055" indent="-440055" defTabSz="578358">
              <a:spcBef>
                <a:spcPts val="2700"/>
              </a:spcBef>
              <a:buClr>
                <a:srgbClr val="34A5DA"/>
              </a:buClr>
              <a:buSzPct val="104999"/>
              <a:buFont typeface="Avenir Next"/>
              <a:buChar char="▸"/>
              <a:defRPr sz="2772">
                <a:latin typeface="Avenir Next Medium"/>
                <a:ea typeface="Avenir Next Medium"/>
                <a:cs typeface="Avenir Next Medium"/>
                <a:sym typeface="Avenir Next Medium"/>
              </a:defRPr>
            </a:pPr>
            <a:r>
              <a:t>香港：三级 2 人／二级 4 人／一级 11 人</a:t>
            </a:r>
          </a:p>
        </p:txBody>
      </p:sp>
      <p:grpSp>
        <p:nvGrpSpPr>
          <p:cNvPr id="139" name="Group"/>
          <p:cNvGrpSpPr/>
          <p:nvPr/>
        </p:nvGrpSpPr>
        <p:grpSpPr>
          <a:xfrm>
            <a:off x="7629294" y="6112344"/>
            <a:ext cx="4915855" cy="3118149"/>
            <a:chOff x="0" y="0"/>
            <a:chExt cx="4915854" cy="3118147"/>
          </a:xfrm>
        </p:grpSpPr>
        <p:pic>
          <p:nvPicPr>
            <p:cNvPr id="134" name="World_map1 copy.png" descr="World_map1 copy.png"/>
            <p:cNvPicPr>
              <a:picLocks noChangeAspect="1"/>
            </p:cNvPicPr>
            <p:nvPr/>
          </p:nvPicPr>
          <p:blipFill>
            <a:blip r:embed="rId2">
              <a:extLst/>
            </a:blip>
            <a:srcRect l="0" t="0" r="0" b="0"/>
            <a:stretch>
              <a:fillRect/>
            </a:stretch>
          </p:blipFill>
          <p:spPr>
            <a:xfrm>
              <a:off x="0" y="0"/>
              <a:ext cx="4915855" cy="3118148"/>
            </a:xfrm>
            <a:prstGeom prst="rect">
              <a:avLst/>
            </a:prstGeom>
            <a:ln w="63500" cap="flat">
              <a:solidFill>
                <a:srgbClr val="FFFFFF"/>
              </a:solidFill>
              <a:prstDash val="solid"/>
              <a:miter lim="400000"/>
            </a:ln>
            <a:effectLst/>
          </p:spPr>
        </p:pic>
        <p:sp>
          <p:nvSpPr>
            <p:cNvPr id="135" name="中国大陆"/>
            <p:cNvSpPr/>
            <p:nvPr/>
          </p:nvSpPr>
          <p:spPr>
            <a:xfrm>
              <a:off x="2050208" y="1507408"/>
              <a:ext cx="815567" cy="2821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a:spcBef>
                  <a:spcPts val="2400"/>
                </a:spcBef>
                <a:defRPr b="1" sz="1400">
                  <a:latin typeface="Helvetica"/>
                  <a:ea typeface="Helvetica"/>
                  <a:cs typeface="Helvetica"/>
                  <a:sym typeface="Helvetica"/>
                </a:defRPr>
              </a:lvl1pPr>
            </a:lstStyle>
            <a:p>
              <a:pPr/>
              <a:r>
                <a:t>中国大陆</a:t>
              </a:r>
            </a:p>
          </p:txBody>
        </p:sp>
        <p:sp>
          <p:nvSpPr>
            <p:cNvPr id="136" name="台湾"/>
            <p:cNvSpPr/>
            <p:nvPr/>
          </p:nvSpPr>
          <p:spPr>
            <a:xfrm>
              <a:off x="3385687" y="2009229"/>
              <a:ext cx="456847" cy="28219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a:spcBef>
                  <a:spcPts val="2400"/>
                </a:spcBef>
                <a:defRPr b="1" sz="1300">
                  <a:solidFill>
                    <a:srgbClr val="000000"/>
                  </a:solidFill>
                  <a:latin typeface="Helvetica"/>
                  <a:ea typeface="Helvetica"/>
                  <a:cs typeface="Helvetica"/>
                  <a:sym typeface="Helvetica"/>
                </a:defRPr>
              </a:lvl1pPr>
            </a:lstStyle>
            <a:p>
              <a:pPr/>
              <a:r>
                <a:t>台湾</a:t>
              </a:r>
            </a:p>
          </p:txBody>
        </p:sp>
        <p:sp>
          <p:nvSpPr>
            <p:cNvPr id="137" name="韩国"/>
            <p:cNvSpPr/>
            <p:nvPr/>
          </p:nvSpPr>
          <p:spPr>
            <a:xfrm>
              <a:off x="3601253" y="1623070"/>
              <a:ext cx="456846" cy="2821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a:spcBef>
                  <a:spcPts val="2400"/>
                </a:spcBef>
                <a:defRPr b="1" sz="1300">
                  <a:solidFill>
                    <a:srgbClr val="000000"/>
                  </a:solidFill>
                  <a:latin typeface="Helvetica"/>
                  <a:ea typeface="Helvetica"/>
                  <a:cs typeface="Helvetica"/>
                  <a:sym typeface="Helvetica"/>
                </a:defRPr>
              </a:lvl1pPr>
            </a:lstStyle>
            <a:p>
              <a:pPr/>
              <a:r>
                <a:t>韩国</a:t>
              </a:r>
            </a:p>
          </p:txBody>
        </p:sp>
        <p:sp>
          <p:nvSpPr>
            <p:cNvPr id="138" name="香港"/>
            <p:cNvSpPr/>
            <p:nvPr/>
          </p:nvSpPr>
          <p:spPr>
            <a:xfrm>
              <a:off x="2820536" y="2395387"/>
              <a:ext cx="456847" cy="2821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a:spcBef>
                  <a:spcPts val="2400"/>
                </a:spcBef>
                <a:defRPr b="1" sz="1300">
                  <a:solidFill>
                    <a:srgbClr val="000000"/>
                  </a:solidFill>
                  <a:latin typeface="Helvetica"/>
                  <a:ea typeface="Helvetica"/>
                  <a:cs typeface="Helvetica"/>
                  <a:sym typeface="Helvetica"/>
                </a:defRPr>
              </a:lvl1pPr>
            </a:lstStyle>
            <a:p>
              <a:pPr/>
              <a:r>
                <a:t>香港</a:t>
              </a:r>
            </a:p>
          </p:txBody>
        </p:sp>
      </p:gr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1" name="在 2017 年..."/>
          <p:cNvSpPr/>
          <p:nvPr>
            <p:ph type="ctrTitle"/>
          </p:nvPr>
        </p:nvSpPr>
        <p:spPr>
          <a:xfrm>
            <a:off x="1270000" y="3225800"/>
            <a:ext cx="10464800" cy="3302000"/>
          </a:xfrm>
          <a:prstGeom prst="rect">
            <a:avLst/>
          </a:prstGeom>
        </p:spPr>
        <p:txBody>
          <a:bodyPr anchor="ctr"/>
          <a:lstStyle>
            <a:lvl1pPr>
              <a:defRPr sz="7400"/>
            </a:lvl1pPr>
          </a:lstStyle>
          <a:p>
            <a:pPr/>
            <a:r>
              <a:t>在 2017 年...</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3" name="区域代表"/>
          <p:cNvSpPr/>
          <p:nvPr>
            <p:ph type="title"/>
          </p:nvPr>
        </p:nvSpPr>
        <p:spPr>
          <a:prstGeom prst="rect">
            <a:avLst/>
          </a:prstGeom>
        </p:spPr>
        <p:txBody>
          <a:bodyPr/>
          <a:lstStyle/>
          <a:p>
            <a:pPr/>
            <a:r>
              <a:t>区域代表</a:t>
            </a:r>
          </a:p>
        </p:txBody>
      </p:sp>
      <p:grpSp>
        <p:nvGrpSpPr>
          <p:cNvPr id="148" name="Group"/>
          <p:cNvGrpSpPr/>
          <p:nvPr/>
        </p:nvGrpSpPr>
        <p:grpSpPr>
          <a:xfrm>
            <a:off x="2407558" y="2110799"/>
            <a:ext cx="7931332" cy="5948499"/>
            <a:chOff x="0" y="0"/>
            <a:chExt cx="7931330" cy="5948497"/>
          </a:xfrm>
        </p:grpSpPr>
        <p:pic>
          <p:nvPicPr>
            <p:cNvPr id="144" name="KR-EPS-01-0001.png" descr="KR-EPS-01-0001.png"/>
            <p:cNvPicPr>
              <a:picLocks noChangeAspect="1"/>
            </p:cNvPicPr>
            <p:nvPr/>
          </p:nvPicPr>
          <p:blipFill>
            <a:blip r:embed="rId2">
              <a:extLst/>
            </a:blip>
            <a:stretch>
              <a:fillRect/>
            </a:stretch>
          </p:blipFill>
          <p:spPr>
            <a:xfrm>
              <a:off x="5468997" y="2669127"/>
              <a:ext cx="1338574" cy="1003930"/>
            </a:xfrm>
            <a:prstGeom prst="rect">
              <a:avLst/>
            </a:prstGeom>
            <a:ln w="12700" cap="flat">
              <a:noFill/>
              <a:miter lim="400000"/>
            </a:ln>
            <a:effectLst/>
          </p:spPr>
        </p:pic>
        <p:pic>
          <p:nvPicPr>
            <p:cNvPr id="145" name="TW-EPS-01-0001 copy.png" descr="TW-EPS-01-0001 copy.png"/>
            <p:cNvPicPr>
              <a:picLocks noChangeAspect="1"/>
            </p:cNvPicPr>
            <p:nvPr/>
          </p:nvPicPr>
          <p:blipFill>
            <a:blip r:embed="rId3">
              <a:extLst/>
            </a:blip>
            <a:stretch>
              <a:fillRect/>
            </a:stretch>
          </p:blipFill>
          <p:spPr>
            <a:xfrm>
              <a:off x="4763205" y="3960367"/>
              <a:ext cx="1338575" cy="1003931"/>
            </a:xfrm>
            <a:prstGeom prst="rect">
              <a:avLst/>
            </a:prstGeom>
            <a:ln w="12700" cap="flat">
              <a:noFill/>
              <a:miter lim="400000"/>
            </a:ln>
            <a:effectLst/>
          </p:spPr>
        </p:pic>
        <p:pic>
          <p:nvPicPr>
            <p:cNvPr id="146" name="CN-EPS-01-0002 copy.png" descr="CN-EPS-01-0002 copy.png"/>
            <p:cNvPicPr>
              <a:picLocks noChangeAspect="1"/>
            </p:cNvPicPr>
            <p:nvPr/>
          </p:nvPicPr>
          <p:blipFill>
            <a:blip r:embed="rId4">
              <a:extLst/>
            </a:blip>
            <a:stretch>
              <a:fillRect/>
            </a:stretch>
          </p:blipFill>
          <p:spPr>
            <a:xfrm>
              <a:off x="0" y="0"/>
              <a:ext cx="7931331" cy="5948498"/>
            </a:xfrm>
            <a:prstGeom prst="rect">
              <a:avLst/>
            </a:prstGeom>
            <a:ln w="12700" cap="flat">
              <a:noFill/>
              <a:miter lim="400000"/>
            </a:ln>
            <a:effectLst/>
          </p:spPr>
        </p:pic>
        <p:pic>
          <p:nvPicPr>
            <p:cNvPr id="147" name="KP-EPS-01-0001copy .png" descr="KP-EPS-01-0001copy .png"/>
            <p:cNvPicPr>
              <a:picLocks noChangeAspect="1"/>
            </p:cNvPicPr>
            <p:nvPr/>
          </p:nvPicPr>
          <p:blipFill>
            <a:blip r:embed="rId5">
              <a:extLst/>
            </a:blip>
            <a:stretch>
              <a:fillRect/>
            </a:stretch>
          </p:blipFill>
          <p:spPr>
            <a:xfrm>
              <a:off x="5340461" y="2104939"/>
              <a:ext cx="1561630" cy="1171223"/>
            </a:xfrm>
            <a:prstGeom prst="rect">
              <a:avLst/>
            </a:prstGeom>
            <a:ln w="12700" cap="flat">
              <a:noFill/>
              <a:miter lim="400000"/>
            </a:ln>
            <a:effectLst/>
          </p:spPr>
        </p:pic>
      </p:grpSp>
      <p:grpSp>
        <p:nvGrpSpPr>
          <p:cNvPr id="151" name="Group"/>
          <p:cNvGrpSpPr/>
          <p:nvPr/>
        </p:nvGrpSpPr>
        <p:grpSpPr>
          <a:xfrm>
            <a:off x="5034421" y="2122855"/>
            <a:ext cx="2496220" cy="1750632"/>
            <a:chOff x="0" y="0"/>
            <a:chExt cx="2496219" cy="1750630"/>
          </a:xfrm>
        </p:grpSpPr>
        <p:pic>
          <p:nvPicPr>
            <p:cNvPr id="149" name="Lei Zhou_SM.JPG" descr="Lei Zhou_SM.JPG"/>
            <p:cNvPicPr>
              <a:picLocks noChangeAspect="1"/>
            </p:cNvPicPr>
            <p:nvPr/>
          </p:nvPicPr>
          <p:blipFill>
            <a:blip r:embed="rId6">
              <a:extLst/>
            </a:blip>
            <a:stretch>
              <a:fillRect/>
            </a:stretch>
          </p:blipFill>
          <p:spPr>
            <a:xfrm>
              <a:off x="592709" y="439830"/>
              <a:ext cx="1310801" cy="1310801"/>
            </a:xfrm>
            <a:prstGeom prst="rect">
              <a:avLst/>
            </a:prstGeom>
            <a:ln w="12700" cap="flat">
              <a:noFill/>
              <a:miter lim="400000"/>
            </a:ln>
            <a:effectLst/>
          </p:spPr>
        </p:pic>
        <p:sp>
          <p:nvSpPr>
            <p:cNvPr id="150" name="华北／东北：周磊"/>
            <p:cNvSpPr/>
            <p:nvPr/>
          </p:nvSpPr>
          <p:spPr>
            <a:xfrm>
              <a:off x="0" y="0"/>
              <a:ext cx="2496220" cy="4126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nSpc>
                  <a:spcPct val="80000"/>
                </a:lnSpc>
                <a:defRPr b="1" cap="all" sz="1800">
                  <a:latin typeface="Helvetica"/>
                  <a:ea typeface="Helvetica"/>
                  <a:cs typeface="Helvetica"/>
                  <a:sym typeface="Helvetica"/>
                </a:defRPr>
              </a:lvl1pPr>
            </a:lstStyle>
            <a:p>
              <a:pPr/>
              <a:r>
                <a:t>华北／东北：周磊</a:t>
              </a:r>
            </a:p>
          </p:txBody>
        </p:sp>
      </p:grpSp>
      <p:grpSp>
        <p:nvGrpSpPr>
          <p:cNvPr id="154" name="Group"/>
          <p:cNvGrpSpPr/>
          <p:nvPr/>
        </p:nvGrpSpPr>
        <p:grpSpPr>
          <a:xfrm>
            <a:off x="8476498" y="2081794"/>
            <a:ext cx="3533701" cy="1680636"/>
            <a:chOff x="0" y="0"/>
            <a:chExt cx="3533700" cy="1680635"/>
          </a:xfrm>
        </p:grpSpPr>
        <p:pic>
          <p:nvPicPr>
            <p:cNvPr id="152" name="IMG_9164.JPG" descr="IMG_9164.JPG"/>
            <p:cNvPicPr>
              <a:picLocks noChangeAspect="1"/>
            </p:cNvPicPr>
            <p:nvPr/>
          </p:nvPicPr>
          <p:blipFill>
            <a:blip r:embed="rId7">
              <a:extLst/>
            </a:blip>
            <a:stretch>
              <a:fillRect/>
            </a:stretch>
          </p:blipFill>
          <p:spPr>
            <a:xfrm>
              <a:off x="1111449" y="369834"/>
              <a:ext cx="1310802" cy="1310802"/>
            </a:xfrm>
            <a:prstGeom prst="rect">
              <a:avLst/>
            </a:prstGeom>
            <a:ln w="12700" cap="flat">
              <a:noFill/>
              <a:miter lim="400000"/>
            </a:ln>
            <a:effectLst/>
          </p:spPr>
        </p:pic>
        <p:sp>
          <p:nvSpPr>
            <p:cNvPr id="153" name="韩国：李愚锡（Woosuk Lee)"/>
            <p:cNvSpPr/>
            <p:nvPr/>
          </p:nvSpPr>
          <p:spPr>
            <a:xfrm>
              <a:off x="0" y="0"/>
              <a:ext cx="3533701" cy="3858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nSpc>
                  <a:spcPct val="80000"/>
                </a:lnSpc>
                <a:defRPr b="1" cap="all" sz="1800">
                  <a:latin typeface="Helvetica"/>
                  <a:ea typeface="Helvetica"/>
                  <a:cs typeface="Helvetica"/>
                  <a:sym typeface="Helvetica"/>
                </a:defRPr>
              </a:lvl1pPr>
            </a:lstStyle>
            <a:p>
              <a:pPr/>
              <a:r>
                <a:t>韩国：李愚锡（Woosuk Lee)</a:t>
              </a:r>
            </a:p>
          </p:txBody>
        </p:sp>
      </p:grpSp>
      <p:grpSp>
        <p:nvGrpSpPr>
          <p:cNvPr id="157" name="Group"/>
          <p:cNvGrpSpPr/>
          <p:nvPr/>
        </p:nvGrpSpPr>
        <p:grpSpPr>
          <a:xfrm>
            <a:off x="8995238" y="4369417"/>
            <a:ext cx="2496220" cy="1706863"/>
            <a:chOff x="0" y="0"/>
            <a:chExt cx="2496219" cy="1706862"/>
          </a:xfrm>
        </p:grpSpPr>
        <p:pic>
          <p:nvPicPr>
            <p:cNvPr id="155" name="Yi Shen_SM.JPG" descr="Yi Shen_SM.JPG"/>
            <p:cNvPicPr>
              <a:picLocks noChangeAspect="1"/>
            </p:cNvPicPr>
            <p:nvPr/>
          </p:nvPicPr>
          <p:blipFill>
            <a:blip r:embed="rId8">
              <a:extLst/>
            </a:blip>
            <a:stretch>
              <a:fillRect/>
            </a:stretch>
          </p:blipFill>
          <p:spPr>
            <a:xfrm>
              <a:off x="592709" y="396061"/>
              <a:ext cx="1310802" cy="1310802"/>
            </a:xfrm>
            <a:prstGeom prst="rect">
              <a:avLst/>
            </a:prstGeom>
            <a:ln w="12700" cap="flat">
              <a:noFill/>
              <a:miter lim="400000"/>
            </a:ln>
            <a:effectLst/>
          </p:spPr>
        </p:pic>
        <p:sp>
          <p:nvSpPr>
            <p:cNvPr id="156" name="华东：沈奕"/>
            <p:cNvSpPr/>
            <p:nvPr/>
          </p:nvSpPr>
          <p:spPr>
            <a:xfrm>
              <a:off x="0" y="0"/>
              <a:ext cx="2496220" cy="4126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nSpc>
                  <a:spcPct val="80000"/>
                </a:lnSpc>
                <a:defRPr b="1" cap="all" sz="1800">
                  <a:latin typeface="Helvetica"/>
                  <a:ea typeface="Helvetica"/>
                  <a:cs typeface="Helvetica"/>
                  <a:sym typeface="Helvetica"/>
                </a:defRPr>
              </a:lvl1pPr>
            </a:lstStyle>
            <a:p>
              <a:pPr/>
              <a:r>
                <a:t>华东：沈奕</a:t>
              </a:r>
            </a:p>
          </p:txBody>
        </p:sp>
      </p:grpSp>
      <p:grpSp>
        <p:nvGrpSpPr>
          <p:cNvPr id="160" name="Group"/>
          <p:cNvGrpSpPr/>
          <p:nvPr/>
        </p:nvGrpSpPr>
        <p:grpSpPr>
          <a:xfrm>
            <a:off x="9704311" y="6373137"/>
            <a:ext cx="2496220" cy="1698541"/>
            <a:chOff x="0" y="0"/>
            <a:chExt cx="2496219" cy="1698539"/>
          </a:xfrm>
        </p:grpSpPr>
        <p:pic>
          <p:nvPicPr>
            <p:cNvPr id="158" name="avatar.jpg" descr="avatar.jpg"/>
            <p:cNvPicPr>
              <a:picLocks noChangeAspect="1"/>
            </p:cNvPicPr>
            <p:nvPr/>
          </p:nvPicPr>
          <p:blipFill>
            <a:blip r:embed="rId9">
              <a:extLst/>
            </a:blip>
            <a:stretch>
              <a:fillRect/>
            </a:stretch>
          </p:blipFill>
          <p:spPr>
            <a:xfrm>
              <a:off x="592709" y="387738"/>
              <a:ext cx="1310802" cy="1310802"/>
            </a:xfrm>
            <a:prstGeom prst="rect">
              <a:avLst/>
            </a:prstGeom>
            <a:ln w="12700" cap="flat">
              <a:noFill/>
              <a:miter lim="400000"/>
            </a:ln>
            <a:effectLst/>
          </p:spPr>
        </p:pic>
        <p:sp>
          <p:nvSpPr>
            <p:cNvPr id="159" name="台湾：洪赞天"/>
            <p:cNvSpPr/>
            <p:nvPr/>
          </p:nvSpPr>
          <p:spPr>
            <a:xfrm>
              <a:off x="0" y="0"/>
              <a:ext cx="2496220" cy="4126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nSpc>
                  <a:spcPct val="80000"/>
                </a:lnSpc>
                <a:defRPr b="1" cap="all" sz="1800">
                  <a:latin typeface="Helvetica"/>
                  <a:ea typeface="Helvetica"/>
                  <a:cs typeface="Helvetica"/>
                  <a:sym typeface="Helvetica"/>
                </a:defRPr>
              </a:lvl1pPr>
            </a:lstStyle>
            <a:p>
              <a:pPr/>
              <a:r>
                <a:t>台湾：洪赞天</a:t>
              </a:r>
            </a:p>
          </p:txBody>
        </p:sp>
      </p:grpSp>
      <p:grpSp>
        <p:nvGrpSpPr>
          <p:cNvPr id="165" name="Group"/>
          <p:cNvGrpSpPr/>
          <p:nvPr/>
        </p:nvGrpSpPr>
        <p:grpSpPr>
          <a:xfrm>
            <a:off x="5854727" y="7479407"/>
            <a:ext cx="4486954" cy="1691000"/>
            <a:chOff x="0" y="0"/>
            <a:chExt cx="4486953" cy="1690999"/>
          </a:xfrm>
        </p:grpSpPr>
        <p:grpSp>
          <p:nvGrpSpPr>
            <p:cNvPr id="163" name="Group"/>
            <p:cNvGrpSpPr/>
            <p:nvPr/>
          </p:nvGrpSpPr>
          <p:grpSpPr>
            <a:xfrm>
              <a:off x="902260" y="380198"/>
              <a:ext cx="2733202" cy="1310802"/>
              <a:chOff x="0" y="0"/>
              <a:chExt cx="2733200" cy="1310800"/>
            </a:xfrm>
          </p:grpSpPr>
          <p:pic>
            <p:nvPicPr>
              <p:cNvPr id="161" name="QQ图片20160616103857.jpg" descr="QQ图片20160616103857.jpg"/>
              <p:cNvPicPr>
                <a:picLocks noChangeAspect="1"/>
              </p:cNvPicPr>
              <p:nvPr/>
            </p:nvPicPr>
            <p:blipFill>
              <a:blip r:embed="rId10">
                <a:extLst/>
              </a:blip>
              <a:stretch>
                <a:fillRect/>
              </a:stretch>
            </p:blipFill>
            <p:spPr>
              <a:xfrm>
                <a:off x="0" y="0"/>
                <a:ext cx="1310801" cy="1310801"/>
              </a:xfrm>
              <a:prstGeom prst="rect">
                <a:avLst/>
              </a:prstGeom>
              <a:ln w="12700" cap="flat">
                <a:noFill/>
                <a:miter lim="400000"/>
              </a:ln>
              <a:effectLst/>
            </p:spPr>
          </p:pic>
          <p:pic>
            <p:nvPicPr>
              <p:cNvPr id="162" name="Ellis Gyongyos_SM.JPG" descr="Ellis Gyongyos_SM.JPG"/>
              <p:cNvPicPr>
                <a:picLocks noChangeAspect="1"/>
              </p:cNvPicPr>
              <p:nvPr/>
            </p:nvPicPr>
            <p:blipFill>
              <a:blip r:embed="rId11">
                <a:extLst/>
              </a:blip>
              <a:stretch>
                <a:fillRect/>
              </a:stretch>
            </p:blipFill>
            <p:spPr>
              <a:xfrm>
                <a:off x="1422400" y="0"/>
                <a:ext cx="1310801" cy="1310801"/>
              </a:xfrm>
              <a:prstGeom prst="rect">
                <a:avLst/>
              </a:prstGeom>
              <a:ln w="12700" cap="flat">
                <a:noFill/>
                <a:miter lim="400000"/>
              </a:ln>
              <a:effectLst/>
            </p:spPr>
          </p:pic>
        </p:grpSp>
        <p:sp>
          <p:nvSpPr>
            <p:cNvPr id="164" name="华南／香港：张翼／Ellis Gyöngyös"/>
            <p:cNvSpPr/>
            <p:nvPr/>
          </p:nvSpPr>
          <p:spPr>
            <a:xfrm>
              <a:off x="0" y="0"/>
              <a:ext cx="4486954" cy="4126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nSpc>
                  <a:spcPct val="80000"/>
                </a:lnSpc>
                <a:defRPr b="1" cap="all" sz="1800">
                  <a:latin typeface="Helvetica"/>
                  <a:ea typeface="Helvetica"/>
                  <a:cs typeface="Helvetica"/>
                  <a:sym typeface="Helvetica"/>
                </a:defRPr>
              </a:lvl1pPr>
            </a:lstStyle>
            <a:p>
              <a:pPr/>
              <a:r>
                <a:t>华南／香港：张翼／Ellis Gyöngyös</a:t>
              </a:r>
            </a:p>
          </p:txBody>
        </p:sp>
      </p:grpSp>
      <p:grpSp>
        <p:nvGrpSpPr>
          <p:cNvPr id="168" name="Group"/>
          <p:cNvGrpSpPr/>
          <p:nvPr/>
        </p:nvGrpSpPr>
        <p:grpSpPr>
          <a:xfrm>
            <a:off x="3620682" y="7069150"/>
            <a:ext cx="2496220" cy="1688759"/>
            <a:chOff x="0" y="0"/>
            <a:chExt cx="2496219" cy="1688758"/>
          </a:xfrm>
        </p:grpSpPr>
        <p:pic>
          <p:nvPicPr>
            <p:cNvPr id="166" name="1.jpg" descr="1.jpg"/>
            <p:cNvPicPr>
              <a:picLocks noChangeAspect="1"/>
            </p:cNvPicPr>
            <p:nvPr/>
          </p:nvPicPr>
          <p:blipFill>
            <a:blip r:embed="rId12">
              <a:extLst/>
            </a:blip>
            <a:stretch>
              <a:fillRect/>
            </a:stretch>
          </p:blipFill>
          <p:spPr>
            <a:xfrm>
              <a:off x="592709" y="377957"/>
              <a:ext cx="1310802" cy="1310802"/>
            </a:xfrm>
            <a:prstGeom prst="rect">
              <a:avLst/>
            </a:prstGeom>
            <a:ln w="12700" cap="flat">
              <a:noFill/>
              <a:miter lim="400000"/>
            </a:ln>
            <a:effectLst/>
          </p:spPr>
        </p:pic>
        <p:sp>
          <p:nvSpPr>
            <p:cNvPr id="167" name="华中：骆鸣"/>
            <p:cNvSpPr/>
            <p:nvPr/>
          </p:nvSpPr>
          <p:spPr>
            <a:xfrm>
              <a:off x="0" y="0"/>
              <a:ext cx="2496220" cy="4126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nSpc>
                  <a:spcPct val="80000"/>
                </a:lnSpc>
                <a:defRPr b="1" cap="all" sz="1800">
                  <a:latin typeface="Helvetica"/>
                  <a:ea typeface="Helvetica"/>
                  <a:cs typeface="Helvetica"/>
                  <a:sym typeface="Helvetica"/>
                </a:defRPr>
              </a:lvl1pPr>
            </a:lstStyle>
            <a:p>
              <a:pPr/>
              <a:r>
                <a:t>华中：骆鸣</a:t>
              </a:r>
            </a:p>
          </p:txBody>
        </p:sp>
      </p:grpSp>
      <p:grpSp>
        <p:nvGrpSpPr>
          <p:cNvPr id="171" name="Group"/>
          <p:cNvGrpSpPr/>
          <p:nvPr/>
        </p:nvGrpSpPr>
        <p:grpSpPr>
          <a:xfrm>
            <a:off x="928972" y="6213531"/>
            <a:ext cx="3533702" cy="1704515"/>
            <a:chOff x="0" y="0"/>
            <a:chExt cx="3533700" cy="1704513"/>
          </a:xfrm>
        </p:grpSpPr>
        <p:pic>
          <p:nvPicPr>
            <p:cNvPr id="169" name="Xiaoping Peng_SM.JPG" descr="Xiaoping Peng_SM.JPG"/>
            <p:cNvPicPr>
              <a:picLocks noChangeAspect="1"/>
            </p:cNvPicPr>
            <p:nvPr/>
          </p:nvPicPr>
          <p:blipFill>
            <a:blip r:embed="rId13">
              <a:extLst/>
            </a:blip>
            <a:stretch>
              <a:fillRect/>
            </a:stretch>
          </p:blipFill>
          <p:spPr>
            <a:xfrm>
              <a:off x="1111449" y="393712"/>
              <a:ext cx="1310802" cy="1310802"/>
            </a:xfrm>
            <a:prstGeom prst="rect">
              <a:avLst/>
            </a:prstGeom>
            <a:ln w="12700" cap="flat">
              <a:noFill/>
              <a:miter lim="400000"/>
            </a:ln>
            <a:effectLst/>
          </p:spPr>
        </p:pic>
        <p:sp>
          <p:nvSpPr>
            <p:cNvPr id="170" name="西南：彭晓平"/>
            <p:cNvSpPr/>
            <p:nvPr/>
          </p:nvSpPr>
          <p:spPr>
            <a:xfrm>
              <a:off x="0" y="0"/>
              <a:ext cx="3533701" cy="4126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nSpc>
                  <a:spcPct val="80000"/>
                </a:lnSpc>
                <a:defRPr b="1" cap="all" sz="1800">
                  <a:latin typeface="Helvetica"/>
                  <a:ea typeface="Helvetica"/>
                  <a:cs typeface="Helvetica"/>
                  <a:sym typeface="Helvetica"/>
                </a:defRPr>
              </a:lvl1pPr>
            </a:lstStyle>
            <a:p>
              <a:pPr/>
              <a:r>
                <a:t>西南：彭晓平</a:t>
              </a:r>
            </a:p>
          </p:txBody>
        </p:sp>
      </p:grpSp>
      <p:grpSp>
        <p:nvGrpSpPr>
          <p:cNvPr id="174" name="Group"/>
          <p:cNvGrpSpPr/>
          <p:nvPr/>
        </p:nvGrpSpPr>
        <p:grpSpPr>
          <a:xfrm>
            <a:off x="804269" y="3209148"/>
            <a:ext cx="3533701" cy="1695244"/>
            <a:chOff x="0" y="0"/>
            <a:chExt cx="3533700" cy="1695243"/>
          </a:xfrm>
        </p:grpSpPr>
        <p:pic>
          <p:nvPicPr>
            <p:cNvPr id="172" name="IMG_1900_cropped.JPG" descr="IMG_1900_cropped.JPG"/>
            <p:cNvPicPr>
              <a:picLocks noChangeAspect="1"/>
            </p:cNvPicPr>
            <p:nvPr/>
          </p:nvPicPr>
          <p:blipFill>
            <a:blip r:embed="rId14">
              <a:extLst/>
            </a:blip>
            <a:stretch>
              <a:fillRect/>
            </a:stretch>
          </p:blipFill>
          <p:spPr>
            <a:xfrm>
              <a:off x="1111449" y="384442"/>
              <a:ext cx="1310802" cy="1310802"/>
            </a:xfrm>
            <a:prstGeom prst="rect">
              <a:avLst/>
            </a:prstGeom>
            <a:ln w="12700" cap="flat">
              <a:noFill/>
              <a:miter lim="400000"/>
            </a:ln>
            <a:effectLst/>
          </p:spPr>
        </p:pic>
        <p:sp>
          <p:nvSpPr>
            <p:cNvPr id="173" name="西北：徐广华"/>
            <p:cNvSpPr/>
            <p:nvPr/>
          </p:nvSpPr>
          <p:spPr>
            <a:xfrm>
              <a:off x="0" y="0"/>
              <a:ext cx="3533701" cy="4126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nSpc>
                  <a:spcPct val="80000"/>
                </a:lnSpc>
                <a:defRPr b="1" cap="all" sz="1800">
                  <a:latin typeface="Helvetica"/>
                  <a:ea typeface="Helvetica"/>
                  <a:cs typeface="Helvetica"/>
                  <a:sym typeface="Helvetica"/>
                </a:defRPr>
              </a:lvl1pPr>
            </a:lstStyle>
            <a:p>
              <a:pPr/>
              <a:r>
                <a:t>西北：徐广华</a:t>
              </a:r>
            </a:p>
          </p:txBody>
        </p:sp>
      </p:gr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6" name="裁判基金"/>
          <p:cNvSpPr/>
          <p:nvPr>
            <p:ph type="title"/>
          </p:nvPr>
        </p:nvSpPr>
        <p:spPr>
          <a:prstGeom prst="rect">
            <a:avLst/>
          </a:prstGeom>
        </p:spPr>
        <p:txBody>
          <a:bodyPr/>
          <a:lstStyle/>
          <a:p>
            <a:pPr/>
            <a:r>
              <a:t>裁判基金</a:t>
            </a:r>
          </a:p>
        </p:txBody>
      </p:sp>
      <p:sp>
        <p:nvSpPr>
          <p:cNvPr id="177" name="所有基金将统一由贾海涛设立独立帐户管理…"/>
          <p:cNvSpPr/>
          <p:nvPr>
            <p:ph type="body" sz="half" idx="4294967295"/>
          </p:nvPr>
        </p:nvSpPr>
        <p:spPr>
          <a:xfrm>
            <a:off x="274594" y="2641385"/>
            <a:ext cx="7515794" cy="6607009"/>
          </a:xfrm>
          <a:prstGeom prst="rect">
            <a:avLst/>
          </a:prstGeom>
        </p:spPr>
        <p:txBody>
          <a:bodyPr anchor="t"/>
          <a:lstStyle/>
          <a:p>
            <a:pPr lvl="1">
              <a:spcBef>
                <a:spcPts val="600"/>
              </a:spcBef>
              <a:buClr>
                <a:srgbClr val="FFFFFF"/>
              </a:buClr>
              <a:buSzPct val="104999"/>
              <a:buFont typeface="Avenir Next"/>
              <a:defRPr sz="2400">
                <a:latin typeface="Helvetica"/>
                <a:ea typeface="Helvetica"/>
                <a:cs typeface="Helvetica"/>
                <a:sym typeface="Helvetica"/>
              </a:defRPr>
            </a:pPr>
            <a:r>
              <a:t>所有基金将统一由贾海涛设立独立帐户管理</a:t>
            </a:r>
          </a:p>
          <a:p>
            <a:pPr lvl="1">
              <a:spcBef>
                <a:spcPts val="600"/>
              </a:spcBef>
              <a:buClr>
                <a:srgbClr val="FFFFFF"/>
              </a:buClr>
              <a:buSzPct val="104999"/>
              <a:buFont typeface="Avenir Next"/>
              <a:defRPr sz="2400">
                <a:latin typeface="Helvetica"/>
                <a:ea typeface="Helvetica"/>
                <a:cs typeface="Helvetica"/>
                <a:sym typeface="Helvetica"/>
              </a:defRPr>
            </a:pPr>
            <a:r>
              <a:t>收入：</a:t>
            </a:r>
          </a:p>
          <a:p>
            <a:pPr lvl="2" marL="1202764" indent="-313764">
              <a:spcBef>
                <a:spcPts val="600"/>
              </a:spcBef>
              <a:buClr>
                <a:srgbClr val="FFFFFF"/>
              </a:buClr>
              <a:buSzPct val="104999"/>
              <a:buFont typeface="Avenir Next"/>
              <a:defRPr sz="2400">
                <a:latin typeface="Helvetica"/>
                <a:ea typeface="Helvetica"/>
                <a:cs typeface="Helvetica"/>
                <a:sym typeface="Helvetica"/>
              </a:defRPr>
            </a:pPr>
            <a:r>
              <a:t>裁判闪卡：</a:t>
            </a:r>
          </a:p>
          <a:p>
            <a:pPr lvl="3" marL="1647264" indent="-313764">
              <a:spcBef>
                <a:spcPts val="600"/>
              </a:spcBef>
              <a:buClr>
                <a:srgbClr val="FFFFFF"/>
              </a:buClr>
              <a:buSzPct val="104999"/>
              <a:buFont typeface="Avenir Next"/>
              <a:defRPr sz="2400">
                <a:latin typeface="Helvetica"/>
                <a:ea typeface="Helvetica"/>
                <a:cs typeface="Helvetica"/>
                <a:sym typeface="Helvetica"/>
              </a:defRPr>
            </a:pPr>
            <a:r>
              <a:t>裁判可从裁判基金认购闪卡</a:t>
            </a:r>
          </a:p>
          <a:p>
            <a:pPr lvl="3" marL="1647264" indent="-313764">
              <a:spcBef>
                <a:spcPts val="600"/>
              </a:spcBef>
              <a:buClr>
                <a:srgbClr val="FFFFFF"/>
              </a:buClr>
              <a:buSzPct val="104999"/>
              <a:buFont typeface="Avenir Next"/>
              <a:defRPr sz="2400">
                <a:latin typeface="Helvetica"/>
                <a:ea typeface="Helvetica"/>
                <a:cs typeface="Helvetica"/>
                <a:sym typeface="Helvetica"/>
              </a:defRPr>
            </a:pPr>
            <a:r>
              <a:t>认购价格为 StarCityGames 的价格乘以五</a:t>
            </a:r>
          </a:p>
          <a:p>
            <a:pPr lvl="2" marL="1202764" indent="-313764">
              <a:spcBef>
                <a:spcPts val="600"/>
              </a:spcBef>
              <a:buClr>
                <a:srgbClr val="FFFFFF"/>
              </a:buClr>
              <a:buSzPct val="104999"/>
              <a:buFont typeface="Avenir Next"/>
              <a:defRPr sz="2400">
                <a:latin typeface="Helvetica"/>
                <a:ea typeface="Helvetica"/>
                <a:cs typeface="Helvetica"/>
                <a:sym typeface="Helvetica"/>
              </a:defRPr>
            </a:pPr>
            <a:r>
              <a:t>其他：</a:t>
            </a:r>
          </a:p>
          <a:p>
            <a:pPr lvl="3" marL="1647264" indent="-313764">
              <a:spcBef>
                <a:spcPts val="600"/>
              </a:spcBef>
              <a:buClr>
                <a:srgbClr val="FFFFFF"/>
              </a:buClr>
              <a:buSzPct val="104999"/>
              <a:buFont typeface="Avenir Next"/>
              <a:defRPr sz="2400">
                <a:latin typeface="Helvetica"/>
                <a:ea typeface="Helvetica"/>
                <a:cs typeface="Helvetica"/>
                <a:sym typeface="Helvetica"/>
              </a:defRPr>
            </a:pPr>
            <a:r>
              <a:t>裁判会议盈余</a:t>
            </a:r>
          </a:p>
          <a:p>
            <a:pPr lvl="3" marL="1647264" indent="-313764">
              <a:spcBef>
                <a:spcPts val="600"/>
              </a:spcBef>
              <a:buClr>
                <a:srgbClr val="FFFFFF"/>
              </a:buClr>
              <a:buSzPct val="104999"/>
              <a:buFont typeface="Avenir Next"/>
              <a:defRPr sz="2400">
                <a:latin typeface="Helvetica"/>
                <a:ea typeface="Helvetica"/>
                <a:cs typeface="Helvetica"/>
                <a:sym typeface="Helvetica"/>
              </a:defRPr>
            </a:pPr>
            <a:r>
              <a:t>其余相关物料制作盈余</a:t>
            </a:r>
          </a:p>
        </p:txBody>
      </p:sp>
      <p:sp>
        <p:nvSpPr>
          <p:cNvPr id="178" name="年度预算…"/>
          <p:cNvSpPr/>
          <p:nvPr/>
        </p:nvSpPr>
        <p:spPr>
          <a:xfrm>
            <a:off x="6181535" y="6080837"/>
            <a:ext cx="4709853" cy="271664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lvl="1" marL="889000" indent="-444500" algn="l">
              <a:spcBef>
                <a:spcPts val="600"/>
              </a:spcBef>
              <a:buClr>
                <a:srgbClr val="FFFFFF"/>
              </a:buClr>
              <a:buSzPct val="104999"/>
              <a:buFont typeface="Avenir Next"/>
              <a:buChar char="•"/>
              <a:defRPr sz="2400">
                <a:solidFill>
                  <a:srgbClr val="838787"/>
                </a:solidFill>
                <a:latin typeface="Avenir Next Medium"/>
                <a:ea typeface="Avenir Next Medium"/>
                <a:cs typeface="Avenir Next Medium"/>
                <a:sym typeface="Avenir Next Medium"/>
              </a:defRPr>
            </a:pPr>
            <a:r>
              <a:t>年度预算</a:t>
            </a:r>
          </a:p>
          <a:p>
            <a:pPr lvl="2" marL="1202764" indent="-313764" algn="l">
              <a:spcBef>
                <a:spcPts val="600"/>
              </a:spcBef>
              <a:buClr>
                <a:srgbClr val="FFFFFF"/>
              </a:buClr>
              <a:buSzPct val="104999"/>
              <a:buFont typeface="Avenir Next"/>
              <a:buChar char="•"/>
              <a:defRPr sz="2400">
                <a:solidFill>
                  <a:srgbClr val="838787"/>
                </a:solidFill>
                <a:latin typeface="Avenir Next Medium"/>
                <a:ea typeface="Avenir Next Medium"/>
                <a:cs typeface="Avenir Next Medium"/>
                <a:sym typeface="Avenir Next Medium"/>
              </a:defRPr>
            </a:pPr>
            <a:r>
              <a:t>大区项目 — 10%</a:t>
            </a:r>
          </a:p>
          <a:p>
            <a:pPr lvl="2" marL="1202764" indent="-313764" algn="l">
              <a:spcBef>
                <a:spcPts val="600"/>
              </a:spcBef>
              <a:buClr>
                <a:srgbClr val="FFFFFF"/>
              </a:buClr>
              <a:buSzPct val="104999"/>
              <a:buFont typeface="Avenir Next"/>
              <a:buChar char="•"/>
              <a:defRPr sz="2400">
                <a:solidFill>
                  <a:srgbClr val="838787"/>
                </a:solidFill>
                <a:latin typeface="Avenir Next Medium"/>
                <a:ea typeface="Avenir Next Medium"/>
                <a:cs typeface="Avenir Next Medium"/>
                <a:sym typeface="Avenir Next Medium"/>
              </a:defRPr>
            </a:pPr>
            <a:r>
              <a:t>大区裁判会议 — 30%</a:t>
            </a:r>
          </a:p>
          <a:p>
            <a:pPr lvl="2" marL="1202764" indent="-313764" algn="l">
              <a:spcBef>
                <a:spcPts val="600"/>
              </a:spcBef>
              <a:buClr>
                <a:srgbClr val="FFFFFF"/>
              </a:buClr>
              <a:buSzPct val="104999"/>
              <a:buFont typeface="Avenir Next"/>
              <a:buChar char="•"/>
              <a:defRPr sz="2400">
                <a:solidFill>
                  <a:srgbClr val="838787"/>
                </a:solidFill>
                <a:latin typeface="Avenir Next Medium"/>
                <a:ea typeface="Avenir Next Medium"/>
                <a:cs typeface="Avenir Next Medium"/>
                <a:sym typeface="Avenir Next Medium"/>
              </a:defRPr>
            </a:pPr>
            <a:r>
              <a:t>区域裁判发展 — 30%</a:t>
            </a:r>
          </a:p>
          <a:p>
            <a:pPr lvl="2" marL="1202764" indent="-313764" algn="l">
              <a:spcBef>
                <a:spcPts val="600"/>
              </a:spcBef>
              <a:buClr>
                <a:srgbClr val="FFFFFF"/>
              </a:buClr>
              <a:buSzPct val="104999"/>
              <a:buFont typeface="Avenir Next"/>
              <a:buChar char="•"/>
              <a:defRPr sz="2400">
                <a:solidFill>
                  <a:srgbClr val="838787"/>
                </a:solidFill>
                <a:latin typeface="Avenir Next Medium"/>
                <a:ea typeface="Avenir Next Medium"/>
                <a:cs typeface="Avenir Next Medium"/>
                <a:sym typeface="Avenir Next Medium"/>
              </a:defRPr>
            </a:pPr>
            <a:r>
              <a:t>RC 使用 — 30% </a:t>
            </a:r>
          </a:p>
        </p:txBody>
      </p:sp>
      <p:pic>
        <p:nvPicPr>
          <p:cNvPr id="179" name="635423604932684811.jpg" descr="635423604932684811.jpg"/>
          <p:cNvPicPr>
            <a:picLocks noChangeAspect="1"/>
          </p:cNvPicPr>
          <p:nvPr/>
        </p:nvPicPr>
        <p:blipFill>
          <a:blip r:embed="rId2">
            <a:extLst/>
          </a:blip>
          <a:stretch>
            <a:fillRect/>
          </a:stretch>
        </p:blipFill>
        <p:spPr>
          <a:xfrm>
            <a:off x="7877038" y="2568815"/>
            <a:ext cx="4709853" cy="2535678"/>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1" name="裁判基金"/>
          <p:cNvSpPr/>
          <p:nvPr>
            <p:ph type="title"/>
          </p:nvPr>
        </p:nvSpPr>
        <p:spPr>
          <a:prstGeom prst="rect">
            <a:avLst/>
          </a:prstGeom>
        </p:spPr>
        <p:txBody>
          <a:bodyPr/>
          <a:lstStyle/>
          <a:p>
            <a:pPr/>
            <a:r>
              <a:t>裁判基金</a:t>
            </a:r>
          </a:p>
        </p:txBody>
      </p:sp>
      <p:sp>
        <p:nvSpPr>
          <p:cNvPr id="182" name="区域裁判发展…"/>
          <p:cNvSpPr/>
          <p:nvPr/>
        </p:nvSpPr>
        <p:spPr>
          <a:xfrm>
            <a:off x="415735" y="2413340"/>
            <a:ext cx="7246976" cy="606024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lvl="1" marL="889000" indent="-444500" algn="l">
              <a:spcBef>
                <a:spcPts val="2800"/>
              </a:spcBef>
              <a:buClr>
                <a:srgbClr val="FFFFFF"/>
              </a:buClr>
              <a:buSzPct val="104999"/>
              <a:buFont typeface="Avenir Next"/>
              <a:buChar char="•"/>
              <a:defRPr sz="2400">
                <a:latin typeface="Avenir Next Medium"/>
                <a:ea typeface="Avenir Next Medium"/>
                <a:cs typeface="Avenir Next Medium"/>
                <a:sym typeface="Avenir Next Medium"/>
              </a:defRPr>
            </a:pPr>
            <a:r>
              <a:t>区域裁判发展</a:t>
            </a:r>
          </a:p>
          <a:p>
            <a:pPr lvl="2" marL="1202764" indent="-313764" algn="l">
              <a:spcBef>
                <a:spcPts val="2800"/>
              </a:spcBef>
              <a:buClr>
                <a:srgbClr val="FFFFFF"/>
              </a:buClr>
              <a:buSzPct val="104999"/>
              <a:buFont typeface="Avenir Next"/>
              <a:buChar char="•"/>
              <a:defRPr sz="2400">
                <a:latin typeface="Avenir Next Medium"/>
                <a:ea typeface="Avenir Next Medium"/>
                <a:cs typeface="Avenir Next Medium"/>
                <a:sym typeface="Avenir Next Medium"/>
              </a:defRPr>
            </a:pPr>
            <a:r>
              <a:t>其中各区区域发展基金补助采预算制，各区代表将可自由在此预算内规划区域内的活动，这些活动包含（但不限于）：区域裁判会议、区域裁判发展、区域裁判项目等，各类型对裁判社群发展有利的活动。</a:t>
            </a:r>
          </a:p>
          <a:p>
            <a:pPr lvl="2" marL="1202764" indent="-313764" algn="l">
              <a:spcBef>
                <a:spcPts val="2800"/>
              </a:spcBef>
              <a:buClr>
                <a:srgbClr val="FFFFFF"/>
              </a:buClr>
              <a:buSzPct val="104999"/>
              <a:buFont typeface="Avenir Next"/>
              <a:buChar char="•"/>
              <a:defRPr sz="2400">
                <a:latin typeface="Avenir Next Medium"/>
                <a:ea typeface="Avenir Next Medium"/>
                <a:cs typeface="Avenir Next Medium"/>
                <a:sym typeface="Avenir Next Medium"/>
              </a:defRPr>
            </a:pPr>
            <a:r>
              <a:t>所有发展补助基金统一向海涛申请支付。</a:t>
            </a:r>
          </a:p>
          <a:p>
            <a:pPr lvl="2" marL="1202764" indent="-313764" algn="l">
              <a:spcBef>
                <a:spcPts val="2800"/>
              </a:spcBef>
              <a:buClr>
                <a:srgbClr val="FFFFFF"/>
              </a:buClr>
              <a:buSzPct val="104999"/>
              <a:buFont typeface="Avenir Next"/>
              <a:buChar char="•"/>
              <a:defRPr sz="2400">
                <a:latin typeface="Avenir Next Medium"/>
                <a:ea typeface="Avenir Next Medium"/>
                <a:cs typeface="Avenir Next Medium"/>
                <a:sym typeface="Avenir Next Medium"/>
              </a:defRPr>
            </a:pPr>
            <a:r>
              <a:t>各区域预算每年分两次，于</a:t>
            </a:r>
            <a:r>
              <a:rPr sz="1200">
                <a:latin typeface="Times"/>
                <a:ea typeface="Times"/>
                <a:cs typeface="Times"/>
                <a:sym typeface="Times"/>
              </a:rPr>
              <a:t> </a:t>
            </a:r>
            <a:r>
              <a:rPr>
                <a:latin typeface="Helvetica Neue"/>
                <a:ea typeface="Helvetica Neue"/>
                <a:cs typeface="Helvetica Neue"/>
                <a:sym typeface="Helvetica Neue"/>
              </a:rPr>
              <a:t>1/1</a:t>
            </a:r>
            <a:r>
              <a:rPr sz="1200">
                <a:latin typeface="Times"/>
                <a:ea typeface="Times"/>
                <a:cs typeface="Times"/>
                <a:sym typeface="Times"/>
              </a:rPr>
              <a:t> </a:t>
            </a:r>
            <a:r>
              <a:t>及</a:t>
            </a:r>
            <a:r>
              <a:rPr sz="1200">
                <a:latin typeface="Times"/>
                <a:ea typeface="Times"/>
                <a:cs typeface="Times"/>
                <a:sym typeface="Times"/>
              </a:rPr>
              <a:t> </a:t>
            </a:r>
            <a:r>
              <a:rPr>
                <a:latin typeface="Helvetica Neue"/>
                <a:ea typeface="Helvetica Neue"/>
                <a:cs typeface="Helvetica Neue"/>
                <a:sym typeface="Helvetica Neue"/>
              </a:rPr>
              <a:t>7/1</a:t>
            </a:r>
            <a:r>
              <a:rPr sz="1200">
                <a:latin typeface="Times"/>
                <a:ea typeface="Times"/>
                <a:cs typeface="Times"/>
                <a:sym typeface="Times"/>
              </a:rPr>
              <a:t> </a:t>
            </a:r>
            <a:r>
              <a:t>统计区内裁判人数。各区域预算</a:t>
            </a:r>
            <a:r>
              <a:rPr sz="1200">
                <a:latin typeface="Times"/>
                <a:ea typeface="Times"/>
                <a:cs typeface="Times"/>
                <a:sym typeface="Times"/>
              </a:rPr>
              <a:t> </a:t>
            </a:r>
            <a:r>
              <a:rPr>
                <a:latin typeface="Helvetica Neue"/>
                <a:ea typeface="Helvetica Neue"/>
                <a:cs typeface="Helvetica Neue"/>
                <a:sym typeface="Helvetica Neue"/>
              </a:rPr>
              <a:t>10</a:t>
            </a:r>
            <a:r>
              <a:rPr sz="1200">
                <a:latin typeface="Times"/>
                <a:ea typeface="Times"/>
                <a:cs typeface="Times"/>
                <a:sym typeface="Times"/>
              </a:rPr>
              <a:t> </a:t>
            </a:r>
            <a:r>
              <a:t>人内以</a:t>
            </a:r>
            <a:r>
              <a:rPr sz="1200">
                <a:latin typeface="Times"/>
                <a:ea typeface="Times"/>
                <a:cs typeface="Times"/>
                <a:sym typeface="Times"/>
              </a:rPr>
              <a:t> </a:t>
            </a:r>
            <a:r>
              <a:rPr>
                <a:latin typeface="Helvetica Neue"/>
                <a:ea typeface="Helvetica Neue"/>
                <a:cs typeface="Helvetica Neue"/>
                <a:sym typeface="Helvetica Neue"/>
              </a:rPr>
              <a:t>RMB 500</a:t>
            </a:r>
            <a:r>
              <a:rPr sz="1200">
                <a:latin typeface="Times"/>
                <a:ea typeface="Times"/>
                <a:cs typeface="Times"/>
                <a:sym typeface="Times"/>
              </a:rPr>
              <a:t> </a:t>
            </a:r>
            <a:r>
              <a:t>计（半年），超过</a:t>
            </a:r>
            <a:r>
              <a:rPr sz="1200">
                <a:latin typeface="Times"/>
                <a:ea typeface="Times"/>
                <a:cs typeface="Times"/>
                <a:sym typeface="Times"/>
              </a:rPr>
              <a:t> </a:t>
            </a:r>
            <a:r>
              <a:rPr>
                <a:latin typeface="Helvetica Neue"/>
                <a:ea typeface="Helvetica Neue"/>
                <a:cs typeface="Helvetica Neue"/>
                <a:sym typeface="Helvetica Neue"/>
              </a:rPr>
              <a:t>10</a:t>
            </a:r>
            <a:r>
              <a:rPr sz="1200">
                <a:latin typeface="Times"/>
                <a:ea typeface="Times"/>
                <a:cs typeface="Times"/>
                <a:sym typeface="Times"/>
              </a:rPr>
              <a:t> </a:t>
            </a:r>
            <a:r>
              <a:t>人的区域每人以</a:t>
            </a:r>
            <a:r>
              <a:rPr sz="1200">
                <a:latin typeface="Times"/>
                <a:ea typeface="Times"/>
                <a:cs typeface="Times"/>
                <a:sym typeface="Times"/>
              </a:rPr>
              <a:t> </a:t>
            </a:r>
            <a:r>
              <a:rPr>
                <a:latin typeface="Helvetica Neue"/>
                <a:ea typeface="Helvetica Neue"/>
                <a:cs typeface="Helvetica Neue"/>
                <a:sym typeface="Helvetica Neue"/>
              </a:rPr>
              <a:t>RMB 50</a:t>
            </a:r>
            <a:r>
              <a:rPr sz="1200">
                <a:latin typeface="Times"/>
                <a:ea typeface="Times"/>
                <a:cs typeface="Times"/>
                <a:sym typeface="Times"/>
              </a:rPr>
              <a:t> </a:t>
            </a:r>
            <a:r>
              <a:t>计。</a:t>
            </a:r>
          </a:p>
        </p:txBody>
      </p:sp>
      <p:pic>
        <p:nvPicPr>
          <p:cNvPr id="183" name="635423604932684811.jpg" descr="635423604932684811.jpg"/>
          <p:cNvPicPr>
            <a:picLocks noChangeAspect="1"/>
          </p:cNvPicPr>
          <p:nvPr/>
        </p:nvPicPr>
        <p:blipFill>
          <a:blip r:embed="rId2">
            <a:extLst/>
          </a:blip>
          <a:stretch>
            <a:fillRect/>
          </a:stretch>
        </p:blipFill>
        <p:spPr>
          <a:xfrm>
            <a:off x="7877038" y="2568815"/>
            <a:ext cx="4709853" cy="2535678"/>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5" name="裁判基金"/>
          <p:cNvSpPr/>
          <p:nvPr>
            <p:ph type="title"/>
          </p:nvPr>
        </p:nvSpPr>
        <p:spPr>
          <a:prstGeom prst="rect">
            <a:avLst/>
          </a:prstGeom>
        </p:spPr>
        <p:txBody>
          <a:bodyPr/>
          <a:lstStyle/>
          <a:p>
            <a:pPr/>
            <a:r>
              <a:t>裁判基金</a:t>
            </a:r>
          </a:p>
        </p:txBody>
      </p:sp>
      <p:sp>
        <p:nvSpPr>
          <p:cNvPr id="186" name="2017 年上半年度各区预算如下：…"/>
          <p:cNvSpPr/>
          <p:nvPr/>
        </p:nvSpPr>
        <p:spPr>
          <a:xfrm>
            <a:off x="276035" y="2201954"/>
            <a:ext cx="7246976" cy="684829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lvl="1" marL="889000" indent="-444500" algn="l">
              <a:spcBef>
                <a:spcPts val="2800"/>
              </a:spcBef>
              <a:buClr>
                <a:srgbClr val="FFFFFF"/>
              </a:buClr>
              <a:buSzPct val="104999"/>
              <a:buFont typeface="Avenir Next"/>
              <a:buChar char="•"/>
              <a:defRPr sz="2400">
                <a:latin typeface="Avenir Next Medium"/>
                <a:ea typeface="Avenir Next Medium"/>
                <a:cs typeface="Avenir Next Medium"/>
                <a:sym typeface="Avenir Next Medium"/>
              </a:defRPr>
            </a:pPr>
            <a:r>
              <a:rPr>
                <a:latin typeface="Helvetica Neue"/>
                <a:ea typeface="Helvetica Neue"/>
                <a:cs typeface="Helvetica Neue"/>
                <a:sym typeface="Helvetica Neue"/>
              </a:rPr>
              <a:t>2017</a:t>
            </a:r>
            <a:r>
              <a:rPr sz="1200">
                <a:latin typeface="Times"/>
                <a:ea typeface="Times"/>
                <a:cs typeface="Times"/>
                <a:sym typeface="Times"/>
              </a:rPr>
              <a:t> </a:t>
            </a:r>
            <a:r>
              <a:t>年上半年度各区预算如下：</a:t>
            </a:r>
          </a:p>
          <a:p>
            <a:pPr lvl="2" marL="1333500" indent="-444500" algn="l">
              <a:spcBef>
                <a:spcPts val="2400"/>
              </a:spcBef>
              <a:buClr>
                <a:srgbClr val="FFFFFF"/>
              </a:buClr>
              <a:buSzPct val="104999"/>
              <a:buFont typeface="Avenir Next"/>
              <a:buChar char="•"/>
              <a:defRPr sz="2400">
                <a:latin typeface="Avenir Next Medium"/>
                <a:ea typeface="Avenir Next Medium"/>
                <a:cs typeface="Avenir Next Medium"/>
                <a:sym typeface="Avenir Next Medium"/>
              </a:defRPr>
            </a:pPr>
            <a:r>
              <a:rPr>
                <a:latin typeface="PingFang TC Medium"/>
                <a:ea typeface="PingFang TC Medium"/>
                <a:cs typeface="PingFang TC Medium"/>
                <a:sym typeface="PingFang TC Medium"/>
              </a:rPr>
              <a:t>华北／东北区：</a:t>
            </a:r>
            <a:r>
              <a:t>48 </a:t>
            </a:r>
            <a:r>
              <a:rPr>
                <a:latin typeface="PingFang TC Medium"/>
                <a:ea typeface="PingFang TC Medium"/>
                <a:cs typeface="PingFang TC Medium"/>
                <a:sym typeface="PingFang TC Medium"/>
              </a:rPr>
              <a:t>人，</a:t>
            </a:r>
            <a:r>
              <a:t>RMB 2400</a:t>
            </a:r>
          </a:p>
          <a:p>
            <a:pPr lvl="2" marL="1333500" indent="-444500" algn="l">
              <a:spcBef>
                <a:spcPts val="2400"/>
              </a:spcBef>
              <a:buClr>
                <a:srgbClr val="FFFFFF"/>
              </a:buClr>
              <a:buSzPct val="104999"/>
              <a:buFont typeface="Avenir Next"/>
              <a:buChar char="•"/>
              <a:defRPr sz="2400">
                <a:latin typeface="Avenir Next Medium"/>
                <a:ea typeface="Avenir Next Medium"/>
                <a:cs typeface="Avenir Next Medium"/>
                <a:sym typeface="Avenir Next Medium"/>
              </a:defRPr>
            </a:pPr>
            <a:r>
              <a:rPr>
                <a:latin typeface="PingFang TC Medium"/>
                <a:ea typeface="PingFang TC Medium"/>
                <a:cs typeface="PingFang TC Medium"/>
                <a:sym typeface="PingFang TC Medium"/>
              </a:rPr>
              <a:t>东区：</a:t>
            </a:r>
            <a:r>
              <a:t>53 </a:t>
            </a:r>
            <a:r>
              <a:rPr>
                <a:latin typeface="PingFang TC Medium"/>
                <a:ea typeface="PingFang TC Medium"/>
                <a:cs typeface="PingFang TC Medium"/>
                <a:sym typeface="PingFang TC Medium"/>
              </a:rPr>
              <a:t>人，</a:t>
            </a:r>
            <a:r>
              <a:t>RMB 2650 </a:t>
            </a:r>
          </a:p>
          <a:p>
            <a:pPr lvl="2" marL="1333500" indent="-444500" algn="l">
              <a:spcBef>
                <a:spcPts val="2400"/>
              </a:spcBef>
              <a:buClr>
                <a:srgbClr val="FFFFFF"/>
              </a:buClr>
              <a:buSzPct val="104999"/>
              <a:buFont typeface="Avenir Next"/>
              <a:buChar char="•"/>
              <a:defRPr sz="2400">
                <a:latin typeface="Avenir Next Medium"/>
                <a:ea typeface="Avenir Next Medium"/>
                <a:cs typeface="Avenir Next Medium"/>
                <a:sym typeface="Avenir Next Medium"/>
              </a:defRPr>
            </a:pPr>
            <a:r>
              <a:rPr>
                <a:latin typeface="PingFang TC Medium"/>
                <a:ea typeface="PingFang TC Medium"/>
                <a:cs typeface="PingFang TC Medium"/>
                <a:sym typeface="PingFang TC Medium"/>
              </a:rPr>
              <a:t>华中区：</a:t>
            </a:r>
            <a:r>
              <a:t>10</a:t>
            </a:r>
            <a:r>
              <a:rPr>
                <a:latin typeface="PingFang TC Medium"/>
                <a:ea typeface="PingFang TC Medium"/>
                <a:cs typeface="PingFang TC Medium"/>
                <a:sym typeface="PingFang TC Medium"/>
              </a:rPr>
              <a:t>人，</a:t>
            </a:r>
            <a:r>
              <a:t>RMB 500</a:t>
            </a:r>
          </a:p>
          <a:p>
            <a:pPr lvl="2" marL="1333500" indent="-444500" algn="l">
              <a:spcBef>
                <a:spcPts val="2400"/>
              </a:spcBef>
              <a:buClr>
                <a:srgbClr val="FFFFFF"/>
              </a:buClr>
              <a:buSzPct val="104999"/>
              <a:buFont typeface="Avenir Next"/>
              <a:buChar char="•"/>
              <a:defRPr sz="2400">
                <a:latin typeface="Avenir Next Medium"/>
                <a:ea typeface="Avenir Next Medium"/>
                <a:cs typeface="Avenir Next Medium"/>
                <a:sym typeface="Avenir Next Medium"/>
              </a:defRPr>
            </a:pPr>
            <a:r>
              <a:rPr>
                <a:latin typeface="PingFang TC Medium"/>
                <a:ea typeface="PingFang TC Medium"/>
                <a:cs typeface="PingFang TC Medium"/>
                <a:sym typeface="PingFang TC Medium"/>
              </a:rPr>
              <a:t>华南</a:t>
            </a:r>
            <a:r>
              <a:t>/</a:t>
            </a:r>
            <a:r>
              <a:rPr>
                <a:latin typeface="PingFang TC Medium"/>
                <a:ea typeface="PingFang TC Medium"/>
                <a:cs typeface="PingFang TC Medium"/>
                <a:sym typeface="PingFang TC Medium"/>
              </a:rPr>
              <a:t>香港：</a:t>
            </a:r>
            <a:r>
              <a:t>36</a:t>
            </a:r>
            <a:r>
              <a:rPr>
                <a:latin typeface="PingFang TC Medium"/>
                <a:ea typeface="PingFang TC Medium"/>
                <a:cs typeface="PingFang TC Medium"/>
                <a:sym typeface="PingFang TC Medium"/>
              </a:rPr>
              <a:t>人，</a:t>
            </a:r>
            <a:r>
              <a:t>RMB 1800</a:t>
            </a:r>
          </a:p>
          <a:p>
            <a:pPr lvl="2" marL="1333500" indent="-444500" algn="l">
              <a:spcBef>
                <a:spcPts val="2400"/>
              </a:spcBef>
              <a:buClr>
                <a:srgbClr val="FFFFFF"/>
              </a:buClr>
              <a:buSzPct val="104999"/>
              <a:buFont typeface="Avenir Next"/>
              <a:buChar char="•"/>
              <a:defRPr sz="2400">
                <a:latin typeface="Avenir Next Medium"/>
                <a:ea typeface="Avenir Next Medium"/>
                <a:cs typeface="Avenir Next Medium"/>
                <a:sym typeface="Avenir Next Medium"/>
              </a:defRPr>
            </a:pPr>
            <a:r>
              <a:rPr>
                <a:latin typeface="PingFang TC Medium"/>
                <a:ea typeface="PingFang TC Medium"/>
                <a:cs typeface="PingFang TC Medium"/>
                <a:sym typeface="PingFang TC Medium"/>
              </a:rPr>
              <a:t>西北区：</a:t>
            </a:r>
            <a:r>
              <a:t>3 </a:t>
            </a:r>
            <a:r>
              <a:rPr>
                <a:latin typeface="PingFang TC Medium"/>
                <a:ea typeface="PingFang TC Medium"/>
                <a:cs typeface="PingFang TC Medium"/>
                <a:sym typeface="PingFang TC Medium"/>
              </a:rPr>
              <a:t>人，</a:t>
            </a:r>
            <a:r>
              <a:t>RMB 500 </a:t>
            </a:r>
          </a:p>
          <a:p>
            <a:pPr lvl="2" marL="1333500" indent="-444500" algn="l">
              <a:spcBef>
                <a:spcPts val="2400"/>
              </a:spcBef>
              <a:buClr>
                <a:srgbClr val="FFFFFF"/>
              </a:buClr>
              <a:buSzPct val="104999"/>
              <a:buFont typeface="Avenir Next"/>
              <a:buChar char="•"/>
              <a:defRPr sz="2400">
                <a:latin typeface="Avenir Next Medium"/>
                <a:ea typeface="Avenir Next Medium"/>
                <a:cs typeface="Avenir Next Medium"/>
                <a:sym typeface="Avenir Next Medium"/>
              </a:defRPr>
            </a:pPr>
            <a:r>
              <a:rPr>
                <a:latin typeface="PingFang TC Medium"/>
                <a:ea typeface="PingFang TC Medium"/>
                <a:cs typeface="PingFang TC Medium"/>
                <a:sym typeface="PingFang TC Medium"/>
              </a:rPr>
              <a:t>西南区：</a:t>
            </a:r>
            <a:r>
              <a:t>9 </a:t>
            </a:r>
            <a:r>
              <a:rPr>
                <a:latin typeface="PingFang TC Medium"/>
                <a:ea typeface="PingFang TC Medium"/>
                <a:cs typeface="PingFang TC Medium"/>
                <a:sym typeface="PingFang TC Medium"/>
              </a:rPr>
              <a:t>人，</a:t>
            </a:r>
            <a:r>
              <a:t>RMB 500 </a:t>
            </a:r>
          </a:p>
          <a:p>
            <a:pPr lvl="2" marL="1333500" indent="-444500" algn="l">
              <a:spcBef>
                <a:spcPts val="2400"/>
              </a:spcBef>
              <a:buClr>
                <a:srgbClr val="FFFFFF"/>
              </a:buClr>
              <a:buSzPct val="104999"/>
              <a:buFont typeface="Avenir Next"/>
              <a:buChar char="•"/>
              <a:defRPr sz="2400">
                <a:latin typeface="Avenir Next Medium"/>
                <a:ea typeface="Avenir Next Medium"/>
                <a:cs typeface="Avenir Next Medium"/>
                <a:sym typeface="Avenir Next Medium"/>
              </a:defRPr>
            </a:pPr>
            <a:r>
              <a:rPr>
                <a:latin typeface="PingFang TC Medium"/>
                <a:ea typeface="PingFang TC Medium"/>
                <a:cs typeface="PingFang TC Medium"/>
                <a:sym typeface="PingFang TC Medium"/>
              </a:rPr>
              <a:t>台湾：</a:t>
            </a:r>
            <a:r>
              <a:t> 51 </a:t>
            </a:r>
            <a:r>
              <a:rPr>
                <a:latin typeface="PingFang TC Medium"/>
                <a:ea typeface="PingFang TC Medium"/>
                <a:cs typeface="PingFang TC Medium"/>
                <a:sym typeface="PingFang TC Medium"/>
              </a:rPr>
              <a:t>人，</a:t>
            </a:r>
            <a:r>
              <a:t>RMB 2550 </a:t>
            </a:r>
          </a:p>
          <a:p>
            <a:pPr lvl="2" marL="1333500" indent="-444500" algn="l">
              <a:spcBef>
                <a:spcPts val="2400"/>
              </a:spcBef>
              <a:buClr>
                <a:srgbClr val="FFFFFF"/>
              </a:buClr>
              <a:buSzPct val="104999"/>
              <a:buFont typeface="Avenir Next"/>
              <a:buChar char="•"/>
              <a:defRPr sz="2400">
                <a:latin typeface="Avenir Next Medium"/>
                <a:ea typeface="Avenir Next Medium"/>
                <a:cs typeface="Avenir Next Medium"/>
                <a:sym typeface="Avenir Next Medium"/>
              </a:defRPr>
            </a:pPr>
            <a:r>
              <a:rPr>
                <a:latin typeface="PingFang TC Medium"/>
                <a:ea typeface="PingFang TC Medium"/>
                <a:cs typeface="PingFang TC Medium"/>
                <a:sym typeface="PingFang TC Medium"/>
              </a:rPr>
              <a:t>韩国：</a:t>
            </a:r>
            <a:r>
              <a:t>49 </a:t>
            </a:r>
            <a:r>
              <a:rPr>
                <a:latin typeface="PingFang TC Medium"/>
                <a:ea typeface="PingFang TC Medium"/>
                <a:cs typeface="PingFang TC Medium"/>
                <a:sym typeface="PingFang TC Medium"/>
              </a:rPr>
              <a:t>人，</a:t>
            </a:r>
            <a:r>
              <a:t>RMB 2450</a:t>
            </a:r>
          </a:p>
        </p:txBody>
      </p:sp>
      <p:pic>
        <p:nvPicPr>
          <p:cNvPr id="187" name="635423604932684811.jpg" descr="635423604932684811.jpg"/>
          <p:cNvPicPr>
            <a:picLocks noChangeAspect="1"/>
          </p:cNvPicPr>
          <p:nvPr/>
        </p:nvPicPr>
        <p:blipFill>
          <a:blip r:embed="rId2">
            <a:extLst/>
          </a:blip>
          <a:stretch>
            <a:fillRect/>
          </a:stretch>
        </p:blipFill>
        <p:spPr>
          <a:xfrm>
            <a:off x="7877038" y="2568815"/>
            <a:ext cx="4709853" cy="2535678"/>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9" name="裁判基金收支 Q1"/>
          <p:cNvSpPr/>
          <p:nvPr>
            <p:ph type="title"/>
          </p:nvPr>
        </p:nvSpPr>
        <p:spPr>
          <a:prstGeom prst="rect">
            <a:avLst/>
          </a:prstGeom>
        </p:spPr>
        <p:txBody>
          <a:bodyPr/>
          <a:lstStyle/>
          <a:p>
            <a:pPr/>
            <a:r>
              <a:t>裁判基金收支 Q1</a:t>
            </a:r>
          </a:p>
        </p:txBody>
      </p:sp>
      <p:graphicFrame>
        <p:nvGraphicFramePr>
          <p:cNvPr id="190" name="Table"/>
          <p:cNvGraphicFramePr/>
          <p:nvPr/>
        </p:nvGraphicFramePr>
        <p:xfrm>
          <a:off x="1799208" y="2740595"/>
          <a:ext cx="9419084" cy="5783710"/>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4703192"/>
                <a:gridCol w="4703192"/>
              </a:tblGrid>
              <a:tr h="524637">
                <a:tc>
                  <a:txBody>
                    <a:bodyPr/>
                    <a:lstStyle/>
                    <a:p>
                      <a:pPr defTabSz="914400">
                        <a:defRPr>
                          <a:solidFill>
                            <a:srgbClr val="000000"/>
                          </a:solidFill>
                        </a:defRPr>
                      </a:pPr>
                      <a:r>
                        <a:rPr sz="2000">
                          <a:solidFill>
                            <a:srgbClr val="FFFFFF"/>
                          </a:solidFill>
                          <a:latin typeface="Helvetica"/>
                          <a:ea typeface="Helvetica"/>
                          <a:cs typeface="Helvetica"/>
                          <a:sym typeface="Helvetica"/>
                        </a:rPr>
                        <a:t>2016/12-2017/3</a:t>
                      </a:r>
                    </a:p>
                  </a:txBody>
                  <a:tcPr marL="63500" marR="63500" marT="0" marB="0" anchor="ctr" anchorCtr="0" horzOverflow="overflow">
                    <a:lnL w="12700">
                      <a:solidFill>
                        <a:srgbClr val="D6D6D6"/>
                      </a:solidFill>
                      <a:miter lim="400000"/>
                    </a:lnL>
                    <a:lnT w="12700">
                      <a:solidFill>
                        <a:srgbClr val="D6D6D6"/>
                      </a:solidFill>
                      <a:miter lim="400000"/>
                    </a:lnT>
                  </a:tcPr>
                </a:tc>
                <a:tc>
                  <a:txBody>
                    <a:bodyPr/>
                    <a:lstStyle/>
                    <a:p>
                      <a:pPr defTabSz="914400">
                        <a:defRPr sz="2000">
                          <a:latin typeface="Helvetica"/>
                          <a:ea typeface="Helvetica"/>
                          <a:cs typeface="Helvetica"/>
                          <a:sym typeface="Helvetica"/>
                        </a:defRPr>
                      </a:pPr>
                    </a:p>
                  </a:txBody>
                  <a:tcPr marL="63500" marR="63500" marT="0" marB="0" anchor="ctr" anchorCtr="0" horzOverflow="overflow">
                    <a:lnR w="12700">
                      <a:solidFill>
                        <a:srgbClr val="D6D6D6"/>
                      </a:solidFill>
                      <a:miter lim="400000"/>
                    </a:lnR>
                    <a:lnT w="12700">
                      <a:solidFill>
                        <a:srgbClr val="D6D6D6"/>
                      </a:solidFill>
                      <a:miter lim="400000"/>
                    </a:lnT>
                  </a:tcPr>
                </a:tc>
              </a:tr>
              <a:tr h="524637">
                <a:tc>
                  <a:txBody>
                    <a:bodyPr/>
                    <a:lstStyle/>
                    <a:p>
                      <a:pPr defTabSz="914400">
                        <a:defRPr>
                          <a:solidFill>
                            <a:srgbClr val="000000"/>
                          </a:solidFill>
                        </a:defRPr>
                      </a:pPr>
                      <a:r>
                        <a:rPr sz="2000">
                          <a:solidFill>
                            <a:srgbClr val="FFFFFF"/>
                          </a:solidFill>
                          <a:latin typeface="Helvetica"/>
                          <a:ea typeface="Helvetica"/>
                          <a:cs typeface="Helvetica"/>
                          <a:sym typeface="Helvetica"/>
                        </a:rPr>
                        <a:t>RC 交接</a:t>
                      </a:r>
                    </a:p>
                  </a:txBody>
                  <a:tcPr marL="63500" marR="63500" marT="0" marB="0" anchor="ctr" anchorCtr="0" horzOverflow="overflow">
                    <a:lnL w="12700">
                      <a:solidFill>
                        <a:srgbClr val="D6D6D6"/>
                      </a:solidFill>
                      <a:miter lim="400000"/>
                    </a:lnL>
                  </a:tcPr>
                </a:tc>
                <a:tc>
                  <a:txBody>
                    <a:bodyPr/>
                    <a:lstStyle/>
                    <a:p>
                      <a:pPr defTabSz="914400">
                        <a:defRPr>
                          <a:solidFill>
                            <a:srgbClr val="000000"/>
                          </a:solidFill>
                        </a:defRPr>
                      </a:pPr>
                      <a:r>
                        <a:rPr sz="2000">
                          <a:solidFill>
                            <a:srgbClr val="FFFFFF"/>
                          </a:solidFill>
                          <a:latin typeface="Helvetica"/>
                          <a:ea typeface="Helvetica"/>
                          <a:cs typeface="Helvetica"/>
                          <a:sym typeface="Helvetica"/>
                        </a:rPr>
                        <a:t>¥23,358.00</a:t>
                      </a:r>
                    </a:p>
                  </a:txBody>
                  <a:tcPr marL="63500" marR="63500" marT="0" marB="0" anchor="ctr" anchorCtr="0" horzOverflow="overflow">
                    <a:lnR w="12700">
                      <a:solidFill>
                        <a:srgbClr val="D6D6D6"/>
                      </a:solidFill>
                      <a:miter lim="400000"/>
                    </a:lnR>
                  </a:tcPr>
                </a:tc>
              </a:tr>
              <a:tr h="524637">
                <a:tc>
                  <a:txBody>
                    <a:bodyPr/>
                    <a:lstStyle/>
                    <a:p>
                      <a:pPr defTabSz="914400">
                        <a:defRPr>
                          <a:solidFill>
                            <a:srgbClr val="000000"/>
                          </a:solidFill>
                        </a:defRPr>
                      </a:pPr>
                      <a:r>
                        <a:rPr sz="2000">
                          <a:solidFill>
                            <a:srgbClr val="FFFFFF"/>
                          </a:solidFill>
                          <a:latin typeface="Helvetica"/>
                          <a:ea typeface="Helvetica"/>
                          <a:cs typeface="Helvetica"/>
                          <a:sym typeface="Helvetica"/>
                        </a:rPr>
                        <a:t>出售闪卡</a:t>
                      </a:r>
                    </a:p>
                  </a:txBody>
                  <a:tcPr marL="63500" marR="63500" marT="0" marB="0" anchor="ctr" anchorCtr="0" horzOverflow="overflow">
                    <a:lnL w="12700">
                      <a:solidFill>
                        <a:srgbClr val="D6D6D6"/>
                      </a:solidFill>
                      <a:miter lim="400000"/>
                    </a:lnL>
                  </a:tcPr>
                </a:tc>
                <a:tc>
                  <a:txBody>
                    <a:bodyPr/>
                    <a:lstStyle/>
                    <a:p>
                      <a:pPr defTabSz="914400">
                        <a:defRPr>
                          <a:solidFill>
                            <a:srgbClr val="000000"/>
                          </a:solidFill>
                        </a:defRPr>
                      </a:pPr>
                      <a:r>
                        <a:rPr sz="2000">
                          <a:solidFill>
                            <a:srgbClr val="FFFFFF"/>
                          </a:solidFill>
                          <a:latin typeface="Helvetica"/>
                          <a:ea typeface="Helvetica"/>
                          <a:cs typeface="Helvetica"/>
                          <a:sym typeface="Helvetica"/>
                        </a:rPr>
                        <a:t>¥41,758.60</a:t>
                      </a:r>
                    </a:p>
                  </a:txBody>
                  <a:tcPr marL="63500" marR="63500" marT="0" marB="0" anchor="ctr" anchorCtr="0" horzOverflow="overflow">
                    <a:lnR w="12700">
                      <a:solidFill>
                        <a:srgbClr val="D6D6D6"/>
                      </a:solidFill>
                      <a:miter lim="400000"/>
                    </a:lnR>
                  </a:tcPr>
                </a:tc>
              </a:tr>
              <a:tr h="524637">
                <a:tc>
                  <a:txBody>
                    <a:bodyPr/>
                    <a:lstStyle/>
                    <a:p>
                      <a:pPr defTabSz="914400">
                        <a:defRPr>
                          <a:solidFill>
                            <a:srgbClr val="000000"/>
                          </a:solidFill>
                        </a:defRPr>
                      </a:pPr>
                      <a:r>
                        <a:rPr sz="2000">
                          <a:solidFill>
                            <a:srgbClr val="FFFFFF"/>
                          </a:solidFill>
                          <a:latin typeface="Helvetica"/>
                          <a:ea typeface="Helvetica"/>
                          <a:cs typeface="Helvetica"/>
                          <a:sym typeface="Helvetica"/>
                        </a:rPr>
                        <a:t>出售闪卡邮资</a:t>
                      </a:r>
                    </a:p>
                  </a:txBody>
                  <a:tcPr marL="63500" marR="63500" marT="0" marB="0" anchor="ctr" anchorCtr="0" horzOverflow="overflow">
                    <a:lnL w="12700">
                      <a:solidFill>
                        <a:srgbClr val="D6D6D6"/>
                      </a:solidFill>
                      <a:miter lim="400000"/>
                    </a:lnL>
                  </a:tcPr>
                </a:tc>
                <a:tc>
                  <a:txBody>
                    <a:bodyPr/>
                    <a:lstStyle/>
                    <a:p>
                      <a:pPr defTabSz="914400">
                        <a:defRPr>
                          <a:solidFill>
                            <a:srgbClr val="000000"/>
                          </a:solidFill>
                        </a:defRPr>
                      </a:pPr>
                      <a:r>
                        <a:rPr sz="2000">
                          <a:solidFill>
                            <a:srgbClr val="FFFFFF"/>
                          </a:solidFill>
                          <a:latin typeface="Helvetica"/>
                          <a:ea typeface="Helvetica"/>
                          <a:cs typeface="Helvetica"/>
                          <a:sym typeface="Helvetica"/>
                        </a:rPr>
                        <a:t>-¥655.00</a:t>
                      </a:r>
                    </a:p>
                  </a:txBody>
                  <a:tcPr marL="63500" marR="63500" marT="0" marB="0" anchor="ctr" anchorCtr="0" horzOverflow="overflow">
                    <a:lnR w="12700">
                      <a:solidFill>
                        <a:srgbClr val="D6D6D6"/>
                      </a:solidFill>
                      <a:miter lim="400000"/>
                    </a:lnR>
                  </a:tcPr>
                </a:tc>
              </a:tr>
              <a:tr h="524637">
                <a:tc>
                  <a:txBody>
                    <a:bodyPr/>
                    <a:lstStyle/>
                    <a:p>
                      <a:pPr defTabSz="914400">
                        <a:defRPr>
                          <a:solidFill>
                            <a:srgbClr val="000000"/>
                          </a:solidFill>
                        </a:defRPr>
                      </a:pPr>
                      <a:r>
                        <a:rPr sz="2000">
                          <a:solidFill>
                            <a:srgbClr val="FFFFFF"/>
                          </a:solidFill>
                          <a:latin typeface="Helvetica"/>
                          <a:ea typeface="Helvetica"/>
                          <a:cs typeface="Helvetica"/>
                          <a:sym typeface="Helvetica"/>
                        </a:rPr>
                        <a:t>模范计划支出（ＲＣ）</a:t>
                      </a:r>
                    </a:p>
                  </a:txBody>
                  <a:tcPr marL="63500" marR="63500" marT="0" marB="0" anchor="ctr" anchorCtr="0" horzOverflow="overflow">
                    <a:lnL w="12700">
                      <a:solidFill>
                        <a:srgbClr val="D6D6D6"/>
                      </a:solidFill>
                      <a:miter lim="400000"/>
                    </a:lnL>
                  </a:tcPr>
                </a:tc>
                <a:tc>
                  <a:txBody>
                    <a:bodyPr/>
                    <a:lstStyle/>
                    <a:p>
                      <a:pPr defTabSz="914400">
                        <a:defRPr>
                          <a:solidFill>
                            <a:srgbClr val="000000"/>
                          </a:solidFill>
                        </a:defRPr>
                      </a:pPr>
                      <a:r>
                        <a:rPr sz="2000">
                          <a:solidFill>
                            <a:srgbClr val="FFFFFF"/>
                          </a:solidFill>
                          <a:latin typeface="Helvetica"/>
                          <a:ea typeface="Helvetica"/>
                          <a:cs typeface="Helvetica"/>
                          <a:sym typeface="Helvetica"/>
                        </a:rPr>
                        <a:t>-¥1,280.00</a:t>
                      </a:r>
                    </a:p>
                  </a:txBody>
                  <a:tcPr marL="63500" marR="63500" marT="0" marB="0" anchor="ctr" anchorCtr="0" horzOverflow="overflow">
                    <a:lnR w="12700">
                      <a:solidFill>
                        <a:srgbClr val="D6D6D6"/>
                      </a:solidFill>
                      <a:miter lim="400000"/>
                    </a:lnR>
                  </a:tcPr>
                </a:tc>
              </a:tr>
              <a:tr h="524637">
                <a:tc>
                  <a:txBody>
                    <a:bodyPr/>
                    <a:lstStyle/>
                    <a:p>
                      <a:pPr defTabSz="914400">
                        <a:defRPr>
                          <a:solidFill>
                            <a:srgbClr val="000000"/>
                          </a:solidFill>
                        </a:defRPr>
                      </a:pPr>
                      <a:r>
                        <a:rPr sz="2000">
                          <a:solidFill>
                            <a:srgbClr val="FFFFFF"/>
                          </a:solidFill>
                          <a:latin typeface="Helvetica"/>
                          <a:ea typeface="Helvetica"/>
                          <a:cs typeface="Helvetica"/>
                          <a:sym typeface="Helvetica"/>
                        </a:rPr>
                        <a:t>模范计划支出（各区）</a:t>
                      </a:r>
                    </a:p>
                  </a:txBody>
                  <a:tcPr marL="63500" marR="63500" marT="0" marB="0" anchor="ctr" anchorCtr="0" horzOverflow="overflow">
                    <a:lnL w="12700">
                      <a:solidFill>
                        <a:srgbClr val="D6D6D6"/>
                      </a:solidFill>
                      <a:miter lim="400000"/>
                    </a:lnL>
                  </a:tcPr>
                </a:tc>
                <a:tc>
                  <a:txBody>
                    <a:bodyPr/>
                    <a:lstStyle/>
                    <a:p>
                      <a:pPr defTabSz="914400">
                        <a:defRPr>
                          <a:solidFill>
                            <a:srgbClr val="000000"/>
                          </a:solidFill>
                        </a:defRPr>
                      </a:pPr>
                      <a:r>
                        <a:rPr sz="2000">
                          <a:solidFill>
                            <a:srgbClr val="FFFFFF"/>
                          </a:solidFill>
                          <a:latin typeface="Helvetica"/>
                          <a:ea typeface="Helvetica"/>
                          <a:cs typeface="Helvetica"/>
                          <a:sym typeface="Helvetica"/>
                        </a:rPr>
                        <a:t>-¥447.00</a:t>
                      </a:r>
                    </a:p>
                  </a:txBody>
                  <a:tcPr marL="63500" marR="63500" marT="0" marB="0" anchor="ctr" anchorCtr="0" horzOverflow="overflow">
                    <a:lnR w="12700">
                      <a:solidFill>
                        <a:srgbClr val="D6D6D6"/>
                      </a:solidFill>
                      <a:miter lim="400000"/>
                    </a:lnR>
                  </a:tcPr>
                </a:tc>
              </a:tr>
              <a:tr h="524637">
                <a:tc>
                  <a:txBody>
                    <a:bodyPr/>
                    <a:lstStyle/>
                    <a:p>
                      <a:pPr defTabSz="914400">
                        <a:defRPr>
                          <a:solidFill>
                            <a:srgbClr val="000000"/>
                          </a:solidFill>
                        </a:defRPr>
                      </a:pPr>
                      <a:r>
                        <a:rPr sz="2000">
                          <a:solidFill>
                            <a:srgbClr val="FFFFFF"/>
                          </a:solidFill>
                          <a:latin typeface="Helvetica"/>
                          <a:ea typeface="Helvetica"/>
                          <a:cs typeface="Helvetica"/>
                          <a:sym typeface="Helvetica"/>
                        </a:rPr>
                        <a:t>无锡会议收款</a:t>
                      </a:r>
                    </a:p>
                  </a:txBody>
                  <a:tcPr marL="63500" marR="63500" marT="0" marB="0" anchor="ctr" anchorCtr="0" horzOverflow="overflow">
                    <a:lnL w="12700">
                      <a:solidFill>
                        <a:srgbClr val="D6D6D6"/>
                      </a:solidFill>
                      <a:miter lim="400000"/>
                    </a:lnL>
                  </a:tcPr>
                </a:tc>
                <a:tc>
                  <a:txBody>
                    <a:bodyPr/>
                    <a:lstStyle/>
                    <a:p>
                      <a:pPr defTabSz="914400">
                        <a:defRPr>
                          <a:solidFill>
                            <a:srgbClr val="000000"/>
                          </a:solidFill>
                        </a:defRPr>
                      </a:pPr>
                      <a:r>
                        <a:rPr sz="2000">
                          <a:solidFill>
                            <a:srgbClr val="FFFFFF"/>
                          </a:solidFill>
                          <a:latin typeface="Helvetica"/>
                          <a:ea typeface="Helvetica"/>
                          <a:cs typeface="Helvetica"/>
                          <a:sym typeface="Helvetica"/>
                        </a:rPr>
                        <a:t>¥33,057.00</a:t>
                      </a:r>
                    </a:p>
                  </a:txBody>
                  <a:tcPr marL="63500" marR="63500" marT="0" marB="0" anchor="ctr" anchorCtr="0" horzOverflow="overflow">
                    <a:lnR w="12700">
                      <a:solidFill>
                        <a:srgbClr val="D6D6D6"/>
                      </a:solidFill>
                      <a:miter lim="400000"/>
                    </a:lnR>
                  </a:tcPr>
                </a:tc>
              </a:tr>
              <a:tr h="524637">
                <a:tc>
                  <a:txBody>
                    <a:bodyPr/>
                    <a:lstStyle/>
                    <a:p>
                      <a:pPr defTabSz="914400">
                        <a:defRPr>
                          <a:solidFill>
                            <a:srgbClr val="000000"/>
                          </a:solidFill>
                        </a:defRPr>
                      </a:pPr>
                      <a:r>
                        <a:rPr sz="2000">
                          <a:solidFill>
                            <a:srgbClr val="FFFFFF"/>
                          </a:solidFill>
                          <a:latin typeface="Helvetica"/>
                          <a:ea typeface="Helvetica"/>
                          <a:cs typeface="Helvetica"/>
                          <a:sym typeface="Helvetica"/>
                        </a:rPr>
                        <a:t>韩国区域补助</a:t>
                      </a:r>
                    </a:p>
                  </a:txBody>
                  <a:tcPr marL="63500" marR="63500" marT="0" marB="0" anchor="ctr" anchorCtr="0" horzOverflow="overflow">
                    <a:lnL w="12700">
                      <a:solidFill>
                        <a:srgbClr val="D6D6D6"/>
                      </a:solidFill>
                      <a:miter lim="400000"/>
                    </a:lnL>
                  </a:tcPr>
                </a:tc>
                <a:tc>
                  <a:txBody>
                    <a:bodyPr/>
                    <a:lstStyle/>
                    <a:p>
                      <a:pPr defTabSz="914400">
                        <a:defRPr>
                          <a:solidFill>
                            <a:srgbClr val="000000"/>
                          </a:solidFill>
                        </a:defRPr>
                      </a:pPr>
                      <a:r>
                        <a:rPr sz="2000">
                          <a:solidFill>
                            <a:srgbClr val="FFFFFF"/>
                          </a:solidFill>
                          <a:latin typeface="Helvetica"/>
                          <a:ea typeface="Helvetica"/>
                          <a:cs typeface="Helvetica"/>
                          <a:sym typeface="Helvetica"/>
                        </a:rPr>
                        <a:t>-¥600.00</a:t>
                      </a:r>
                    </a:p>
                  </a:txBody>
                  <a:tcPr marL="63500" marR="63500" marT="0" marB="0" anchor="ctr" anchorCtr="0" horzOverflow="overflow">
                    <a:lnR w="12700">
                      <a:solidFill>
                        <a:srgbClr val="D6D6D6"/>
                      </a:solidFill>
                      <a:miter lim="400000"/>
                    </a:lnR>
                  </a:tcPr>
                </a:tc>
              </a:tr>
              <a:tr h="524637">
                <a:tc>
                  <a:txBody>
                    <a:bodyPr/>
                    <a:lstStyle/>
                    <a:p>
                      <a:pPr defTabSz="914400">
                        <a:defRPr>
                          <a:solidFill>
                            <a:srgbClr val="000000"/>
                          </a:solidFill>
                        </a:defRPr>
                      </a:pPr>
                      <a:r>
                        <a:rPr sz="2000">
                          <a:solidFill>
                            <a:srgbClr val="FFFFFF"/>
                          </a:solidFill>
                          <a:latin typeface="Helvetica"/>
                          <a:ea typeface="Helvetica"/>
                          <a:cs typeface="Helvetica"/>
                          <a:sym typeface="Helvetica"/>
                        </a:rPr>
                        <a:t>利息收入</a:t>
                      </a:r>
                    </a:p>
                  </a:txBody>
                  <a:tcPr marL="63500" marR="63500" marT="0" marB="0" anchor="ctr" anchorCtr="0" horzOverflow="overflow">
                    <a:lnL w="12700">
                      <a:solidFill>
                        <a:srgbClr val="D6D6D6"/>
                      </a:solidFill>
                      <a:miter lim="400000"/>
                    </a:lnL>
                  </a:tcPr>
                </a:tc>
                <a:tc>
                  <a:txBody>
                    <a:bodyPr/>
                    <a:lstStyle/>
                    <a:p>
                      <a:pPr defTabSz="914400">
                        <a:defRPr>
                          <a:solidFill>
                            <a:srgbClr val="000000"/>
                          </a:solidFill>
                        </a:defRPr>
                      </a:pPr>
                      <a:r>
                        <a:rPr sz="2000">
                          <a:solidFill>
                            <a:srgbClr val="FFFFFF"/>
                          </a:solidFill>
                          <a:latin typeface="Helvetica"/>
                          <a:ea typeface="Helvetica"/>
                          <a:cs typeface="Helvetica"/>
                          <a:sym typeface="Helvetica"/>
                        </a:rPr>
                        <a:t>¥23.93</a:t>
                      </a:r>
                    </a:p>
                  </a:txBody>
                  <a:tcPr marL="63500" marR="63500" marT="0" marB="0" anchor="ctr" anchorCtr="0" horzOverflow="overflow">
                    <a:lnR w="12700">
                      <a:solidFill>
                        <a:srgbClr val="D6D6D6"/>
                      </a:solidFill>
                      <a:miter lim="400000"/>
                    </a:lnR>
                  </a:tcPr>
                </a:tc>
              </a:tr>
              <a:tr h="524637">
                <a:tc>
                  <a:txBody>
                    <a:bodyPr/>
                    <a:lstStyle/>
                    <a:p>
                      <a:pPr defTabSz="914400">
                        <a:defRPr sz="2000">
                          <a:latin typeface="Helvetica"/>
                          <a:ea typeface="Helvetica"/>
                          <a:cs typeface="Helvetica"/>
                          <a:sym typeface="Helvetica"/>
                        </a:defRPr>
                      </a:pPr>
                    </a:p>
                  </a:txBody>
                  <a:tcPr marL="63500" marR="63500" marT="0" marB="0" anchor="ctr" anchorCtr="0" horzOverflow="overflow">
                    <a:lnL w="12700">
                      <a:solidFill>
                        <a:srgbClr val="D6D6D6"/>
                      </a:solidFill>
                      <a:miter lim="400000"/>
                    </a:lnL>
                  </a:tcPr>
                </a:tc>
                <a:tc>
                  <a:txBody>
                    <a:bodyPr/>
                    <a:lstStyle/>
                    <a:p>
                      <a:pPr defTabSz="914400">
                        <a:defRPr sz="2000">
                          <a:latin typeface="Helvetica"/>
                          <a:ea typeface="Helvetica"/>
                          <a:cs typeface="Helvetica"/>
                          <a:sym typeface="Helvetica"/>
                        </a:defRPr>
                      </a:pPr>
                    </a:p>
                  </a:txBody>
                  <a:tcPr marL="63500" marR="63500" marT="0" marB="0" anchor="ctr" anchorCtr="0" horzOverflow="overflow">
                    <a:lnR w="12700">
                      <a:solidFill>
                        <a:srgbClr val="D6D6D6"/>
                      </a:solidFill>
                      <a:miter lim="400000"/>
                    </a:lnR>
                  </a:tcPr>
                </a:tc>
              </a:tr>
              <a:tr h="524637">
                <a:tc>
                  <a:txBody>
                    <a:bodyPr/>
                    <a:lstStyle/>
                    <a:p>
                      <a:pPr defTabSz="914400">
                        <a:defRPr sz="2000">
                          <a:latin typeface="Helvetica"/>
                          <a:ea typeface="Helvetica"/>
                          <a:cs typeface="Helvetica"/>
                          <a:sym typeface="Helvetica"/>
                        </a:defRPr>
                      </a:pPr>
                    </a:p>
                  </a:txBody>
                  <a:tcPr marL="63500" marR="63500" marT="0" marB="0" anchor="ctr" anchorCtr="0" horzOverflow="overflow">
                    <a:lnL w="12700">
                      <a:solidFill>
                        <a:srgbClr val="D6D6D6"/>
                      </a:solidFill>
                      <a:miter lim="400000"/>
                    </a:lnL>
                    <a:lnB w="12700">
                      <a:solidFill>
                        <a:srgbClr val="D6D6D6"/>
                      </a:solidFill>
                      <a:miter lim="400000"/>
                    </a:lnB>
                  </a:tcPr>
                </a:tc>
                <a:tc>
                  <a:txBody>
                    <a:bodyPr/>
                    <a:lstStyle/>
                    <a:p>
                      <a:pPr defTabSz="914400">
                        <a:defRPr>
                          <a:solidFill>
                            <a:srgbClr val="000000"/>
                          </a:solidFill>
                        </a:defRPr>
                      </a:pPr>
                      <a:r>
                        <a:rPr sz="2000">
                          <a:solidFill>
                            <a:srgbClr val="FFFFFF"/>
                          </a:solidFill>
                          <a:latin typeface="Helvetica"/>
                          <a:ea typeface="Helvetica"/>
                          <a:cs typeface="Helvetica"/>
                          <a:sym typeface="Helvetica"/>
                        </a:rPr>
                        <a:t>¥95,215.53</a:t>
                      </a:r>
                    </a:p>
                  </a:txBody>
                  <a:tcPr marL="63500" marR="63500" marT="0" marB="0" anchor="ctr" anchorCtr="0" horzOverflow="overflow">
                    <a:lnR w="12700">
                      <a:solidFill>
                        <a:srgbClr val="D6D6D6"/>
                      </a:solidFill>
                      <a:miter lim="400000"/>
                    </a:lnR>
                    <a:lnB w="12700">
                      <a:solidFill>
                        <a:srgbClr val="D6D6D6"/>
                      </a:solidFill>
                      <a:miter lim="400000"/>
                    </a:lnB>
                  </a:tcPr>
                </a:tc>
              </a:tr>
            </a:tbl>
          </a:graphicData>
        </a:graphic>
      </p:graphicFrame>
    </p:spTree>
  </p:cSld>
  <p:clrMapOvr>
    <a:masterClrMapping/>
  </p:clrMapOvr>
  <p:transition xmlns:p14="http://schemas.microsoft.com/office/powerpoint/2010/mai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