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大中华区 2017 裁判会议"/>
          <p:cNvSpPr/>
          <p:nvPr>
            <p:ph type="ctr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anchor="ctr"/>
          <a:lstStyle>
            <a:lvl1pPr>
              <a:defRPr sz="7400"/>
            </a:lvl1pPr>
          </a:lstStyle>
          <a:p>
            <a:pPr/>
            <a:r>
              <a:t>大中华区 2017 裁判会议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会议方向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会议方向</a:t>
            </a:r>
          </a:p>
        </p:txBody>
      </p:sp>
      <p:sp>
        <p:nvSpPr>
          <p:cNvPr id="122" name="Text"/>
          <p:cNvSpPr/>
          <p:nvPr/>
        </p:nvSpPr>
        <p:spPr>
          <a:xfrm>
            <a:off x="3990875" y="50697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23" name="13:15~14:00…"/>
          <p:cNvSpPr/>
          <p:nvPr/>
        </p:nvSpPr>
        <p:spPr>
          <a:xfrm>
            <a:off x="1362230" y="2481354"/>
            <a:ext cx="6270464" cy="6848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13:15~14:00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 IPG 我想说的是...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14:15~15:00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关于万智牌你不能不知道的是...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15:15~16:00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与人交流时你该知道的是...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16:15~17:00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上战场时你该知道的是...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17:15~18:00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想往上发展你会碰到的是...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4" name="09:00~10:00…"/>
          <p:cNvSpPr/>
          <p:nvPr/>
        </p:nvSpPr>
        <p:spPr>
          <a:xfrm>
            <a:off x="6988330" y="2481354"/>
            <a:ext cx="4654240" cy="6848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09:00~10:00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大中华区社群发展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10:15~11:00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关于裁判，你想知道些什么？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11:00~11:30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趣味问答及竞赛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会议内容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会议内容</a:t>
            </a:r>
          </a:p>
        </p:txBody>
      </p:sp>
      <p:sp>
        <p:nvSpPr>
          <p:cNvPr id="127" name="Text"/>
          <p:cNvSpPr/>
          <p:nvPr/>
        </p:nvSpPr>
        <p:spPr>
          <a:xfrm>
            <a:off x="3990875" y="50697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28" name="13:15~14:00…"/>
          <p:cNvSpPr/>
          <p:nvPr/>
        </p:nvSpPr>
        <p:spPr>
          <a:xfrm>
            <a:off x="1717830" y="2570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13:15~14:00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 IPG 我想说的是...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9" name="* HCE精解—杜昊…"/>
          <p:cNvSpPr/>
          <p:nvPr/>
        </p:nvSpPr>
        <p:spPr>
          <a:xfrm>
            <a:off x="6493030" y="3212696"/>
            <a:ext cx="3111637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 HCE精解—杜昊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** 遗漏触发—李思扬</a:t>
            </a:r>
          </a:p>
        </p:txBody>
      </p:sp>
      <p:sp>
        <p:nvSpPr>
          <p:cNvPr id="130" name="14:15~15:00…"/>
          <p:cNvSpPr/>
          <p:nvPr/>
        </p:nvSpPr>
        <p:spPr>
          <a:xfrm>
            <a:off x="1717830" y="4475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14:15~15:00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关于万智牌你不能不知道的是...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1" name="* 比赛中事件处理技巧—周磊…"/>
          <p:cNvSpPr/>
          <p:nvPr/>
        </p:nvSpPr>
        <p:spPr>
          <a:xfrm>
            <a:off x="6493030" y="5117696"/>
            <a:ext cx="4232015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 比赛中事件处理技巧—周磊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** 分类层—岳明</a:t>
            </a:r>
          </a:p>
        </p:txBody>
      </p:sp>
      <p:sp>
        <p:nvSpPr>
          <p:cNvPr id="132" name="Text"/>
          <p:cNvSpPr/>
          <p:nvPr/>
        </p:nvSpPr>
        <p:spPr>
          <a:xfrm>
            <a:off x="4028975" y="83844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33" name="15:15~16:00…"/>
          <p:cNvSpPr/>
          <p:nvPr/>
        </p:nvSpPr>
        <p:spPr>
          <a:xfrm>
            <a:off x="1743230" y="6380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15:15~16:00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与人交流时你该知道的是...</a:t>
            </a:r>
          </a:p>
        </p:txBody>
      </p:sp>
      <p:sp>
        <p:nvSpPr>
          <p:cNvPr id="134" name="* 店家与裁判—王放…"/>
          <p:cNvSpPr/>
          <p:nvPr/>
        </p:nvSpPr>
        <p:spPr>
          <a:xfrm>
            <a:off x="6518430" y="7022696"/>
            <a:ext cx="6270465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 店家与裁判—王放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** 本地比赛遇到外国牌手该如何交流？—Ellis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会议内容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会议内容</a:t>
            </a:r>
          </a:p>
        </p:txBody>
      </p:sp>
      <p:sp>
        <p:nvSpPr>
          <p:cNvPr id="137" name="Text"/>
          <p:cNvSpPr/>
          <p:nvPr/>
        </p:nvSpPr>
        <p:spPr>
          <a:xfrm>
            <a:off x="3990875" y="50697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38" name="16:15~17:00…"/>
          <p:cNvSpPr/>
          <p:nvPr/>
        </p:nvSpPr>
        <p:spPr>
          <a:xfrm>
            <a:off x="1717830" y="2570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16:15~17:00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上战场时你该知道的是...</a:t>
            </a:r>
          </a:p>
        </p:txBody>
      </p:sp>
      <p:sp>
        <p:nvSpPr>
          <p:cNvPr id="139" name="我该怎么办？…"/>
          <p:cNvSpPr/>
          <p:nvPr/>
        </p:nvSpPr>
        <p:spPr>
          <a:xfrm>
            <a:off x="6493030" y="3212696"/>
            <a:ext cx="3429583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80736" indent="-280736" algn="l" defTabSz="457200">
              <a:buSzPct val="75000"/>
              <a:buChar char="*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我该怎么办？</a:t>
            </a:r>
          </a:p>
          <a:p>
            <a:pPr lvl="3" indent="1333500"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— Hans</a:t>
            </a:r>
          </a:p>
        </p:txBody>
      </p:sp>
      <p:sp>
        <p:nvSpPr>
          <p:cNvPr id="140" name="17:15~18:00…"/>
          <p:cNvSpPr/>
          <p:nvPr/>
        </p:nvSpPr>
        <p:spPr>
          <a:xfrm>
            <a:off x="1717830" y="4475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17:15~18:00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想往上发展你会碰到的是...</a:t>
            </a:r>
          </a:p>
        </p:txBody>
      </p:sp>
      <p:sp>
        <p:nvSpPr>
          <p:cNvPr id="141" name="* 大奖赛究竟在干嘛？— Edwin…"/>
          <p:cNvSpPr/>
          <p:nvPr/>
        </p:nvSpPr>
        <p:spPr>
          <a:xfrm>
            <a:off x="6493030" y="5117696"/>
            <a:ext cx="4476887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 大奖赛究竟在干嘛？— Edwin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** 二级之路—梁延杰</a:t>
            </a:r>
          </a:p>
        </p:txBody>
      </p:sp>
      <p:sp>
        <p:nvSpPr>
          <p:cNvPr id="142" name="Text"/>
          <p:cNvSpPr/>
          <p:nvPr/>
        </p:nvSpPr>
        <p:spPr>
          <a:xfrm>
            <a:off x="4028975" y="83844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会议内容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会议内容</a:t>
            </a:r>
          </a:p>
        </p:txBody>
      </p:sp>
      <p:sp>
        <p:nvSpPr>
          <p:cNvPr id="145" name="Text"/>
          <p:cNvSpPr/>
          <p:nvPr/>
        </p:nvSpPr>
        <p:spPr>
          <a:xfrm>
            <a:off x="3990875" y="50697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46" name="09:00~10:00…"/>
          <p:cNvSpPr/>
          <p:nvPr/>
        </p:nvSpPr>
        <p:spPr>
          <a:xfrm>
            <a:off x="1717830" y="2570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09:00~10:00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大中华区社群发展</a:t>
            </a:r>
          </a:p>
        </p:txBody>
      </p:sp>
      <p:sp>
        <p:nvSpPr>
          <p:cNvPr id="147" name="大中华区社群发展…"/>
          <p:cNvSpPr/>
          <p:nvPr/>
        </p:nvSpPr>
        <p:spPr>
          <a:xfrm>
            <a:off x="6493030" y="3212696"/>
            <a:ext cx="4729597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80736" indent="-280736" algn="l" defTabSz="457200">
              <a:buSzPct val="75000"/>
              <a:buChar char="*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大中华区社群发展</a:t>
            </a:r>
          </a:p>
          <a:p>
            <a:pPr lvl="4" indent="1778000"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—Hans / 海涛</a:t>
            </a:r>
          </a:p>
        </p:txBody>
      </p:sp>
      <p:sp>
        <p:nvSpPr>
          <p:cNvPr id="148" name="10:15~11:00…"/>
          <p:cNvSpPr/>
          <p:nvPr/>
        </p:nvSpPr>
        <p:spPr>
          <a:xfrm>
            <a:off x="1717830" y="4475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10:15~11:00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关于裁判，你想知道些什么？</a:t>
            </a:r>
          </a:p>
        </p:txBody>
      </p:sp>
      <p:sp>
        <p:nvSpPr>
          <p:cNvPr id="149" name="关于裁判，你想知道些什么？…"/>
          <p:cNvSpPr/>
          <p:nvPr/>
        </p:nvSpPr>
        <p:spPr>
          <a:xfrm>
            <a:off x="6493030" y="5117696"/>
            <a:ext cx="5522256" cy="137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80736" indent="-280736" algn="l" defTabSz="457200">
              <a:buSzPct val="75000"/>
              <a:buChar char="*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关于裁判，你想知道些什么？</a:t>
            </a:r>
          </a:p>
          <a:p>
            <a:pPr lvl="4" indent="1778000"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—Hans / Edwin / 海涛</a:t>
            </a:r>
          </a:p>
        </p:txBody>
      </p:sp>
      <p:sp>
        <p:nvSpPr>
          <p:cNvPr id="150" name="Text"/>
          <p:cNvSpPr/>
          <p:nvPr/>
        </p:nvSpPr>
        <p:spPr>
          <a:xfrm>
            <a:off x="4028975" y="8384489"/>
            <a:ext cx="440209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  <p:sp>
        <p:nvSpPr>
          <p:cNvPr id="151" name="11:00~11:30…"/>
          <p:cNvSpPr/>
          <p:nvPr/>
        </p:nvSpPr>
        <p:spPr>
          <a:xfrm>
            <a:off x="1743230" y="6380254"/>
            <a:ext cx="6270464" cy="137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11:00~11:30</a:t>
            </a:r>
          </a:p>
          <a:p>
            <a:pPr algn="l" defTabSz="457200"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趣味问答及竞赛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就让我们开始吧！"/>
          <p:cNvSpPr/>
          <p:nvPr>
            <p:ph type="ctr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anchor="ctr"/>
          <a:lstStyle>
            <a:lvl1pPr>
              <a:defRPr sz="7400"/>
            </a:lvl1pPr>
          </a:lstStyle>
          <a:p>
            <a:pPr/>
            <a:r>
              <a:t>就让我们开始吧！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