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906" r:id="rId2"/>
    <p:sldMasterId id="2147483894" r:id="rId3"/>
  </p:sldMasterIdLst>
  <p:notesMasterIdLst>
    <p:notesMasterId r:id="rId29"/>
  </p:notesMasterIdLst>
  <p:handoutMasterIdLst>
    <p:handoutMasterId r:id="rId30"/>
  </p:handoutMasterIdLst>
  <p:sldIdLst>
    <p:sldId id="573" r:id="rId4"/>
    <p:sldId id="635" r:id="rId5"/>
    <p:sldId id="623" r:id="rId6"/>
    <p:sldId id="624" r:id="rId7"/>
    <p:sldId id="611" r:id="rId8"/>
    <p:sldId id="619" r:id="rId9"/>
    <p:sldId id="621" r:id="rId10"/>
    <p:sldId id="629" r:id="rId11"/>
    <p:sldId id="627" r:id="rId12"/>
    <p:sldId id="626" r:id="rId13"/>
    <p:sldId id="628" r:id="rId14"/>
    <p:sldId id="630" r:id="rId15"/>
    <p:sldId id="625" r:id="rId16"/>
    <p:sldId id="638" r:id="rId17"/>
    <p:sldId id="639" r:id="rId18"/>
    <p:sldId id="631" r:id="rId19"/>
    <p:sldId id="633" r:id="rId20"/>
    <p:sldId id="632" r:id="rId21"/>
    <p:sldId id="634" r:id="rId22"/>
    <p:sldId id="641" r:id="rId23"/>
    <p:sldId id="636" r:id="rId24"/>
    <p:sldId id="637" r:id="rId25"/>
    <p:sldId id="640" r:id="rId26"/>
    <p:sldId id="642" r:id="rId27"/>
    <p:sldId id="643"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FFCC66"/>
    <a:srgbClr val="FFFF99"/>
    <a:srgbClr val="FF66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73245" autoAdjust="0"/>
  </p:normalViewPr>
  <p:slideViewPr>
    <p:cSldViewPr>
      <p:cViewPr varScale="1">
        <p:scale>
          <a:sx n="50" d="100"/>
          <a:sy n="50" d="100"/>
        </p:scale>
        <p:origin x="-126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2328"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t>比赛</a:t>
            </a:r>
            <a:endParaRPr lang="en-US"/>
          </a:p>
        </c:rich>
      </c:tx>
      <c:layout>
        <c:manualLayout>
          <c:xMode val="edge"/>
          <c:yMode val="edge"/>
          <c:x val="0.31912784101429809"/>
          <c:y val="2.8126654101951368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Event</c:v>
                </c:pt>
              </c:strCache>
            </c:strRef>
          </c:tx>
          <c:explosion val="25"/>
          <c:dLbls>
            <c:showLegendKey val="0"/>
            <c:showVal val="0"/>
            <c:showCatName val="0"/>
            <c:showSerName val="0"/>
            <c:showPercent val="1"/>
            <c:showBubbleSize val="0"/>
            <c:showLeaderLines val="1"/>
          </c:dLbls>
          <c:cat>
            <c:strRef>
              <c:f>Sheet1!$A$2:$A$4</c:f>
              <c:strCache>
                <c:ptCount val="3"/>
                <c:pt idx="0">
                  <c:v>WPN计划</c:v>
                </c:pt>
                <c:pt idx="1">
                  <c:v>重要赛事</c:v>
                </c:pt>
                <c:pt idx="2">
                  <c:v>普通赛事</c:v>
                </c:pt>
              </c:strCache>
            </c:strRef>
          </c:cat>
          <c:val>
            <c:numRef>
              <c:f>Sheet1!$B$2:$B$4</c:f>
              <c:numCache>
                <c:formatCode>General</c:formatCode>
                <c:ptCount val="3"/>
                <c:pt idx="0">
                  <c:v>13024</c:v>
                </c:pt>
                <c:pt idx="1">
                  <c:v>563</c:v>
                </c:pt>
                <c:pt idx="2">
                  <c:v>8333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8824322550019699"/>
          <c:y val="0.13634036817925574"/>
          <c:w val="0.21175677449980304"/>
          <c:h val="0.29274780800347266"/>
        </c:manualLayout>
      </c:layout>
      <c:overlay val="0"/>
    </c:legend>
    <c:plotVisOnly val="1"/>
    <c:dispBlanksAs val="gap"/>
    <c:showDLblsOverMax val="0"/>
  </c:chart>
  <c:txPr>
    <a:bodyPr/>
    <a:lstStyle/>
    <a:p>
      <a:pPr>
        <a:defRPr sz="1800"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t>人次</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Event</c:v>
                </c:pt>
              </c:strCache>
            </c:strRef>
          </c:tx>
          <c:explosion val="25"/>
          <c:dLbls>
            <c:showLegendKey val="0"/>
            <c:showVal val="0"/>
            <c:showCatName val="0"/>
            <c:showSerName val="0"/>
            <c:showPercent val="1"/>
            <c:showBubbleSize val="0"/>
            <c:showLeaderLines val="1"/>
          </c:dLbls>
          <c:cat>
            <c:strRef>
              <c:f>Sheet1!$A$2:$A$4</c:f>
              <c:strCache>
                <c:ptCount val="3"/>
                <c:pt idx="0">
                  <c:v>FNM</c:v>
                </c:pt>
                <c:pt idx="1">
                  <c:v>PE</c:v>
                </c:pt>
                <c:pt idx="2">
                  <c:v>Magic</c:v>
                </c:pt>
              </c:strCache>
            </c:strRef>
          </c:cat>
          <c:val>
            <c:numRef>
              <c:f>Sheet1!$B$2:$B$4</c:f>
              <c:numCache>
                <c:formatCode>General</c:formatCode>
                <c:ptCount val="3"/>
                <c:pt idx="0">
                  <c:v>134986</c:v>
                </c:pt>
                <c:pt idx="1">
                  <c:v>12089</c:v>
                </c:pt>
                <c:pt idx="2">
                  <c:v>74625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dirty="0" smtClean="0"/>
              <a:t>比赛</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Event</c:v>
                </c:pt>
              </c:strCache>
            </c:strRef>
          </c:tx>
          <c:explosion val="25"/>
          <c:dLbls>
            <c:showLegendKey val="0"/>
            <c:showVal val="0"/>
            <c:showCatName val="0"/>
            <c:showSerName val="0"/>
            <c:showPercent val="1"/>
            <c:showBubbleSize val="0"/>
            <c:showLeaderLines val="1"/>
          </c:dLbls>
          <c:cat>
            <c:strRef>
              <c:f>Sheet1!$A$2:$A$4</c:f>
              <c:strCache>
                <c:ptCount val="3"/>
                <c:pt idx="0">
                  <c:v>FNM</c:v>
                </c:pt>
                <c:pt idx="1">
                  <c:v>GD</c:v>
                </c:pt>
                <c:pt idx="2">
                  <c:v>PR</c:v>
                </c:pt>
              </c:strCache>
            </c:strRef>
          </c:cat>
          <c:val>
            <c:numRef>
              <c:f>Sheet1!$B$2:$B$4</c:f>
              <c:numCache>
                <c:formatCode>General</c:formatCode>
                <c:ptCount val="3"/>
                <c:pt idx="0">
                  <c:v>9795</c:v>
                </c:pt>
                <c:pt idx="1">
                  <c:v>894</c:v>
                </c:pt>
                <c:pt idx="2">
                  <c:v>2335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8824322550019699"/>
          <c:y val="0.13634036817925574"/>
          <c:w val="0.19572320247245256"/>
          <c:h val="0.58549561600694533"/>
        </c:manualLayout>
      </c:layout>
      <c:overlay val="0"/>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dirty="0" smtClean="0"/>
              <a:t>人次</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Event</c:v>
                </c:pt>
              </c:strCache>
            </c:strRef>
          </c:tx>
          <c:explosion val="25"/>
          <c:dLbls>
            <c:showLegendKey val="0"/>
            <c:showVal val="0"/>
            <c:showCatName val="0"/>
            <c:showSerName val="0"/>
            <c:showPercent val="1"/>
            <c:showBubbleSize val="0"/>
            <c:showLeaderLines val="1"/>
          </c:dLbls>
          <c:cat>
            <c:strRef>
              <c:f>Sheet1!$A$2:$A$7</c:f>
              <c:strCache>
                <c:ptCount val="3"/>
                <c:pt idx="0">
                  <c:v>FNM</c:v>
                </c:pt>
                <c:pt idx="1">
                  <c:v>GD</c:v>
                </c:pt>
                <c:pt idx="2">
                  <c:v>PR</c:v>
                </c:pt>
              </c:strCache>
            </c:strRef>
          </c:cat>
          <c:val>
            <c:numRef>
              <c:f>Sheet1!$B$2:$B$7</c:f>
              <c:numCache>
                <c:formatCode>General</c:formatCode>
                <c:ptCount val="6"/>
                <c:pt idx="0">
                  <c:v>83338</c:v>
                </c:pt>
                <c:pt idx="1">
                  <c:v>10908</c:v>
                </c:pt>
                <c:pt idx="2">
                  <c:v>40740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5C42F-057C-4498-9563-1BC16E3EE5E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9DDD6DFA-B774-4966-B31B-77DE0DA9392A}">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t>宋轶 </a:t>
          </a:r>
          <a:r>
            <a:rPr lang="en-US" altLang="zh-CN" dirty="0" smtClean="0"/>
            <a:t>Mark Song</a:t>
          </a:r>
        </a:p>
        <a:p>
          <a:r>
            <a:rPr lang="en-US" dirty="0" smtClean="0"/>
            <a:t>WPN</a:t>
          </a:r>
          <a:r>
            <a:rPr lang="zh-CN" altLang="en-US" dirty="0" smtClean="0"/>
            <a:t>零售支持主管</a:t>
          </a:r>
          <a:endParaRPr lang="en-US" dirty="0"/>
        </a:p>
      </dgm:t>
    </dgm:pt>
    <dgm:pt modelId="{13DADEB7-839D-4A9F-A66A-C3B54E5A506C}" type="parTrans" cxnId="{D34ECE09-909D-450B-82D3-51113D1B0F53}">
      <dgm:prSet/>
      <dgm:spPr/>
      <dgm:t>
        <a:bodyPr/>
        <a:lstStyle/>
        <a:p>
          <a:endParaRPr lang="en-US"/>
        </a:p>
      </dgm:t>
    </dgm:pt>
    <dgm:pt modelId="{DD81F7FA-2C97-492E-9B91-8338EDB1B1C9}" type="sibTrans" cxnId="{D34ECE09-909D-450B-82D3-51113D1B0F53}">
      <dgm:prSet>
        <dgm:style>
          <a:lnRef idx="1">
            <a:schemeClr val="accent5"/>
          </a:lnRef>
          <a:fillRef idx="2">
            <a:schemeClr val="accent5"/>
          </a:fillRef>
          <a:effectRef idx="1">
            <a:schemeClr val="accent5"/>
          </a:effectRef>
          <a:fontRef idx="minor">
            <a:schemeClr val="dk1"/>
          </a:fontRef>
        </dgm:style>
      </dgm:prSet>
      <dgm:spPr/>
      <dgm:t>
        <a:bodyPr/>
        <a:lstStyle/>
        <a:p>
          <a:r>
            <a:rPr lang="en-US" dirty="0" smtClean="0"/>
            <a:t>WPN</a:t>
          </a:r>
          <a:r>
            <a:rPr lang="zh-CN" altLang="en-US" dirty="0" smtClean="0"/>
            <a:t>高级进阶店铺</a:t>
          </a:r>
          <a:endParaRPr lang="en-US" dirty="0"/>
        </a:p>
      </dgm:t>
    </dgm:pt>
    <dgm:pt modelId="{9261D30A-B5C1-44E3-8174-B3B59D372BEE}">
      <dgm:prSet phldrT="[Text]">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smtClean="0"/>
            <a:t>徐钢</a:t>
          </a:r>
          <a:endParaRPr lang="en-US" altLang="zh-CN" b="1" dirty="0" smtClean="0"/>
        </a:p>
        <a:p>
          <a:r>
            <a:rPr lang="en-US" b="1" dirty="0" smtClean="0"/>
            <a:t>Alex Xu</a:t>
          </a:r>
          <a:endParaRPr lang="en-US" b="1" dirty="0"/>
        </a:p>
      </dgm:t>
    </dgm:pt>
    <dgm:pt modelId="{660CF254-9898-4A16-A2FC-89F651574AED}" type="parTrans" cxnId="{D83C1CF1-B072-4279-8ABC-4151CBB68DA5}">
      <dgm:prSet/>
      <dgm:spPr/>
      <dgm:t>
        <a:bodyPr/>
        <a:lstStyle/>
        <a:p>
          <a:endParaRPr lang="en-US"/>
        </a:p>
      </dgm:t>
    </dgm:pt>
    <dgm:pt modelId="{8568A173-6956-45D3-AC27-02ED09E34581}" type="sibTrans" cxnId="{D83C1CF1-B072-4279-8ABC-4151CBB68DA5}">
      <dgm:prSet>
        <dgm:style>
          <a:lnRef idx="1">
            <a:schemeClr val="accent6"/>
          </a:lnRef>
          <a:fillRef idx="2">
            <a:schemeClr val="accent6"/>
          </a:fillRef>
          <a:effectRef idx="1">
            <a:schemeClr val="accent6"/>
          </a:effectRef>
          <a:fontRef idx="minor">
            <a:schemeClr val="dk1"/>
          </a:fontRef>
        </dgm:style>
      </dgm:prSet>
      <dgm:spPr/>
      <dgm:t>
        <a:bodyPr/>
        <a:lstStyle/>
        <a:p>
          <a:r>
            <a:rPr lang="zh-CN" altLang="en-US" dirty="0" smtClean="0"/>
            <a:t>安徽</a:t>
          </a:r>
          <a:endParaRPr lang="en-US" altLang="zh-CN" dirty="0" smtClean="0"/>
        </a:p>
        <a:p>
          <a:r>
            <a:rPr lang="zh-CN" altLang="en-US" dirty="0" smtClean="0"/>
            <a:t>江苏</a:t>
          </a:r>
          <a:endParaRPr lang="en-US" altLang="zh-CN" dirty="0" smtClean="0"/>
        </a:p>
        <a:p>
          <a:r>
            <a:rPr lang="zh-CN" altLang="en-US" dirty="0" smtClean="0"/>
            <a:t>上海</a:t>
          </a:r>
          <a:endParaRPr lang="en-US" altLang="zh-CN" dirty="0" smtClean="0"/>
        </a:p>
        <a:p>
          <a:r>
            <a:rPr lang="zh-CN" altLang="en-US" dirty="0" smtClean="0"/>
            <a:t>浙江</a:t>
          </a:r>
          <a:endParaRPr lang="en-US" altLang="zh-CN" dirty="0" smtClean="0"/>
        </a:p>
        <a:p>
          <a:r>
            <a:rPr lang="zh-CN" altLang="en-US" dirty="0" smtClean="0"/>
            <a:t>河南</a:t>
          </a:r>
          <a:endParaRPr lang="en-US" altLang="zh-CN" dirty="0" smtClean="0"/>
        </a:p>
        <a:p>
          <a:r>
            <a:rPr lang="zh-CN" altLang="en-US" dirty="0" smtClean="0"/>
            <a:t>山东</a:t>
          </a:r>
          <a:endParaRPr lang="en-US" altLang="zh-CN" dirty="0" smtClean="0"/>
        </a:p>
        <a:p>
          <a:r>
            <a:rPr lang="zh-CN" altLang="en-US" dirty="0" smtClean="0"/>
            <a:t>山西</a:t>
          </a:r>
          <a:endParaRPr lang="en-US" altLang="zh-CN" dirty="0" smtClean="0"/>
        </a:p>
        <a:p>
          <a:r>
            <a:rPr lang="zh-CN" altLang="en-US" dirty="0" smtClean="0"/>
            <a:t>陕西</a:t>
          </a:r>
          <a:endParaRPr lang="en-US" altLang="zh-CN" dirty="0" smtClean="0"/>
        </a:p>
        <a:p>
          <a:r>
            <a:rPr lang="zh-CN" altLang="en-US" dirty="0" smtClean="0"/>
            <a:t>重庆</a:t>
          </a:r>
          <a:endParaRPr lang="en-US" altLang="zh-CN" dirty="0" smtClean="0"/>
        </a:p>
        <a:p>
          <a:r>
            <a:rPr lang="zh-CN" altLang="en-US" dirty="0" smtClean="0"/>
            <a:t>四川</a:t>
          </a:r>
          <a:endParaRPr lang="en-US" altLang="zh-CN" dirty="0" smtClean="0"/>
        </a:p>
      </dgm:t>
    </dgm:pt>
    <dgm:pt modelId="{959FF249-09F0-4491-89E0-FF705210512B}">
      <dgm:prSet phldrT="[Text]">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smtClean="0"/>
            <a:t>尚翼亮</a:t>
          </a:r>
          <a:endParaRPr lang="en-US" altLang="zh-CN" b="1" dirty="0" smtClean="0"/>
        </a:p>
        <a:p>
          <a:r>
            <a:rPr lang="en-US" b="1" dirty="0" smtClean="0"/>
            <a:t>Frank Shang</a:t>
          </a:r>
          <a:endParaRPr lang="en-US" b="1" dirty="0"/>
        </a:p>
      </dgm:t>
    </dgm:pt>
    <dgm:pt modelId="{6865D2D4-914B-4D16-AD0D-CF8C7B3DCA41}" type="parTrans" cxnId="{AB5D0862-4B4E-498A-807D-545BE9C0F77A}">
      <dgm:prSet/>
      <dgm:spPr/>
      <dgm:t>
        <a:bodyPr/>
        <a:lstStyle/>
        <a:p>
          <a:endParaRPr lang="en-US"/>
        </a:p>
      </dgm:t>
    </dgm:pt>
    <dgm:pt modelId="{1CBD294F-B780-46EB-9A06-E623F9B71A1D}" type="sibTrans" cxnId="{AB5D0862-4B4E-498A-807D-545BE9C0F77A}">
      <dgm:prSet>
        <dgm:style>
          <a:lnRef idx="1">
            <a:schemeClr val="accent6"/>
          </a:lnRef>
          <a:fillRef idx="2">
            <a:schemeClr val="accent6"/>
          </a:fillRef>
          <a:effectRef idx="1">
            <a:schemeClr val="accent6"/>
          </a:effectRef>
          <a:fontRef idx="minor">
            <a:schemeClr val="dk1"/>
          </a:fontRef>
        </dgm:style>
      </dgm:prSet>
      <dgm:spPr/>
      <dgm:t>
        <a:bodyPr/>
        <a:lstStyle/>
        <a:p>
          <a:r>
            <a:rPr lang="zh-CN" altLang="en-US" dirty="0" smtClean="0"/>
            <a:t>黑龙江</a:t>
          </a:r>
          <a:endParaRPr lang="en-US" altLang="zh-CN" dirty="0" smtClean="0"/>
        </a:p>
        <a:p>
          <a:r>
            <a:rPr lang="zh-CN" altLang="en-US" dirty="0" smtClean="0"/>
            <a:t>吉林</a:t>
          </a:r>
          <a:endParaRPr lang="en-US" altLang="zh-CN" dirty="0" smtClean="0"/>
        </a:p>
        <a:p>
          <a:r>
            <a:rPr lang="zh-CN" altLang="en-US" dirty="0" smtClean="0"/>
            <a:t>辽宁</a:t>
          </a:r>
          <a:endParaRPr lang="en-US" altLang="zh-CN" dirty="0" smtClean="0"/>
        </a:p>
        <a:p>
          <a:r>
            <a:rPr lang="zh-CN" altLang="en-US" dirty="0" smtClean="0"/>
            <a:t>湖北</a:t>
          </a:r>
          <a:endParaRPr lang="en-US" altLang="zh-CN" dirty="0" smtClean="0"/>
        </a:p>
        <a:p>
          <a:r>
            <a:rPr lang="zh-CN" altLang="en-US" dirty="0" smtClean="0"/>
            <a:t>湖南</a:t>
          </a:r>
          <a:endParaRPr lang="en-US" altLang="zh-CN" dirty="0" smtClean="0"/>
        </a:p>
        <a:p>
          <a:r>
            <a:rPr lang="zh-CN" altLang="en-US" dirty="0" smtClean="0"/>
            <a:t>江西</a:t>
          </a:r>
          <a:endParaRPr lang="en-US" altLang="zh-CN" dirty="0" smtClean="0"/>
        </a:p>
        <a:p>
          <a:r>
            <a:rPr lang="zh-CN" altLang="en-US" dirty="0" smtClean="0"/>
            <a:t>福建</a:t>
          </a:r>
          <a:endParaRPr lang="en-US" altLang="zh-CN" dirty="0" smtClean="0"/>
        </a:p>
        <a:p>
          <a:r>
            <a:rPr lang="zh-CN" altLang="en-US" dirty="0" smtClean="0"/>
            <a:t>广东</a:t>
          </a:r>
          <a:endParaRPr lang="en-US" altLang="zh-CN" dirty="0" smtClean="0"/>
        </a:p>
        <a:p>
          <a:r>
            <a:rPr lang="zh-CN" altLang="en-US" dirty="0" smtClean="0"/>
            <a:t>广西</a:t>
          </a:r>
          <a:endParaRPr lang="en-US" altLang="zh-CN" dirty="0" smtClean="0"/>
        </a:p>
        <a:p>
          <a:r>
            <a:rPr lang="zh-CN" altLang="en-US" dirty="0" smtClean="0"/>
            <a:t>贵州</a:t>
          </a:r>
          <a:endParaRPr lang="en-US" altLang="zh-CN" dirty="0" smtClean="0"/>
        </a:p>
        <a:p>
          <a:r>
            <a:rPr lang="zh-CN" altLang="en-US" dirty="0" smtClean="0"/>
            <a:t>云南</a:t>
          </a:r>
          <a:endParaRPr lang="en-US" altLang="zh-CN" dirty="0" smtClean="0"/>
        </a:p>
      </dgm:t>
    </dgm:pt>
    <dgm:pt modelId="{79B3BDA3-D2FC-4442-BDEF-71C206007162}">
      <dgm:prSet phldrT="[Text]">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smtClean="0"/>
            <a:t>王云涛</a:t>
          </a:r>
          <a:endParaRPr lang="en-US" altLang="zh-CN" b="1" dirty="0" smtClean="0"/>
        </a:p>
        <a:p>
          <a:r>
            <a:rPr lang="en-US" b="1" dirty="0" err="1" smtClean="0"/>
            <a:t>Yuntao</a:t>
          </a:r>
          <a:r>
            <a:rPr lang="en-US" b="1" dirty="0" smtClean="0"/>
            <a:t> Wang</a:t>
          </a:r>
          <a:endParaRPr lang="en-US" b="1" dirty="0"/>
        </a:p>
      </dgm:t>
    </dgm:pt>
    <dgm:pt modelId="{84AF012E-47D6-4275-AAEC-DB36F6D0B404}" type="parTrans" cxnId="{44390EAA-E8B8-49F7-96E6-A9301FEEA682}">
      <dgm:prSet/>
      <dgm:spPr/>
      <dgm:t>
        <a:bodyPr/>
        <a:lstStyle/>
        <a:p>
          <a:endParaRPr lang="en-US"/>
        </a:p>
      </dgm:t>
    </dgm:pt>
    <dgm:pt modelId="{C2FA3310-8F09-4509-888A-3FC3B63F5F78}" type="sibTrans" cxnId="{44390EAA-E8B8-49F7-96E6-A9301FEEA682}">
      <dgm:prSet>
        <dgm:style>
          <a:lnRef idx="1">
            <a:schemeClr val="accent6"/>
          </a:lnRef>
          <a:fillRef idx="2">
            <a:schemeClr val="accent6"/>
          </a:fillRef>
          <a:effectRef idx="1">
            <a:schemeClr val="accent6"/>
          </a:effectRef>
          <a:fontRef idx="minor">
            <a:schemeClr val="dk1"/>
          </a:fontRef>
        </dgm:style>
      </dgm:prSet>
      <dgm:spPr/>
      <dgm:t>
        <a:bodyPr/>
        <a:lstStyle/>
        <a:p>
          <a:r>
            <a:rPr lang="zh-CN" altLang="en-US" dirty="0" smtClean="0"/>
            <a:t>北京</a:t>
          </a:r>
          <a:endParaRPr lang="en-US" altLang="zh-CN" dirty="0" smtClean="0"/>
        </a:p>
        <a:p>
          <a:r>
            <a:rPr lang="zh-CN" altLang="en-US" dirty="0" smtClean="0"/>
            <a:t>天津</a:t>
          </a:r>
          <a:endParaRPr lang="en-US" altLang="zh-CN" dirty="0" smtClean="0"/>
        </a:p>
        <a:p>
          <a:r>
            <a:rPr lang="zh-CN" altLang="en-US" dirty="0" smtClean="0"/>
            <a:t>河北</a:t>
          </a:r>
          <a:endParaRPr lang="en-US" altLang="zh-CN" dirty="0" smtClean="0"/>
        </a:p>
        <a:p>
          <a:r>
            <a:rPr lang="zh-CN" altLang="en-US" dirty="0" smtClean="0"/>
            <a:t>内蒙古</a:t>
          </a:r>
          <a:endParaRPr lang="en-US" altLang="zh-CN" dirty="0" smtClean="0"/>
        </a:p>
        <a:p>
          <a:r>
            <a:rPr lang="zh-CN" altLang="en-US" dirty="0" smtClean="0"/>
            <a:t>甘肃</a:t>
          </a:r>
          <a:endParaRPr lang="en-US" altLang="zh-CN" dirty="0" smtClean="0"/>
        </a:p>
        <a:p>
          <a:r>
            <a:rPr lang="zh-CN" altLang="en-US" dirty="0" smtClean="0"/>
            <a:t>宁夏</a:t>
          </a:r>
          <a:endParaRPr lang="en-US" altLang="zh-CN" dirty="0" smtClean="0"/>
        </a:p>
        <a:p>
          <a:r>
            <a:rPr lang="zh-CN" altLang="en-US" dirty="0" smtClean="0"/>
            <a:t>青海</a:t>
          </a:r>
          <a:endParaRPr lang="en-US" altLang="zh-CN" dirty="0" smtClean="0"/>
        </a:p>
        <a:p>
          <a:r>
            <a:rPr lang="zh-CN" altLang="en-US" dirty="0" smtClean="0"/>
            <a:t>新疆</a:t>
          </a:r>
          <a:endParaRPr lang="en-US" altLang="zh-CN" dirty="0" smtClean="0"/>
        </a:p>
        <a:p>
          <a:endParaRPr lang="en-US" dirty="0"/>
        </a:p>
      </dgm:t>
    </dgm:pt>
    <dgm:pt modelId="{4B5377DB-482E-400D-9519-A4DD964E40F8}" type="pres">
      <dgm:prSet presAssocID="{5625C42F-057C-4498-9563-1BC16E3EE5E5}" presName="hierChild1" presStyleCnt="0">
        <dgm:presLayoutVars>
          <dgm:orgChart val="1"/>
          <dgm:chPref val="1"/>
          <dgm:dir/>
          <dgm:animOne val="branch"/>
          <dgm:animLvl val="lvl"/>
          <dgm:resizeHandles/>
        </dgm:presLayoutVars>
      </dgm:prSet>
      <dgm:spPr/>
    </dgm:pt>
    <dgm:pt modelId="{9FAE5553-EA3E-431A-A081-A0D6AF5DD89E}" type="pres">
      <dgm:prSet presAssocID="{9DDD6DFA-B774-4966-B31B-77DE0DA9392A}" presName="hierRoot1" presStyleCnt="0">
        <dgm:presLayoutVars>
          <dgm:hierBranch val="init"/>
        </dgm:presLayoutVars>
      </dgm:prSet>
      <dgm:spPr/>
    </dgm:pt>
    <dgm:pt modelId="{1D262808-A46D-4B0D-930C-4BBD51F87C75}" type="pres">
      <dgm:prSet presAssocID="{9DDD6DFA-B774-4966-B31B-77DE0DA9392A}" presName="rootComposite1" presStyleCnt="0"/>
      <dgm:spPr/>
    </dgm:pt>
    <dgm:pt modelId="{1910349C-BA78-4143-9C6C-D24D6FD63FE6}" type="pres">
      <dgm:prSet presAssocID="{9DDD6DFA-B774-4966-B31B-77DE0DA9392A}" presName="rootText1" presStyleLbl="node0" presStyleIdx="0" presStyleCnt="1" custScaleY="74288" custLinFactNeighborX="-2884" custLinFactNeighborY="-98711">
        <dgm:presLayoutVars>
          <dgm:chMax/>
          <dgm:chPref val="3"/>
        </dgm:presLayoutVars>
      </dgm:prSet>
      <dgm:spPr/>
    </dgm:pt>
    <dgm:pt modelId="{1DD17A1D-37DC-4310-9BF0-8F49863F14A2}" type="pres">
      <dgm:prSet presAssocID="{9DDD6DFA-B774-4966-B31B-77DE0DA9392A}" presName="titleText1" presStyleLbl="fgAcc0" presStyleIdx="0" presStyleCnt="1" custScaleX="112817" custScaleY="143217" custLinFactX="35774" custLinFactY="-56736" custLinFactNeighborX="100000" custLinFactNeighborY="-100000">
        <dgm:presLayoutVars>
          <dgm:chMax val="0"/>
          <dgm:chPref val="0"/>
        </dgm:presLayoutVars>
      </dgm:prSet>
      <dgm:spPr/>
      <dgm:t>
        <a:bodyPr/>
        <a:lstStyle/>
        <a:p>
          <a:endParaRPr lang="en-US"/>
        </a:p>
      </dgm:t>
    </dgm:pt>
    <dgm:pt modelId="{E4DDDB3E-F427-4E76-829C-0B46F0B61850}" type="pres">
      <dgm:prSet presAssocID="{9DDD6DFA-B774-4966-B31B-77DE0DA9392A}" presName="rootConnector1" presStyleLbl="node1" presStyleIdx="0" presStyleCnt="3"/>
      <dgm:spPr/>
    </dgm:pt>
    <dgm:pt modelId="{824C4C24-D237-4FD1-9EE5-1C13CC04D5A8}" type="pres">
      <dgm:prSet presAssocID="{9DDD6DFA-B774-4966-B31B-77DE0DA9392A}" presName="hierChild2" presStyleCnt="0"/>
      <dgm:spPr/>
    </dgm:pt>
    <dgm:pt modelId="{C3858B8E-A387-4C53-8E2E-D14C2B06114C}" type="pres">
      <dgm:prSet presAssocID="{660CF254-9898-4A16-A2FC-89F651574AED}" presName="Name37" presStyleLbl="parChTrans1D2" presStyleIdx="0" presStyleCnt="3"/>
      <dgm:spPr/>
    </dgm:pt>
    <dgm:pt modelId="{09A75BE1-2B07-43C1-8225-3024F6E3B4EB}" type="pres">
      <dgm:prSet presAssocID="{9261D30A-B5C1-44E3-8174-B3B59D372BEE}" presName="hierRoot2" presStyleCnt="0">
        <dgm:presLayoutVars>
          <dgm:hierBranch val="init"/>
        </dgm:presLayoutVars>
      </dgm:prSet>
      <dgm:spPr/>
    </dgm:pt>
    <dgm:pt modelId="{7691E59A-892D-466F-82B5-8CFF2817E8D2}" type="pres">
      <dgm:prSet presAssocID="{9261D30A-B5C1-44E3-8174-B3B59D372BEE}" presName="rootComposite" presStyleCnt="0"/>
      <dgm:spPr/>
    </dgm:pt>
    <dgm:pt modelId="{5E365904-85AD-4241-A65F-A0A3B101EDB8}" type="pres">
      <dgm:prSet presAssocID="{9261D30A-B5C1-44E3-8174-B3B59D372BEE}" presName="rootText" presStyleLbl="node1" presStyleIdx="0" presStyleCnt="3" custScaleX="62967" custScaleY="74715" custLinFactY="-20096" custLinFactNeighborX="-42486" custLinFactNeighborY="-100000">
        <dgm:presLayoutVars>
          <dgm:chMax/>
          <dgm:chPref val="3"/>
        </dgm:presLayoutVars>
      </dgm:prSet>
      <dgm:spPr/>
      <dgm:t>
        <a:bodyPr/>
        <a:lstStyle/>
        <a:p>
          <a:endParaRPr lang="en-US"/>
        </a:p>
      </dgm:t>
    </dgm:pt>
    <dgm:pt modelId="{80716F69-1A9B-4D76-92CF-05DC9C5D29C2}" type="pres">
      <dgm:prSet presAssocID="{9261D30A-B5C1-44E3-8174-B3B59D372BEE}" presName="titleText2" presStyleLbl="fgAcc1" presStyleIdx="0" presStyleCnt="3" custScaleX="53268" custScaleY="782475" custLinFactNeighborX="-44999" custLinFactNeighborY="22182">
        <dgm:presLayoutVars>
          <dgm:chMax val="0"/>
          <dgm:chPref val="0"/>
        </dgm:presLayoutVars>
      </dgm:prSet>
      <dgm:spPr/>
      <dgm:t>
        <a:bodyPr/>
        <a:lstStyle/>
        <a:p>
          <a:endParaRPr lang="en-US"/>
        </a:p>
      </dgm:t>
    </dgm:pt>
    <dgm:pt modelId="{9314AA2C-AD03-4790-B855-7A18C5F17D1F}" type="pres">
      <dgm:prSet presAssocID="{9261D30A-B5C1-44E3-8174-B3B59D372BEE}" presName="rootConnector" presStyleLbl="node2" presStyleIdx="0" presStyleCnt="0"/>
      <dgm:spPr/>
    </dgm:pt>
    <dgm:pt modelId="{4A1DDE30-70B3-4627-991A-FEC5F41E5FFE}" type="pres">
      <dgm:prSet presAssocID="{9261D30A-B5C1-44E3-8174-B3B59D372BEE}" presName="hierChild4" presStyleCnt="0"/>
      <dgm:spPr/>
    </dgm:pt>
    <dgm:pt modelId="{4ECD2619-F51F-4CE6-945F-EE6769D97C87}" type="pres">
      <dgm:prSet presAssocID="{9261D30A-B5C1-44E3-8174-B3B59D372BEE}" presName="hierChild5" presStyleCnt="0"/>
      <dgm:spPr/>
    </dgm:pt>
    <dgm:pt modelId="{CE4BCB4E-82B4-4796-9942-0EC38798BC50}" type="pres">
      <dgm:prSet presAssocID="{6865D2D4-914B-4D16-AD0D-CF8C7B3DCA41}" presName="Name37" presStyleLbl="parChTrans1D2" presStyleIdx="1" presStyleCnt="3"/>
      <dgm:spPr/>
    </dgm:pt>
    <dgm:pt modelId="{D68ED671-4570-4661-89FD-34B820E7A0D2}" type="pres">
      <dgm:prSet presAssocID="{959FF249-09F0-4491-89E0-FF705210512B}" presName="hierRoot2" presStyleCnt="0">
        <dgm:presLayoutVars>
          <dgm:hierBranch val="init"/>
        </dgm:presLayoutVars>
      </dgm:prSet>
      <dgm:spPr/>
    </dgm:pt>
    <dgm:pt modelId="{405C8A4C-926A-4EB9-8271-B059F1434A30}" type="pres">
      <dgm:prSet presAssocID="{959FF249-09F0-4491-89E0-FF705210512B}" presName="rootComposite" presStyleCnt="0"/>
      <dgm:spPr/>
    </dgm:pt>
    <dgm:pt modelId="{E3B69CCA-1016-4B40-828C-217BD45DF0F5}" type="pres">
      <dgm:prSet presAssocID="{959FF249-09F0-4491-89E0-FF705210512B}" presName="rootText" presStyleLbl="node1" presStyleIdx="1" presStyleCnt="3" custScaleX="62967" custScaleY="74715" custLinFactY="-20096" custLinFactNeighborX="-14677" custLinFactNeighborY="-100000">
        <dgm:presLayoutVars>
          <dgm:chMax/>
          <dgm:chPref val="3"/>
        </dgm:presLayoutVars>
      </dgm:prSet>
      <dgm:spPr/>
    </dgm:pt>
    <dgm:pt modelId="{0CCB8517-DA8E-4D2C-A8B6-069CFACE1E9B}" type="pres">
      <dgm:prSet presAssocID="{959FF249-09F0-4491-89E0-FF705210512B}" presName="titleText2" presStyleLbl="fgAcc1" presStyleIdx="1" presStyleCnt="3" custScaleX="53268" custScaleY="782475" custLinFactNeighborX="-14104" custLinFactNeighborY="22182">
        <dgm:presLayoutVars>
          <dgm:chMax val="0"/>
          <dgm:chPref val="0"/>
        </dgm:presLayoutVars>
      </dgm:prSet>
      <dgm:spPr/>
      <dgm:t>
        <a:bodyPr/>
        <a:lstStyle/>
        <a:p>
          <a:endParaRPr lang="en-US"/>
        </a:p>
      </dgm:t>
    </dgm:pt>
    <dgm:pt modelId="{17B0F8D4-9514-49D6-AF62-A971DB94308A}" type="pres">
      <dgm:prSet presAssocID="{959FF249-09F0-4491-89E0-FF705210512B}" presName="rootConnector" presStyleLbl="node2" presStyleIdx="0" presStyleCnt="0"/>
      <dgm:spPr/>
    </dgm:pt>
    <dgm:pt modelId="{CDDA8603-2B1F-4530-A7F6-F476B25CA80B}" type="pres">
      <dgm:prSet presAssocID="{959FF249-09F0-4491-89E0-FF705210512B}" presName="hierChild4" presStyleCnt="0"/>
      <dgm:spPr/>
    </dgm:pt>
    <dgm:pt modelId="{7F414CB1-5FC4-45A3-9A9A-7F1BC0CDAA24}" type="pres">
      <dgm:prSet presAssocID="{959FF249-09F0-4491-89E0-FF705210512B}" presName="hierChild5" presStyleCnt="0"/>
      <dgm:spPr/>
    </dgm:pt>
    <dgm:pt modelId="{9651668B-3B0E-46FE-A447-62C917619D5A}" type="pres">
      <dgm:prSet presAssocID="{84AF012E-47D6-4275-AAEC-DB36F6D0B404}" presName="Name37" presStyleLbl="parChTrans1D2" presStyleIdx="2" presStyleCnt="3"/>
      <dgm:spPr/>
    </dgm:pt>
    <dgm:pt modelId="{5A28DA77-366B-4743-AE42-BCED389D3D63}" type="pres">
      <dgm:prSet presAssocID="{79B3BDA3-D2FC-4442-BDEF-71C206007162}" presName="hierRoot2" presStyleCnt="0">
        <dgm:presLayoutVars>
          <dgm:hierBranch val="init"/>
        </dgm:presLayoutVars>
      </dgm:prSet>
      <dgm:spPr/>
    </dgm:pt>
    <dgm:pt modelId="{623C0447-15F9-4897-A432-A6DB674AD689}" type="pres">
      <dgm:prSet presAssocID="{79B3BDA3-D2FC-4442-BDEF-71C206007162}" presName="rootComposite" presStyleCnt="0"/>
      <dgm:spPr/>
    </dgm:pt>
    <dgm:pt modelId="{29C4EAC0-0CE0-4874-BBB2-D24EBB2BCF70}" type="pres">
      <dgm:prSet presAssocID="{79B3BDA3-D2FC-4442-BDEF-71C206007162}" presName="rootText" presStyleLbl="node1" presStyleIdx="2" presStyleCnt="3" custScaleX="62967" custScaleY="74715" custLinFactY="-20096" custLinFactNeighborX="11190" custLinFactNeighborY="-100000">
        <dgm:presLayoutVars>
          <dgm:chMax/>
          <dgm:chPref val="3"/>
        </dgm:presLayoutVars>
      </dgm:prSet>
      <dgm:spPr/>
      <dgm:t>
        <a:bodyPr/>
        <a:lstStyle/>
        <a:p>
          <a:endParaRPr lang="en-US"/>
        </a:p>
      </dgm:t>
    </dgm:pt>
    <dgm:pt modelId="{6BD595D1-6B9F-4534-A714-4FC3A15AA676}" type="pres">
      <dgm:prSet presAssocID="{79B3BDA3-D2FC-4442-BDEF-71C206007162}" presName="titleText2" presStyleLbl="fgAcc1" presStyleIdx="2" presStyleCnt="3" custScaleX="53268" custScaleY="782475" custLinFactNeighborX="14640" custLinFactNeighborY="22182">
        <dgm:presLayoutVars>
          <dgm:chMax val="0"/>
          <dgm:chPref val="0"/>
        </dgm:presLayoutVars>
      </dgm:prSet>
      <dgm:spPr/>
      <dgm:t>
        <a:bodyPr/>
        <a:lstStyle/>
        <a:p>
          <a:endParaRPr lang="en-US"/>
        </a:p>
      </dgm:t>
    </dgm:pt>
    <dgm:pt modelId="{22EE7A3C-87F3-4CCB-8C92-6D5B46F212F3}" type="pres">
      <dgm:prSet presAssocID="{79B3BDA3-D2FC-4442-BDEF-71C206007162}" presName="rootConnector" presStyleLbl="node2" presStyleIdx="0" presStyleCnt="0"/>
      <dgm:spPr/>
    </dgm:pt>
    <dgm:pt modelId="{5AB47EC9-202E-4482-B660-AD9DF2704664}" type="pres">
      <dgm:prSet presAssocID="{79B3BDA3-D2FC-4442-BDEF-71C206007162}" presName="hierChild4" presStyleCnt="0"/>
      <dgm:spPr/>
    </dgm:pt>
    <dgm:pt modelId="{9683DD9C-59B0-4C4A-BB76-C12F58F2EEB8}" type="pres">
      <dgm:prSet presAssocID="{79B3BDA3-D2FC-4442-BDEF-71C206007162}" presName="hierChild5" presStyleCnt="0"/>
      <dgm:spPr/>
    </dgm:pt>
    <dgm:pt modelId="{FEAFC689-B7D4-42AF-A98F-AB512958CCC8}" type="pres">
      <dgm:prSet presAssocID="{9DDD6DFA-B774-4966-B31B-77DE0DA9392A}" presName="hierChild3" presStyleCnt="0"/>
      <dgm:spPr/>
    </dgm:pt>
  </dgm:ptLst>
  <dgm:cxnLst>
    <dgm:cxn modelId="{3ED084B3-8594-429B-8BEC-E1C6A0E175F2}" type="presOf" srcId="{8568A173-6956-45D3-AC27-02ED09E34581}" destId="{80716F69-1A9B-4D76-92CF-05DC9C5D29C2}" srcOrd="0" destOrd="0" presId="urn:microsoft.com/office/officeart/2008/layout/NameandTitleOrganizationalChart"/>
    <dgm:cxn modelId="{74946555-BCEF-40D0-AEA4-B13F574E4595}" type="presOf" srcId="{5625C42F-057C-4498-9563-1BC16E3EE5E5}" destId="{4B5377DB-482E-400D-9519-A4DD964E40F8}" srcOrd="0" destOrd="0" presId="urn:microsoft.com/office/officeart/2008/layout/NameandTitleOrganizationalChart"/>
    <dgm:cxn modelId="{F9399F3C-081C-44B4-BF5E-6E8AEE93795D}" type="presOf" srcId="{DD81F7FA-2C97-492E-9B91-8338EDB1B1C9}" destId="{1DD17A1D-37DC-4310-9BF0-8F49863F14A2}" srcOrd="0" destOrd="0" presId="urn:microsoft.com/office/officeart/2008/layout/NameandTitleOrganizationalChart"/>
    <dgm:cxn modelId="{3E3B3E42-FF58-48AC-A7B3-500E90597CAC}" type="presOf" srcId="{9261D30A-B5C1-44E3-8174-B3B59D372BEE}" destId="{9314AA2C-AD03-4790-B855-7A18C5F17D1F}" srcOrd="1" destOrd="0" presId="urn:microsoft.com/office/officeart/2008/layout/NameandTitleOrganizationalChart"/>
    <dgm:cxn modelId="{0B37C9DC-F35E-4C16-8EDE-71C6B2014338}" type="presOf" srcId="{9261D30A-B5C1-44E3-8174-B3B59D372BEE}" destId="{5E365904-85AD-4241-A65F-A0A3B101EDB8}" srcOrd="0" destOrd="0" presId="urn:microsoft.com/office/officeart/2008/layout/NameandTitleOrganizationalChart"/>
    <dgm:cxn modelId="{49B7A31D-A279-42F9-9525-64129619D99F}" type="presOf" srcId="{959FF249-09F0-4491-89E0-FF705210512B}" destId="{E3B69CCA-1016-4B40-828C-217BD45DF0F5}" srcOrd="0" destOrd="0" presId="urn:microsoft.com/office/officeart/2008/layout/NameandTitleOrganizationalChart"/>
    <dgm:cxn modelId="{FA1B1D60-F569-44B6-9CD2-49330FF8CE2F}" type="presOf" srcId="{1CBD294F-B780-46EB-9A06-E623F9B71A1D}" destId="{0CCB8517-DA8E-4D2C-A8B6-069CFACE1E9B}" srcOrd="0" destOrd="0" presId="urn:microsoft.com/office/officeart/2008/layout/NameandTitleOrganizationalChart"/>
    <dgm:cxn modelId="{D83C1CF1-B072-4279-8ABC-4151CBB68DA5}" srcId="{9DDD6DFA-B774-4966-B31B-77DE0DA9392A}" destId="{9261D30A-B5C1-44E3-8174-B3B59D372BEE}" srcOrd="0" destOrd="0" parTransId="{660CF254-9898-4A16-A2FC-89F651574AED}" sibTransId="{8568A173-6956-45D3-AC27-02ED09E34581}"/>
    <dgm:cxn modelId="{C15FFA42-DA44-44E8-8C56-7B4BEA518B3F}" type="presOf" srcId="{660CF254-9898-4A16-A2FC-89F651574AED}" destId="{C3858B8E-A387-4C53-8E2E-D14C2B06114C}" srcOrd="0" destOrd="0" presId="urn:microsoft.com/office/officeart/2008/layout/NameandTitleOrganizationalChart"/>
    <dgm:cxn modelId="{C87757DD-7C35-407C-BA95-10B42F1AD0C7}" type="presOf" srcId="{9DDD6DFA-B774-4966-B31B-77DE0DA9392A}" destId="{1910349C-BA78-4143-9C6C-D24D6FD63FE6}" srcOrd="0" destOrd="0" presId="urn:microsoft.com/office/officeart/2008/layout/NameandTitleOrganizationalChart"/>
    <dgm:cxn modelId="{1D57CB9C-A6BA-4C9E-97E9-C58C11B66800}" type="presOf" srcId="{C2FA3310-8F09-4509-888A-3FC3B63F5F78}" destId="{6BD595D1-6B9F-4534-A714-4FC3A15AA676}" srcOrd="0" destOrd="0" presId="urn:microsoft.com/office/officeart/2008/layout/NameandTitleOrganizationalChart"/>
    <dgm:cxn modelId="{2169D011-488D-4B4E-954B-0F07D2203DCB}" type="presOf" srcId="{79B3BDA3-D2FC-4442-BDEF-71C206007162}" destId="{29C4EAC0-0CE0-4874-BBB2-D24EBB2BCF70}" srcOrd="0" destOrd="0" presId="urn:microsoft.com/office/officeart/2008/layout/NameandTitleOrganizationalChart"/>
    <dgm:cxn modelId="{6C860AD8-8628-407D-9244-96649A92EC23}" type="presOf" srcId="{959FF249-09F0-4491-89E0-FF705210512B}" destId="{17B0F8D4-9514-49D6-AF62-A971DB94308A}" srcOrd="1" destOrd="0" presId="urn:microsoft.com/office/officeart/2008/layout/NameandTitleOrganizationalChart"/>
    <dgm:cxn modelId="{AB5D0862-4B4E-498A-807D-545BE9C0F77A}" srcId="{9DDD6DFA-B774-4966-B31B-77DE0DA9392A}" destId="{959FF249-09F0-4491-89E0-FF705210512B}" srcOrd="1" destOrd="0" parTransId="{6865D2D4-914B-4D16-AD0D-CF8C7B3DCA41}" sibTransId="{1CBD294F-B780-46EB-9A06-E623F9B71A1D}"/>
    <dgm:cxn modelId="{D34ECE09-909D-450B-82D3-51113D1B0F53}" srcId="{5625C42F-057C-4498-9563-1BC16E3EE5E5}" destId="{9DDD6DFA-B774-4966-B31B-77DE0DA9392A}" srcOrd="0" destOrd="0" parTransId="{13DADEB7-839D-4A9F-A66A-C3B54E5A506C}" sibTransId="{DD81F7FA-2C97-492E-9B91-8338EDB1B1C9}"/>
    <dgm:cxn modelId="{10C80E2E-15D1-4D11-A340-F83402033E70}" type="presOf" srcId="{6865D2D4-914B-4D16-AD0D-CF8C7B3DCA41}" destId="{CE4BCB4E-82B4-4796-9942-0EC38798BC50}" srcOrd="0" destOrd="0" presId="urn:microsoft.com/office/officeart/2008/layout/NameandTitleOrganizationalChart"/>
    <dgm:cxn modelId="{FDE232F0-6067-4F27-8E3A-31BA5B5528A5}" type="presOf" srcId="{9DDD6DFA-B774-4966-B31B-77DE0DA9392A}" destId="{E4DDDB3E-F427-4E76-829C-0B46F0B61850}" srcOrd="1" destOrd="0" presId="urn:microsoft.com/office/officeart/2008/layout/NameandTitleOrganizationalChart"/>
    <dgm:cxn modelId="{44390EAA-E8B8-49F7-96E6-A9301FEEA682}" srcId="{9DDD6DFA-B774-4966-B31B-77DE0DA9392A}" destId="{79B3BDA3-D2FC-4442-BDEF-71C206007162}" srcOrd="2" destOrd="0" parTransId="{84AF012E-47D6-4275-AAEC-DB36F6D0B404}" sibTransId="{C2FA3310-8F09-4509-888A-3FC3B63F5F78}"/>
    <dgm:cxn modelId="{DA1F7302-C88E-4B64-99CA-00B09B70C964}" type="presOf" srcId="{79B3BDA3-D2FC-4442-BDEF-71C206007162}" destId="{22EE7A3C-87F3-4CCB-8C92-6D5B46F212F3}" srcOrd="1" destOrd="0" presId="urn:microsoft.com/office/officeart/2008/layout/NameandTitleOrganizationalChart"/>
    <dgm:cxn modelId="{1BE1EB18-6D12-410C-B370-D49E159D9659}" type="presOf" srcId="{84AF012E-47D6-4275-AAEC-DB36F6D0B404}" destId="{9651668B-3B0E-46FE-A447-62C917619D5A}" srcOrd="0" destOrd="0" presId="urn:microsoft.com/office/officeart/2008/layout/NameandTitleOrganizationalChart"/>
    <dgm:cxn modelId="{AF9CDFF7-E2B7-4C07-8A04-F7FCB1DBB7E3}" type="presParOf" srcId="{4B5377DB-482E-400D-9519-A4DD964E40F8}" destId="{9FAE5553-EA3E-431A-A081-A0D6AF5DD89E}" srcOrd="0" destOrd="0" presId="urn:microsoft.com/office/officeart/2008/layout/NameandTitleOrganizationalChart"/>
    <dgm:cxn modelId="{A863FA0C-C95F-44C1-8D53-3FECD96C1FD7}" type="presParOf" srcId="{9FAE5553-EA3E-431A-A081-A0D6AF5DD89E}" destId="{1D262808-A46D-4B0D-930C-4BBD51F87C75}" srcOrd="0" destOrd="0" presId="urn:microsoft.com/office/officeart/2008/layout/NameandTitleOrganizationalChart"/>
    <dgm:cxn modelId="{044A8288-B7F8-4039-93BB-DD235C349E6F}" type="presParOf" srcId="{1D262808-A46D-4B0D-930C-4BBD51F87C75}" destId="{1910349C-BA78-4143-9C6C-D24D6FD63FE6}" srcOrd="0" destOrd="0" presId="urn:microsoft.com/office/officeart/2008/layout/NameandTitleOrganizationalChart"/>
    <dgm:cxn modelId="{D2778F90-D7F3-478C-A3F0-E5F9EC2C30F1}" type="presParOf" srcId="{1D262808-A46D-4B0D-930C-4BBD51F87C75}" destId="{1DD17A1D-37DC-4310-9BF0-8F49863F14A2}" srcOrd="1" destOrd="0" presId="urn:microsoft.com/office/officeart/2008/layout/NameandTitleOrganizationalChart"/>
    <dgm:cxn modelId="{31577D80-F2F4-472C-8783-1BBE60D85E58}" type="presParOf" srcId="{1D262808-A46D-4B0D-930C-4BBD51F87C75}" destId="{E4DDDB3E-F427-4E76-829C-0B46F0B61850}" srcOrd="2" destOrd="0" presId="urn:microsoft.com/office/officeart/2008/layout/NameandTitleOrganizationalChart"/>
    <dgm:cxn modelId="{DF817549-9371-47D9-8B69-77DCBC171F45}" type="presParOf" srcId="{9FAE5553-EA3E-431A-A081-A0D6AF5DD89E}" destId="{824C4C24-D237-4FD1-9EE5-1C13CC04D5A8}" srcOrd="1" destOrd="0" presId="urn:microsoft.com/office/officeart/2008/layout/NameandTitleOrganizationalChart"/>
    <dgm:cxn modelId="{8D1B4750-6E2F-46B3-9D0C-187813208803}" type="presParOf" srcId="{824C4C24-D237-4FD1-9EE5-1C13CC04D5A8}" destId="{C3858B8E-A387-4C53-8E2E-D14C2B06114C}" srcOrd="0" destOrd="0" presId="urn:microsoft.com/office/officeart/2008/layout/NameandTitleOrganizationalChart"/>
    <dgm:cxn modelId="{E4260298-FFAE-4588-BE7E-248F803B12CB}" type="presParOf" srcId="{824C4C24-D237-4FD1-9EE5-1C13CC04D5A8}" destId="{09A75BE1-2B07-43C1-8225-3024F6E3B4EB}" srcOrd="1" destOrd="0" presId="urn:microsoft.com/office/officeart/2008/layout/NameandTitleOrganizationalChart"/>
    <dgm:cxn modelId="{B898ADFA-1562-4C4D-9BFA-A7F592C23BCA}" type="presParOf" srcId="{09A75BE1-2B07-43C1-8225-3024F6E3B4EB}" destId="{7691E59A-892D-466F-82B5-8CFF2817E8D2}" srcOrd="0" destOrd="0" presId="urn:microsoft.com/office/officeart/2008/layout/NameandTitleOrganizationalChart"/>
    <dgm:cxn modelId="{DB43898A-46E9-4BE1-A621-05C98E176DBB}" type="presParOf" srcId="{7691E59A-892D-466F-82B5-8CFF2817E8D2}" destId="{5E365904-85AD-4241-A65F-A0A3B101EDB8}" srcOrd="0" destOrd="0" presId="urn:microsoft.com/office/officeart/2008/layout/NameandTitleOrganizationalChart"/>
    <dgm:cxn modelId="{4A1AD83B-D4BF-4603-9B2B-EBCE2B1A072E}" type="presParOf" srcId="{7691E59A-892D-466F-82B5-8CFF2817E8D2}" destId="{80716F69-1A9B-4D76-92CF-05DC9C5D29C2}" srcOrd="1" destOrd="0" presId="urn:microsoft.com/office/officeart/2008/layout/NameandTitleOrganizationalChart"/>
    <dgm:cxn modelId="{5707F06E-336E-4CAD-9C3B-24E55B1A3B3F}" type="presParOf" srcId="{7691E59A-892D-466F-82B5-8CFF2817E8D2}" destId="{9314AA2C-AD03-4790-B855-7A18C5F17D1F}" srcOrd="2" destOrd="0" presId="urn:microsoft.com/office/officeart/2008/layout/NameandTitleOrganizationalChart"/>
    <dgm:cxn modelId="{AF353456-3A01-49F4-BFD0-392D83D60516}" type="presParOf" srcId="{09A75BE1-2B07-43C1-8225-3024F6E3B4EB}" destId="{4A1DDE30-70B3-4627-991A-FEC5F41E5FFE}" srcOrd="1" destOrd="0" presId="urn:microsoft.com/office/officeart/2008/layout/NameandTitleOrganizationalChart"/>
    <dgm:cxn modelId="{202FBB37-FAEB-4A29-9D28-EE5CF6214E4E}" type="presParOf" srcId="{09A75BE1-2B07-43C1-8225-3024F6E3B4EB}" destId="{4ECD2619-F51F-4CE6-945F-EE6769D97C87}" srcOrd="2" destOrd="0" presId="urn:microsoft.com/office/officeart/2008/layout/NameandTitleOrganizationalChart"/>
    <dgm:cxn modelId="{9864282B-D13C-4F36-9CEA-24C8AEEC5705}" type="presParOf" srcId="{824C4C24-D237-4FD1-9EE5-1C13CC04D5A8}" destId="{CE4BCB4E-82B4-4796-9942-0EC38798BC50}" srcOrd="2" destOrd="0" presId="urn:microsoft.com/office/officeart/2008/layout/NameandTitleOrganizationalChart"/>
    <dgm:cxn modelId="{1F517372-C024-42AC-9879-6DEE0330A307}" type="presParOf" srcId="{824C4C24-D237-4FD1-9EE5-1C13CC04D5A8}" destId="{D68ED671-4570-4661-89FD-34B820E7A0D2}" srcOrd="3" destOrd="0" presId="urn:microsoft.com/office/officeart/2008/layout/NameandTitleOrganizationalChart"/>
    <dgm:cxn modelId="{1DEF08EF-3ED6-4198-88CC-21CEEAC607DA}" type="presParOf" srcId="{D68ED671-4570-4661-89FD-34B820E7A0D2}" destId="{405C8A4C-926A-4EB9-8271-B059F1434A30}" srcOrd="0" destOrd="0" presId="urn:microsoft.com/office/officeart/2008/layout/NameandTitleOrganizationalChart"/>
    <dgm:cxn modelId="{1198E9D2-FCB3-48F3-9149-86A8C76E98E6}" type="presParOf" srcId="{405C8A4C-926A-4EB9-8271-B059F1434A30}" destId="{E3B69CCA-1016-4B40-828C-217BD45DF0F5}" srcOrd="0" destOrd="0" presId="urn:microsoft.com/office/officeart/2008/layout/NameandTitleOrganizationalChart"/>
    <dgm:cxn modelId="{E2C6C541-6982-4478-947B-F131D27E5C44}" type="presParOf" srcId="{405C8A4C-926A-4EB9-8271-B059F1434A30}" destId="{0CCB8517-DA8E-4D2C-A8B6-069CFACE1E9B}" srcOrd="1" destOrd="0" presId="urn:microsoft.com/office/officeart/2008/layout/NameandTitleOrganizationalChart"/>
    <dgm:cxn modelId="{4831C34C-4E73-4D3F-9331-A81EBCBEB287}" type="presParOf" srcId="{405C8A4C-926A-4EB9-8271-B059F1434A30}" destId="{17B0F8D4-9514-49D6-AF62-A971DB94308A}" srcOrd="2" destOrd="0" presId="urn:microsoft.com/office/officeart/2008/layout/NameandTitleOrganizationalChart"/>
    <dgm:cxn modelId="{471D0FF4-8111-408B-B3EA-11A135750B09}" type="presParOf" srcId="{D68ED671-4570-4661-89FD-34B820E7A0D2}" destId="{CDDA8603-2B1F-4530-A7F6-F476B25CA80B}" srcOrd="1" destOrd="0" presId="urn:microsoft.com/office/officeart/2008/layout/NameandTitleOrganizationalChart"/>
    <dgm:cxn modelId="{F64C02FA-43CC-4CF1-AD89-DC0DFBE563B0}" type="presParOf" srcId="{D68ED671-4570-4661-89FD-34B820E7A0D2}" destId="{7F414CB1-5FC4-45A3-9A9A-7F1BC0CDAA24}" srcOrd="2" destOrd="0" presId="urn:microsoft.com/office/officeart/2008/layout/NameandTitleOrganizationalChart"/>
    <dgm:cxn modelId="{09BA1844-0193-41ED-9C3A-9DEEFFB9D585}" type="presParOf" srcId="{824C4C24-D237-4FD1-9EE5-1C13CC04D5A8}" destId="{9651668B-3B0E-46FE-A447-62C917619D5A}" srcOrd="4" destOrd="0" presId="urn:microsoft.com/office/officeart/2008/layout/NameandTitleOrganizationalChart"/>
    <dgm:cxn modelId="{90DB08F7-ED55-44D3-9428-2D50DAB5BF59}" type="presParOf" srcId="{824C4C24-D237-4FD1-9EE5-1C13CC04D5A8}" destId="{5A28DA77-366B-4743-AE42-BCED389D3D63}" srcOrd="5" destOrd="0" presId="urn:microsoft.com/office/officeart/2008/layout/NameandTitleOrganizationalChart"/>
    <dgm:cxn modelId="{58DBE161-9455-40FE-82DF-D90F512140A9}" type="presParOf" srcId="{5A28DA77-366B-4743-AE42-BCED389D3D63}" destId="{623C0447-15F9-4897-A432-A6DB674AD689}" srcOrd="0" destOrd="0" presId="urn:microsoft.com/office/officeart/2008/layout/NameandTitleOrganizationalChart"/>
    <dgm:cxn modelId="{0B300C4C-9197-4952-BB31-2A6EAD28E009}" type="presParOf" srcId="{623C0447-15F9-4897-A432-A6DB674AD689}" destId="{29C4EAC0-0CE0-4874-BBB2-D24EBB2BCF70}" srcOrd="0" destOrd="0" presId="urn:microsoft.com/office/officeart/2008/layout/NameandTitleOrganizationalChart"/>
    <dgm:cxn modelId="{716F1201-9EE7-4866-8682-9D44634B650B}" type="presParOf" srcId="{623C0447-15F9-4897-A432-A6DB674AD689}" destId="{6BD595D1-6B9F-4534-A714-4FC3A15AA676}" srcOrd="1" destOrd="0" presId="urn:microsoft.com/office/officeart/2008/layout/NameandTitleOrganizationalChart"/>
    <dgm:cxn modelId="{81095BD8-154B-4B80-A808-00113D2F5D92}" type="presParOf" srcId="{623C0447-15F9-4897-A432-A6DB674AD689}" destId="{22EE7A3C-87F3-4CCB-8C92-6D5B46F212F3}" srcOrd="2" destOrd="0" presId="urn:microsoft.com/office/officeart/2008/layout/NameandTitleOrganizationalChart"/>
    <dgm:cxn modelId="{06B2516D-6992-4DC7-AB90-A05C4CC8D72B}" type="presParOf" srcId="{5A28DA77-366B-4743-AE42-BCED389D3D63}" destId="{5AB47EC9-202E-4482-B660-AD9DF2704664}" srcOrd="1" destOrd="0" presId="urn:microsoft.com/office/officeart/2008/layout/NameandTitleOrganizationalChart"/>
    <dgm:cxn modelId="{6A119094-EBA0-4834-BA6E-1E5385ED1D09}" type="presParOf" srcId="{5A28DA77-366B-4743-AE42-BCED389D3D63}" destId="{9683DD9C-59B0-4C4A-BB76-C12F58F2EEB8}" srcOrd="2" destOrd="0" presId="urn:microsoft.com/office/officeart/2008/layout/NameandTitleOrganizationalChart"/>
    <dgm:cxn modelId="{18E23044-27BF-4D9D-8BE8-6501BBF2A523}" type="presParOf" srcId="{9FAE5553-EA3E-431A-A081-A0D6AF5DD89E}" destId="{FEAFC689-B7D4-42AF-A98F-AB512958CCC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15211-5813-45E5-BBF0-BAA0A765241E}" type="doc">
      <dgm:prSet loTypeId="urn:microsoft.com/office/officeart/2005/8/layout/radial3" loCatId="cycle" qsTypeId="urn:microsoft.com/office/officeart/2005/8/quickstyle/simple3" qsCatId="simple" csTypeId="urn:microsoft.com/office/officeart/2005/8/colors/colorful1" csCatId="colorful" phldr="1"/>
      <dgm:spPr/>
      <dgm:t>
        <a:bodyPr/>
        <a:lstStyle/>
        <a:p>
          <a:endParaRPr lang="en-US"/>
        </a:p>
      </dgm:t>
    </dgm:pt>
    <dgm:pt modelId="{692BE6D8-41FB-4CBA-AA19-46C65A156127}">
      <dgm:prSet phldrT="[Text]" custT="1">
        <dgm:style>
          <a:lnRef idx="1">
            <a:schemeClr val="dk1"/>
          </a:lnRef>
          <a:fillRef idx="2">
            <a:schemeClr val="dk1"/>
          </a:fillRef>
          <a:effectRef idx="1">
            <a:schemeClr val="dk1"/>
          </a:effectRef>
          <a:fontRef idx="minor">
            <a:schemeClr val="dk1"/>
          </a:fontRef>
        </dgm:style>
      </dgm:prSet>
      <dgm:spPr/>
      <dgm:t>
        <a:bodyPr/>
        <a:lstStyle/>
        <a:p>
          <a:r>
            <a:rPr lang="zh-CN" altLang="en-US" sz="2200" b="1" dirty="0" smtClean="0"/>
            <a:t>鹏洛客</a:t>
          </a:r>
          <a:endParaRPr lang="en-US" altLang="zh-CN" sz="2200" b="1" dirty="0" smtClean="0"/>
        </a:p>
        <a:p>
          <a:r>
            <a:rPr lang="zh-CN" altLang="en-US" sz="2200" b="1" dirty="0" smtClean="0"/>
            <a:t>积分</a:t>
          </a:r>
          <a:endParaRPr lang="en-US" sz="2200" b="1" dirty="0"/>
        </a:p>
      </dgm:t>
    </dgm:pt>
    <dgm:pt modelId="{5694EAB7-F22A-41B5-8448-A6374E935C99}" type="parTrans" cxnId="{7194AC69-3CA8-427D-AA9E-62356A4C04E8}">
      <dgm:prSet/>
      <dgm:spPr/>
      <dgm:t>
        <a:bodyPr/>
        <a:lstStyle/>
        <a:p>
          <a:endParaRPr lang="en-US" sz="2200" b="1"/>
        </a:p>
      </dgm:t>
    </dgm:pt>
    <dgm:pt modelId="{087A9E90-CD2A-4DB7-B664-E1EC526CAD3C}" type="sibTrans" cxnId="{7194AC69-3CA8-427D-AA9E-62356A4C04E8}">
      <dgm:prSet/>
      <dgm:spPr/>
      <dgm:t>
        <a:bodyPr/>
        <a:lstStyle/>
        <a:p>
          <a:endParaRPr lang="en-US" sz="2200" b="1"/>
        </a:p>
      </dgm:t>
    </dgm:pt>
    <dgm:pt modelId="{C4162055-0399-4F4A-9193-950B7B8925A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zh-CN" altLang="en-US" sz="2200" b="1" dirty="0" smtClean="0"/>
            <a:t>普通</a:t>
          </a:r>
          <a:r>
            <a:rPr lang="en-US" altLang="zh-CN" sz="2200" b="1" dirty="0" smtClean="0"/>
            <a:t/>
          </a:r>
          <a:br>
            <a:rPr lang="en-US" altLang="zh-CN" sz="2200" b="1" dirty="0" smtClean="0"/>
          </a:br>
          <a:r>
            <a:rPr lang="zh-CN" altLang="en-US" sz="2200" b="1" dirty="0" smtClean="0"/>
            <a:t>赛事</a:t>
          </a:r>
          <a:endParaRPr lang="en-US" sz="2200" b="1" dirty="0"/>
        </a:p>
      </dgm:t>
    </dgm:pt>
    <dgm:pt modelId="{AFF0DDD7-E231-45A3-9E58-85FD9345E6F2}" type="parTrans" cxnId="{397EA4C3-D054-44A7-BF3C-BDC0613BDBEE}">
      <dgm:prSet/>
      <dgm:spPr/>
      <dgm:t>
        <a:bodyPr/>
        <a:lstStyle/>
        <a:p>
          <a:endParaRPr lang="en-US" sz="2200" b="1"/>
        </a:p>
      </dgm:t>
    </dgm:pt>
    <dgm:pt modelId="{CD8F4CF7-2E1E-40C0-89B9-7169DB408A16}" type="sibTrans" cxnId="{397EA4C3-D054-44A7-BF3C-BDC0613BDBEE}">
      <dgm:prSet/>
      <dgm:spPr/>
      <dgm:t>
        <a:bodyPr/>
        <a:lstStyle/>
        <a:p>
          <a:endParaRPr lang="en-US" sz="2200" b="1"/>
        </a:p>
      </dgm:t>
    </dgm:pt>
    <dgm:pt modelId="{FD5CACD2-6225-44BF-AA5A-E47F537645B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200" b="1" dirty="0" smtClean="0"/>
            <a:t>WPN</a:t>
          </a:r>
          <a:br>
            <a:rPr lang="en-US" sz="2200" b="1" dirty="0" smtClean="0"/>
          </a:br>
          <a:r>
            <a:rPr lang="zh-CN" altLang="en-US" sz="2200" b="1" dirty="0" smtClean="0"/>
            <a:t>计划</a:t>
          </a:r>
          <a:endParaRPr lang="en-US" sz="2200" b="1" dirty="0"/>
        </a:p>
      </dgm:t>
    </dgm:pt>
    <dgm:pt modelId="{26F14378-4AFE-495C-965B-6769D6289A8F}" type="parTrans" cxnId="{5A69E4DF-E794-41EB-8CCD-3093689B1AE1}">
      <dgm:prSet/>
      <dgm:spPr/>
      <dgm:t>
        <a:bodyPr/>
        <a:lstStyle/>
        <a:p>
          <a:endParaRPr lang="en-US" sz="2200" b="1"/>
        </a:p>
      </dgm:t>
    </dgm:pt>
    <dgm:pt modelId="{7D6EABB9-B5AF-4624-BC0D-9CCA43F9CA7A}" type="sibTrans" cxnId="{5A69E4DF-E794-41EB-8CCD-3093689B1AE1}">
      <dgm:prSet/>
      <dgm:spPr/>
      <dgm:t>
        <a:bodyPr/>
        <a:lstStyle/>
        <a:p>
          <a:endParaRPr lang="en-US" sz="2200" b="1"/>
        </a:p>
      </dgm:t>
    </dgm:pt>
    <dgm:pt modelId="{631D7155-E23A-4B71-BE97-CA07CE441D0B}">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200" b="1" dirty="0" smtClean="0"/>
            <a:t>店内重要赛事</a:t>
          </a:r>
          <a:endParaRPr lang="en-US" sz="2200" b="1" dirty="0"/>
        </a:p>
      </dgm:t>
    </dgm:pt>
    <dgm:pt modelId="{8C037243-5135-41E9-9B8B-95FC48D3E0DB}" type="parTrans" cxnId="{4EA95EC7-320E-4A7E-8673-5A42039B51C3}">
      <dgm:prSet/>
      <dgm:spPr/>
      <dgm:t>
        <a:bodyPr/>
        <a:lstStyle/>
        <a:p>
          <a:endParaRPr lang="en-US" sz="2200" b="1"/>
        </a:p>
      </dgm:t>
    </dgm:pt>
    <dgm:pt modelId="{F294F508-68B0-44BE-96BC-322CC6EE1DE7}" type="sibTrans" cxnId="{4EA95EC7-320E-4A7E-8673-5A42039B51C3}">
      <dgm:prSet/>
      <dgm:spPr/>
      <dgm:t>
        <a:bodyPr/>
        <a:lstStyle/>
        <a:p>
          <a:endParaRPr lang="en-US" sz="2200" b="1"/>
        </a:p>
      </dgm:t>
    </dgm:pt>
    <dgm:pt modelId="{4F7AC5AA-39CA-4769-9FBC-F850F5DDD347}">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zh-CN" altLang="en-US" sz="2200" b="1" dirty="0" smtClean="0"/>
            <a:t>重要</a:t>
          </a:r>
          <a:r>
            <a:rPr lang="en-US" altLang="zh-CN" sz="2200" b="1" dirty="0" smtClean="0"/>
            <a:t/>
          </a:r>
          <a:br>
            <a:rPr lang="en-US" altLang="zh-CN" sz="2200" b="1" dirty="0" smtClean="0"/>
          </a:br>
          <a:r>
            <a:rPr lang="zh-CN" altLang="en-US" sz="2200" b="1" dirty="0" smtClean="0"/>
            <a:t>赛事</a:t>
          </a:r>
          <a:endParaRPr lang="en-US" sz="2200" b="1" dirty="0"/>
        </a:p>
      </dgm:t>
    </dgm:pt>
    <dgm:pt modelId="{99CAEADE-21A0-4711-8D2B-B20C9892FB78}" type="parTrans" cxnId="{940DCF2E-D0CF-4ACE-9EFC-5661473ABECB}">
      <dgm:prSet/>
      <dgm:spPr/>
      <dgm:t>
        <a:bodyPr/>
        <a:lstStyle/>
        <a:p>
          <a:endParaRPr lang="en-US" sz="2200" b="1"/>
        </a:p>
      </dgm:t>
    </dgm:pt>
    <dgm:pt modelId="{2C6872DE-C12E-4018-B46C-F59F53E7592C}" type="sibTrans" cxnId="{940DCF2E-D0CF-4ACE-9EFC-5661473ABECB}">
      <dgm:prSet/>
      <dgm:spPr/>
      <dgm:t>
        <a:bodyPr/>
        <a:lstStyle/>
        <a:p>
          <a:endParaRPr lang="en-US" sz="2200" b="1"/>
        </a:p>
      </dgm:t>
    </dgm:pt>
    <dgm:pt modelId="{CA47811A-C3A8-4438-BA98-29DA1E3E3225}" type="pres">
      <dgm:prSet presAssocID="{2A715211-5813-45E5-BBF0-BAA0A765241E}" presName="composite" presStyleCnt="0">
        <dgm:presLayoutVars>
          <dgm:chMax val="1"/>
          <dgm:dir/>
          <dgm:resizeHandles val="exact"/>
        </dgm:presLayoutVars>
      </dgm:prSet>
      <dgm:spPr/>
    </dgm:pt>
    <dgm:pt modelId="{E241309B-5FCC-4271-9313-340B9BCAFE13}" type="pres">
      <dgm:prSet presAssocID="{2A715211-5813-45E5-BBF0-BAA0A765241E}" presName="radial" presStyleCnt="0">
        <dgm:presLayoutVars>
          <dgm:animLvl val="ctr"/>
        </dgm:presLayoutVars>
      </dgm:prSet>
      <dgm:spPr/>
    </dgm:pt>
    <dgm:pt modelId="{3F8F0F47-A82A-49B3-8154-787A2D5B5373}" type="pres">
      <dgm:prSet presAssocID="{692BE6D8-41FB-4CBA-AA19-46C65A156127}" presName="centerShape" presStyleLbl="vennNode1" presStyleIdx="0" presStyleCnt="5" custScaleX="87887" custScaleY="78873"/>
      <dgm:spPr>
        <a:prstGeom prst="flowChartDecision">
          <a:avLst/>
        </a:prstGeom>
      </dgm:spPr>
      <dgm:t>
        <a:bodyPr/>
        <a:lstStyle/>
        <a:p>
          <a:endParaRPr lang="en-US"/>
        </a:p>
      </dgm:t>
    </dgm:pt>
    <dgm:pt modelId="{729F3C27-84FE-451E-AA3F-074084650D24}" type="pres">
      <dgm:prSet presAssocID="{C4162055-0399-4F4A-9193-950B7B8925A3}" presName="node" presStyleLbl="vennNode1" presStyleIdx="1" presStyleCnt="5" custScaleX="121690" custScaleY="122607">
        <dgm:presLayoutVars>
          <dgm:bulletEnabled val="1"/>
        </dgm:presLayoutVars>
      </dgm:prSet>
      <dgm:spPr/>
      <dgm:t>
        <a:bodyPr/>
        <a:lstStyle/>
        <a:p>
          <a:endParaRPr lang="en-US"/>
        </a:p>
      </dgm:t>
    </dgm:pt>
    <dgm:pt modelId="{91196F10-8C80-4D86-939F-90784C60AF7F}" type="pres">
      <dgm:prSet presAssocID="{FD5CACD2-6225-44BF-AA5A-E47F537645BF}" presName="node" presStyleLbl="vennNode1" presStyleIdx="2" presStyleCnt="5" custScaleX="121690" custScaleY="122607">
        <dgm:presLayoutVars>
          <dgm:bulletEnabled val="1"/>
        </dgm:presLayoutVars>
      </dgm:prSet>
      <dgm:spPr/>
      <dgm:t>
        <a:bodyPr/>
        <a:lstStyle/>
        <a:p>
          <a:endParaRPr lang="en-US"/>
        </a:p>
      </dgm:t>
    </dgm:pt>
    <dgm:pt modelId="{46CAD6D6-5B84-4890-BC1D-1B86C0B14165}" type="pres">
      <dgm:prSet presAssocID="{631D7155-E23A-4B71-BE97-CA07CE441D0B}" presName="node" presStyleLbl="vennNode1" presStyleIdx="3" presStyleCnt="5" custScaleX="121690" custScaleY="122607">
        <dgm:presLayoutVars>
          <dgm:bulletEnabled val="1"/>
        </dgm:presLayoutVars>
      </dgm:prSet>
      <dgm:spPr/>
      <dgm:t>
        <a:bodyPr/>
        <a:lstStyle/>
        <a:p>
          <a:endParaRPr lang="en-US"/>
        </a:p>
      </dgm:t>
    </dgm:pt>
    <dgm:pt modelId="{C5BDBA62-0445-435A-B0A6-ADA456A7F687}" type="pres">
      <dgm:prSet presAssocID="{4F7AC5AA-39CA-4769-9FBC-F850F5DDD347}" presName="node" presStyleLbl="vennNode1" presStyleIdx="4" presStyleCnt="5" custScaleX="121690" custScaleY="122607">
        <dgm:presLayoutVars>
          <dgm:bulletEnabled val="1"/>
        </dgm:presLayoutVars>
      </dgm:prSet>
      <dgm:spPr/>
      <dgm:t>
        <a:bodyPr/>
        <a:lstStyle/>
        <a:p>
          <a:endParaRPr lang="en-US"/>
        </a:p>
      </dgm:t>
    </dgm:pt>
  </dgm:ptLst>
  <dgm:cxnLst>
    <dgm:cxn modelId="{397EA4C3-D054-44A7-BF3C-BDC0613BDBEE}" srcId="{692BE6D8-41FB-4CBA-AA19-46C65A156127}" destId="{C4162055-0399-4F4A-9193-950B7B8925A3}" srcOrd="0" destOrd="0" parTransId="{AFF0DDD7-E231-45A3-9E58-85FD9345E6F2}" sibTransId="{CD8F4CF7-2E1E-40C0-89B9-7169DB408A16}"/>
    <dgm:cxn modelId="{7994EB1F-34D3-4233-9228-CDB3C47288EE}" type="presOf" srcId="{631D7155-E23A-4B71-BE97-CA07CE441D0B}" destId="{46CAD6D6-5B84-4890-BC1D-1B86C0B14165}" srcOrd="0" destOrd="0" presId="urn:microsoft.com/office/officeart/2005/8/layout/radial3"/>
    <dgm:cxn modelId="{6723F234-3DFE-45CE-8CEC-33ABD5590515}" type="presOf" srcId="{2A715211-5813-45E5-BBF0-BAA0A765241E}" destId="{CA47811A-C3A8-4438-BA98-29DA1E3E3225}" srcOrd="0" destOrd="0" presId="urn:microsoft.com/office/officeart/2005/8/layout/radial3"/>
    <dgm:cxn modelId="{940DCF2E-D0CF-4ACE-9EFC-5661473ABECB}" srcId="{692BE6D8-41FB-4CBA-AA19-46C65A156127}" destId="{4F7AC5AA-39CA-4769-9FBC-F850F5DDD347}" srcOrd="3" destOrd="0" parTransId="{99CAEADE-21A0-4711-8D2B-B20C9892FB78}" sibTransId="{2C6872DE-C12E-4018-B46C-F59F53E7592C}"/>
    <dgm:cxn modelId="{7194AC69-3CA8-427D-AA9E-62356A4C04E8}" srcId="{2A715211-5813-45E5-BBF0-BAA0A765241E}" destId="{692BE6D8-41FB-4CBA-AA19-46C65A156127}" srcOrd="0" destOrd="0" parTransId="{5694EAB7-F22A-41B5-8448-A6374E935C99}" sibTransId="{087A9E90-CD2A-4DB7-B664-E1EC526CAD3C}"/>
    <dgm:cxn modelId="{4EA95EC7-320E-4A7E-8673-5A42039B51C3}" srcId="{692BE6D8-41FB-4CBA-AA19-46C65A156127}" destId="{631D7155-E23A-4B71-BE97-CA07CE441D0B}" srcOrd="2" destOrd="0" parTransId="{8C037243-5135-41E9-9B8B-95FC48D3E0DB}" sibTransId="{F294F508-68B0-44BE-96BC-322CC6EE1DE7}"/>
    <dgm:cxn modelId="{5A69E4DF-E794-41EB-8CCD-3093689B1AE1}" srcId="{692BE6D8-41FB-4CBA-AA19-46C65A156127}" destId="{FD5CACD2-6225-44BF-AA5A-E47F537645BF}" srcOrd="1" destOrd="0" parTransId="{26F14378-4AFE-495C-965B-6769D6289A8F}" sibTransId="{7D6EABB9-B5AF-4624-BC0D-9CCA43F9CA7A}"/>
    <dgm:cxn modelId="{59F8942B-C621-486A-B667-506E2C9E9D68}" type="presOf" srcId="{FD5CACD2-6225-44BF-AA5A-E47F537645BF}" destId="{91196F10-8C80-4D86-939F-90784C60AF7F}" srcOrd="0" destOrd="0" presId="urn:microsoft.com/office/officeart/2005/8/layout/radial3"/>
    <dgm:cxn modelId="{56BC5860-D620-4F17-94AD-52C120CB8BEC}" type="presOf" srcId="{4F7AC5AA-39CA-4769-9FBC-F850F5DDD347}" destId="{C5BDBA62-0445-435A-B0A6-ADA456A7F687}" srcOrd="0" destOrd="0" presId="urn:microsoft.com/office/officeart/2005/8/layout/radial3"/>
    <dgm:cxn modelId="{4E39B036-8E1F-4969-94ED-26F85F0B1BDC}" type="presOf" srcId="{C4162055-0399-4F4A-9193-950B7B8925A3}" destId="{729F3C27-84FE-451E-AA3F-074084650D24}" srcOrd="0" destOrd="0" presId="urn:microsoft.com/office/officeart/2005/8/layout/radial3"/>
    <dgm:cxn modelId="{EBD18F26-29E9-4BED-A20A-841369BE266A}" type="presOf" srcId="{692BE6D8-41FB-4CBA-AA19-46C65A156127}" destId="{3F8F0F47-A82A-49B3-8154-787A2D5B5373}" srcOrd="0" destOrd="0" presId="urn:microsoft.com/office/officeart/2005/8/layout/radial3"/>
    <dgm:cxn modelId="{3CE1067C-B6D4-4593-A242-0D4E85C8146A}" type="presParOf" srcId="{CA47811A-C3A8-4438-BA98-29DA1E3E3225}" destId="{E241309B-5FCC-4271-9313-340B9BCAFE13}" srcOrd="0" destOrd="0" presId="urn:microsoft.com/office/officeart/2005/8/layout/radial3"/>
    <dgm:cxn modelId="{55386755-2A2A-4259-8114-E78548ACE351}" type="presParOf" srcId="{E241309B-5FCC-4271-9313-340B9BCAFE13}" destId="{3F8F0F47-A82A-49B3-8154-787A2D5B5373}" srcOrd="0" destOrd="0" presId="urn:microsoft.com/office/officeart/2005/8/layout/radial3"/>
    <dgm:cxn modelId="{8FC3D02C-10A3-4A9A-877E-9BDFE8043D17}" type="presParOf" srcId="{E241309B-5FCC-4271-9313-340B9BCAFE13}" destId="{729F3C27-84FE-451E-AA3F-074084650D24}" srcOrd="1" destOrd="0" presId="urn:microsoft.com/office/officeart/2005/8/layout/radial3"/>
    <dgm:cxn modelId="{54CCEC90-DF8D-4F5D-BC35-0E971741E2BC}" type="presParOf" srcId="{E241309B-5FCC-4271-9313-340B9BCAFE13}" destId="{91196F10-8C80-4D86-939F-90784C60AF7F}" srcOrd="2" destOrd="0" presId="urn:microsoft.com/office/officeart/2005/8/layout/radial3"/>
    <dgm:cxn modelId="{663B4AD8-8D1B-4EF4-9D95-1DE2A1811CE5}" type="presParOf" srcId="{E241309B-5FCC-4271-9313-340B9BCAFE13}" destId="{46CAD6D6-5B84-4890-BC1D-1B86C0B14165}" srcOrd="3" destOrd="0" presId="urn:microsoft.com/office/officeart/2005/8/layout/radial3"/>
    <dgm:cxn modelId="{FA86C169-5EFA-41EF-93CF-3E5BD3E08628}" type="presParOf" srcId="{E241309B-5FCC-4271-9313-340B9BCAFE13}" destId="{C5BDBA62-0445-435A-B0A6-ADA456A7F687}"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F7A09F-F149-4D58-9C5E-4CFED71051BE}"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49AB5092-C0B2-4280-8EF0-DCBFB5BDB353}">
      <dgm:prSet phldrT="[Text]" custT="1"/>
      <dgm:spPr/>
      <dgm:t>
        <a:bodyPr/>
        <a:lstStyle/>
        <a:p>
          <a:r>
            <a:rPr lang="en-US" altLang="zh-CN" sz="2400" b="1" dirty="0" smtClean="0"/>
            <a:t>WPN</a:t>
          </a:r>
          <a:r>
            <a:rPr lang="zh-CN" altLang="en-US" sz="2400" b="1" dirty="0" smtClean="0"/>
            <a:t>计划</a:t>
          </a:r>
          <a:endParaRPr lang="en-US" sz="2400" b="1" dirty="0"/>
        </a:p>
      </dgm:t>
    </dgm:pt>
    <dgm:pt modelId="{E23CB4C6-2CD9-4397-BFEF-E02A1F88A637}" type="parTrans" cxnId="{C05D3D8E-7023-4057-B6F2-BA56E0E17D60}">
      <dgm:prSet/>
      <dgm:spPr/>
      <dgm:t>
        <a:bodyPr/>
        <a:lstStyle/>
        <a:p>
          <a:endParaRPr lang="en-US"/>
        </a:p>
      </dgm:t>
    </dgm:pt>
    <dgm:pt modelId="{89F181A1-3541-4C6F-BA11-3130746E0632}" type="sibTrans" cxnId="{C05D3D8E-7023-4057-B6F2-BA56E0E17D60}">
      <dgm:prSet/>
      <dgm:spPr/>
      <dgm:t>
        <a:bodyPr/>
        <a:lstStyle/>
        <a:p>
          <a:endParaRPr lang="en-US"/>
        </a:p>
      </dgm:t>
    </dgm:pt>
    <dgm:pt modelId="{0999684F-CC0E-43AF-B2C6-9B8250CD5B02}">
      <dgm:prSet phldrT="[Text]"/>
      <dgm:spPr/>
      <dgm:t>
        <a:bodyPr/>
        <a:lstStyle/>
        <a:p>
          <a:r>
            <a:rPr lang="zh-CN" altLang="en-US" b="1" dirty="0" smtClean="0">
              <a:solidFill>
                <a:schemeClr val="accent6">
                  <a:lumMod val="50000"/>
                </a:schemeClr>
              </a:solidFill>
            </a:rPr>
            <a:t>周五认证赛</a:t>
          </a:r>
          <a:r>
            <a:rPr lang="en-US" altLang="zh-CN" b="1" dirty="0" smtClean="0">
              <a:solidFill>
                <a:schemeClr val="accent6">
                  <a:lumMod val="50000"/>
                </a:schemeClr>
              </a:solidFill>
            </a:rPr>
            <a:t/>
          </a:r>
          <a:br>
            <a:rPr lang="en-US" altLang="zh-CN" b="1" dirty="0" smtClean="0">
              <a:solidFill>
                <a:schemeClr val="accent6">
                  <a:lumMod val="50000"/>
                </a:schemeClr>
              </a:solidFill>
            </a:rPr>
          </a:br>
          <a:r>
            <a:rPr lang="en-US" altLang="zh-CN" b="1" dirty="0" smtClean="0">
              <a:solidFill>
                <a:schemeClr val="accent6">
                  <a:lumMod val="50000"/>
                </a:schemeClr>
              </a:solidFill>
            </a:rPr>
            <a:t>Friday Night Magic</a:t>
          </a:r>
          <a:endParaRPr lang="en-US" b="1" dirty="0">
            <a:solidFill>
              <a:schemeClr val="accent6">
                <a:lumMod val="50000"/>
              </a:schemeClr>
            </a:solidFill>
          </a:endParaRPr>
        </a:p>
      </dgm:t>
    </dgm:pt>
    <dgm:pt modelId="{99721FFC-3B5D-4530-99D8-23BC733750F0}" type="parTrans" cxnId="{8EB4B910-AF83-477E-B102-E130D7F592EF}">
      <dgm:prSet/>
      <dgm:spPr/>
      <dgm:t>
        <a:bodyPr/>
        <a:lstStyle/>
        <a:p>
          <a:endParaRPr lang="en-US"/>
        </a:p>
      </dgm:t>
    </dgm:pt>
    <dgm:pt modelId="{0C99C8F9-5525-49CB-AE74-A426F343D5D8}" type="sibTrans" cxnId="{8EB4B910-AF83-477E-B102-E130D7F592EF}">
      <dgm:prSet/>
      <dgm:spPr/>
      <dgm:t>
        <a:bodyPr/>
        <a:lstStyle/>
        <a:p>
          <a:endParaRPr lang="en-US"/>
        </a:p>
      </dgm:t>
    </dgm:pt>
    <dgm:pt modelId="{6FB8565F-AE39-4B6B-BC73-386FD3EA1761}">
      <dgm:prSet phldrT="[Text]"/>
      <dgm:spPr/>
      <dgm:t>
        <a:bodyPr/>
        <a:lstStyle/>
        <a:p>
          <a:r>
            <a:rPr lang="zh-CN" altLang="en-US" b="1" dirty="0" smtClean="0">
              <a:solidFill>
                <a:schemeClr val="accent6">
                  <a:lumMod val="50000"/>
                </a:schemeClr>
              </a:solidFill>
            </a:rPr>
            <a:t>售前赛</a:t>
          </a:r>
          <a:r>
            <a:rPr lang="en-US" altLang="zh-CN" b="1" dirty="0" smtClean="0">
              <a:solidFill>
                <a:schemeClr val="accent6">
                  <a:lumMod val="50000"/>
                </a:schemeClr>
              </a:solidFill>
            </a:rPr>
            <a:t/>
          </a:r>
          <a:br>
            <a:rPr lang="en-US" altLang="zh-CN" b="1" dirty="0" smtClean="0">
              <a:solidFill>
                <a:schemeClr val="accent6">
                  <a:lumMod val="50000"/>
                </a:schemeClr>
              </a:solidFill>
            </a:rPr>
          </a:br>
          <a:r>
            <a:rPr lang="en-US" altLang="zh-CN" b="1" dirty="0" smtClean="0">
              <a:solidFill>
                <a:schemeClr val="accent6">
                  <a:lumMod val="50000"/>
                </a:schemeClr>
              </a:solidFill>
            </a:rPr>
            <a:t>Prerelease</a:t>
          </a:r>
          <a:endParaRPr lang="en-US" b="1" dirty="0">
            <a:solidFill>
              <a:schemeClr val="accent6">
                <a:lumMod val="50000"/>
              </a:schemeClr>
            </a:solidFill>
          </a:endParaRPr>
        </a:p>
      </dgm:t>
    </dgm:pt>
    <dgm:pt modelId="{E4A1FBCE-62CA-4609-BB10-8C0B68FA721B}" type="parTrans" cxnId="{F0A3DAF9-55BC-4309-BFF4-C115C423675E}">
      <dgm:prSet/>
      <dgm:spPr/>
      <dgm:t>
        <a:bodyPr/>
        <a:lstStyle/>
        <a:p>
          <a:endParaRPr lang="en-US"/>
        </a:p>
      </dgm:t>
    </dgm:pt>
    <dgm:pt modelId="{1B472A7E-6CA1-45D3-B28D-8F9B4086332C}" type="sibTrans" cxnId="{F0A3DAF9-55BC-4309-BFF4-C115C423675E}">
      <dgm:prSet/>
      <dgm:spPr/>
      <dgm:t>
        <a:bodyPr/>
        <a:lstStyle/>
        <a:p>
          <a:endParaRPr lang="en-US"/>
        </a:p>
      </dgm:t>
    </dgm:pt>
    <dgm:pt modelId="{8FAA558B-A4A7-410D-B7B5-4EE23B0FB560}">
      <dgm:prSet phldrT="[Text]"/>
      <dgm:spPr/>
      <dgm:t>
        <a:bodyPr/>
        <a:lstStyle/>
        <a:p>
          <a:r>
            <a:rPr lang="zh-CN" altLang="en-US" b="1" dirty="0" smtClean="0">
              <a:solidFill>
                <a:schemeClr val="accent6">
                  <a:lumMod val="50000"/>
                </a:schemeClr>
              </a:solidFill>
            </a:rPr>
            <a:t>欢乐日</a:t>
          </a:r>
          <a:r>
            <a:rPr lang="en-US" altLang="zh-CN" b="1" dirty="0" smtClean="0">
              <a:solidFill>
                <a:schemeClr val="accent6">
                  <a:lumMod val="50000"/>
                </a:schemeClr>
              </a:solidFill>
            </a:rPr>
            <a:t/>
          </a:r>
          <a:br>
            <a:rPr lang="en-US" altLang="zh-CN" b="1" dirty="0" smtClean="0">
              <a:solidFill>
                <a:schemeClr val="accent6">
                  <a:lumMod val="50000"/>
                </a:schemeClr>
              </a:solidFill>
            </a:rPr>
          </a:br>
          <a:r>
            <a:rPr lang="en-US" altLang="zh-CN" b="1" dirty="0" smtClean="0">
              <a:solidFill>
                <a:schemeClr val="accent6">
                  <a:lumMod val="50000"/>
                </a:schemeClr>
              </a:solidFill>
            </a:rPr>
            <a:t>Magic Game Day</a:t>
          </a:r>
          <a:endParaRPr lang="en-US" b="1" dirty="0">
            <a:solidFill>
              <a:schemeClr val="accent6">
                <a:lumMod val="50000"/>
              </a:schemeClr>
            </a:solidFill>
          </a:endParaRPr>
        </a:p>
      </dgm:t>
    </dgm:pt>
    <dgm:pt modelId="{A6AF7F0A-B288-493F-A6E5-58563F7E48E5}" type="parTrans" cxnId="{2A1F156B-6BF5-4FBF-8900-E5EA14EBA7AD}">
      <dgm:prSet/>
      <dgm:spPr/>
      <dgm:t>
        <a:bodyPr/>
        <a:lstStyle/>
        <a:p>
          <a:endParaRPr lang="en-US"/>
        </a:p>
      </dgm:t>
    </dgm:pt>
    <dgm:pt modelId="{32F0F47B-7B8F-4C09-971C-83F4C871672A}" type="sibTrans" cxnId="{2A1F156B-6BF5-4FBF-8900-E5EA14EBA7AD}">
      <dgm:prSet/>
      <dgm:spPr/>
      <dgm:t>
        <a:bodyPr/>
        <a:lstStyle/>
        <a:p>
          <a:endParaRPr lang="en-US"/>
        </a:p>
      </dgm:t>
    </dgm:pt>
    <dgm:pt modelId="{C47EBF93-B4BB-417A-84A9-33DDA793F7BE}">
      <dgm:prSet phldrT="[Text]"/>
      <dgm:spPr/>
      <dgm:t>
        <a:bodyPr/>
        <a:lstStyle/>
        <a:p>
          <a:endParaRPr lang="en-US" b="1" dirty="0">
            <a:solidFill>
              <a:schemeClr val="accent6">
                <a:lumMod val="50000"/>
              </a:schemeClr>
            </a:solidFill>
          </a:endParaRPr>
        </a:p>
      </dgm:t>
    </dgm:pt>
    <dgm:pt modelId="{9AA72DBC-E3F8-494A-8AED-4369C7E8F110}" type="parTrans" cxnId="{9D7B46B7-00FF-4AC4-B3C6-068E263A897A}">
      <dgm:prSet/>
      <dgm:spPr/>
      <dgm:t>
        <a:bodyPr/>
        <a:lstStyle/>
        <a:p>
          <a:endParaRPr lang="en-US"/>
        </a:p>
      </dgm:t>
    </dgm:pt>
    <dgm:pt modelId="{2DA8B366-9F4B-486B-A7EC-9DE30D872C83}" type="sibTrans" cxnId="{9D7B46B7-00FF-4AC4-B3C6-068E263A897A}">
      <dgm:prSet/>
      <dgm:spPr/>
      <dgm:t>
        <a:bodyPr/>
        <a:lstStyle/>
        <a:p>
          <a:endParaRPr lang="en-US"/>
        </a:p>
      </dgm:t>
    </dgm:pt>
    <dgm:pt modelId="{111D34FA-6283-403F-9EC5-90B089F7CB16}">
      <dgm:prSet phldrT="[Text]"/>
      <dgm:spPr/>
      <dgm:t>
        <a:bodyPr/>
        <a:lstStyle/>
        <a:p>
          <a:endParaRPr lang="en-US" b="1" dirty="0">
            <a:solidFill>
              <a:schemeClr val="accent6">
                <a:lumMod val="50000"/>
              </a:schemeClr>
            </a:solidFill>
          </a:endParaRPr>
        </a:p>
      </dgm:t>
    </dgm:pt>
    <dgm:pt modelId="{8DC36212-6052-40F5-A280-5550BAF88D0D}" type="parTrans" cxnId="{CDE35D71-B2ED-47FF-8832-A477BE6908CB}">
      <dgm:prSet/>
      <dgm:spPr/>
      <dgm:t>
        <a:bodyPr/>
        <a:lstStyle/>
        <a:p>
          <a:endParaRPr lang="en-US"/>
        </a:p>
      </dgm:t>
    </dgm:pt>
    <dgm:pt modelId="{69B6169C-124B-40E1-85D3-78EA0728E3A4}" type="sibTrans" cxnId="{CDE35D71-B2ED-47FF-8832-A477BE6908CB}">
      <dgm:prSet/>
      <dgm:spPr/>
      <dgm:t>
        <a:bodyPr/>
        <a:lstStyle/>
        <a:p>
          <a:endParaRPr lang="en-US"/>
        </a:p>
      </dgm:t>
    </dgm:pt>
    <dgm:pt modelId="{A85EE960-03C6-457E-846B-E6948EC5354C}" type="pres">
      <dgm:prSet presAssocID="{87F7A09F-F149-4D58-9C5E-4CFED71051BE}" presName="Name0" presStyleCnt="0">
        <dgm:presLayoutVars>
          <dgm:dir/>
          <dgm:animLvl val="lvl"/>
          <dgm:resizeHandles val="exact"/>
        </dgm:presLayoutVars>
      </dgm:prSet>
      <dgm:spPr/>
    </dgm:pt>
    <dgm:pt modelId="{CB9C2D7E-1DF4-4159-A2E7-D75D7A38FB25}" type="pres">
      <dgm:prSet presAssocID="{49AB5092-C0B2-4280-8EF0-DCBFB5BDB353}" presName="composite" presStyleCnt="0"/>
      <dgm:spPr/>
    </dgm:pt>
    <dgm:pt modelId="{1A2D2ECC-05A2-4D33-97D6-07182A1F0729}" type="pres">
      <dgm:prSet presAssocID="{49AB5092-C0B2-4280-8EF0-DCBFB5BDB353}" presName="parTx" presStyleLbl="alignNode1" presStyleIdx="0" presStyleCnt="1" custScaleY="145179">
        <dgm:presLayoutVars>
          <dgm:chMax val="0"/>
          <dgm:chPref val="0"/>
          <dgm:bulletEnabled val="1"/>
        </dgm:presLayoutVars>
      </dgm:prSet>
      <dgm:spPr/>
      <dgm:t>
        <a:bodyPr/>
        <a:lstStyle/>
        <a:p>
          <a:endParaRPr lang="en-US"/>
        </a:p>
      </dgm:t>
    </dgm:pt>
    <dgm:pt modelId="{2E434747-DDD3-4D8A-8DC7-F5197250371E}" type="pres">
      <dgm:prSet presAssocID="{49AB5092-C0B2-4280-8EF0-DCBFB5BDB353}" presName="desTx" presStyleLbl="alignAccFollowNode1" presStyleIdx="0" presStyleCnt="1">
        <dgm:presLayoutVars>
          <dgm:bulletEnabled val="1"/>
        </dgm:presLayoutVars>
      </dgm:prSet>
      <dgm:spPr/>
      <dgm:t>
        <a:bodyPr/>
        <a:lstStyle/>
        <a:p>
          <a:endParaRPr lang="en-US"/>
        </a:p>
      </dgm:t>
    </dgm:pt>
  </dgm:ptLst>
  <dgm:cxnLst>
    <dgm:cxn modelId="{2972A14B-2EAB-4F21-9796-9148FE104640}" type="presOf" srcId="{C47EBF93-B4BB-417A-84A9-33DDA793F7BE}" destId="{2E434747-DDD3-4D8A-8DC7-F5197250371E}" srcOrd="0" destOrd="1" presId="urn:microsoft.com/office/officeart/2005/8/layout/hList1"/>
    <dgm:cxn modelId="{BE92822C-B387-42C2-99BF-49CF1620F614}" type="presOf" srcId="{8FAA558B-A4A7-410D-B7B5-4EE23B0FB560}" destId="{2E434747-DDD3-4D8A-8DC7-F5197250371E}" srcOrd="0" destOrd="4" presId="urn:microsoft.com/office/officeart/2005/8/layout/hList1"/>
    <dgm:cxn modelId="{03E4F2E0-FF4E-4FC8-B931-AB341229969A}" type="presOf" srcId="{49AB5092-C0B2-4280-8EF0-DCBFB5BDB353}" destId="{1A2D2ECC-05A2-4D33-97D6-07182A1F0729}" srcOrd="0" destOrd="0" presId="urn:microsoft.com/office/officeart/2005/8/layout/hList1"/>
    <dgm:cxn modelId="{191FD419-156A-46D6-B5B3-1350453C3CA6}" type="presOf" srcId="{6FB8565F-AE39-4B6B-BC73-386FD3EA1761}" destId="{2E434747-DDD3-4D8A-8DC7-F5197250371E}" srcOrd="0" destOrd="2" presId="urn:microsoft.com/office/officeart/2005/8/layout/hList1"/>
    <dgm:cxn modelId="{FCE9F7D4-949A-405E-ABDE-EC32555655EC}" type="presOf" srcId="{0999684F-CC0E-43AF-B2C6-9B8250CD5B02}" destId="{2E434747-DDD3-4D8A-8DC7-F5197250371E}" srcOrd="0" destOrd="0" presId="urn:microsoft.com/office/officeart/2005/8/layout/hList1"/>
    <dgm:cxn modelId="{CDE35D71-B2ED-47FF-8832-A477BE6908CB}" srcId="{49AB5092-C0B2-4280-8EF0-DCBFB5BDB353}" destId="{111D34FA-6283-403F-9EC5-90B089F7CB16}" srcOrd="3" destOrd="0" parTransId="{8DC36212-6052-40F5-A280-5550BAF88D0D}" sibTransId="{69B6169C-124B-40E1-85D3-78EA0728E3A4}"/>
    <dgm:cxn modelId="{9D7B46B7-00FF-4AC4-B3C6-068E263A897A}" srcId="{49AB5092-C0B2-4280-8EF0-DCBFB5BDB353}" destId="{C47EBF93-B4BB-417A-84A9-33DDA793F7BE}" srcOrd="1" destOrd="0" parTransId="{9AA72DBC-E3F8-494A-8AED-4369C7E8F110}" sibTransId="{2DA8B366-9F4B-486B-A7EC-9DE30D872C83}"/>
    <dgm:cxn modelId="{817D23DE-F705-48AA-B8D8-2595A66EE09A}" type="presOf" srcId="{87F7A09F-F149-4D58-9C5E-4CFED71051BE}" destId="{A85EE960-03C6-457E-846B-E6948EC5354C}" srcOrd="0" destOrd="0" presId="urn:microsoft.com/office/officeart/2005/8/layout/hList1"/>
    <dgm:cxn modelId="{909EB8B4-21E1-4504-9353-6BE1BB5F1EE7}" type="presOf" srcId="{111D34FA-6283-403F-9EC5-90B089F7CB16}" destId="{2E434747-DDD3-4D8A-8DC7-F5197250371E}" srcOrd="0" destOrd="3" presId="urn:microsoft.com/office/officeart/2005/8/layout/hList1"/>
    <dgm:cxn modelId="{F0A3DAF9-55BC-4309-BFF4-C115C423675E}" srcId="{49AB5092-C0B2-4280-8EF0-DCBFB5BDB353}" destId="{6FB8565F-AE39-4B6B-BC73-386FD3EA1761}" srcOrd="2" destOrd="0" parTransId="{E4A1FBCE-62CA-4609-BB10-8C0B68FA721B}" sibTransId="{1B472A7E-6CA1-45D3-B28D-8F9B4086332C}"/>
    <dgm:cxn modelId="{2A1F156B-6BF5-4FBF-8900-E5EA14EBA7AD}" srcId="{49AB5092-C0B2-4280-8EF0-DCBFB5BDB353}" destId="{8FAA558B-A4A7-410D-B7B5-4EE23B0FB560}" srcOrd="4" destOrd="0" parTransId="{A6AF7F0A-B288-493F-A6E5-58563F7E48E5}" sibTransId="{32F0F47B-7B8F-4C09-971C-83F4C871672A}"/>
    <dgm:cxn modelId="{C05D3D8E-7023-4057-B6F2-BA56E0E17D60}" srcId="{87F7A09F-F149-4D58-9C5E-4CFED71051BE}" destId="{49AB5092-C0B2-4280-8EF0-DCBFB5BDB353}" srcOrd="0" destOrd="0" parTransId="{E23CB4C6-2CD9-4397-BFEF-E02A1F88A637}" sibTransId="{89F181A1-3541-4C6F-BA11-3130746E0632}"/>
    <dgm:cxn modelId="{8EB4B910-AF83-477E-B102-E130D7F592EF}" srcId="{49AB5092-C0B2-4280-8EF0-DCBFB5BDB353}" destId="{0999684F-CC0E-43AF-B2C6-9B8250CD5B02}" srcOrd="0" destOrd="0" parTransId="{99721FFC-3B5D-4530-99D8-23BC733750F0}" sibTransId="{0C99C8F9-5525-49CB-AE74-A426F343D5D8}"/>
    <dgm:cxn modelId="{FC5E4BB0-AEF4-4697-9ED7-C12CE221B0B6}" type="presParOf" srcId="{A85EE960-03C6-457E-846B-E6948EC5354C}" destId="{CB9C2D7E-1DF4-4159-A2E7-D75D7A38FB25}" srcOrd="0" destOrd="0" presId="urn:microsoft.com/office/officeart/2005/8/layout/hList1"/>
    <dgm:cxn modelId="{E00019D5-DF02-426B-8F1E-21A641654C95}" type="presParOf" srcId="{CB9C2D7E-1DF4-4159-A2E7-D75D7A38FB25}" destId="{1A2D2ECC-05A2-4D33-97D6-07182A1F0729}" srcOrd="0" destOrd="0" presId="urn:microsoft.com/office/officeart/2005/8/layout/hList1"/>
    <dgm:cxn modelId="{3AA2AC08-9548-4207-85D8-B85032171CFC}" type="presParOf" srcId="{CB9C2D7E-1DF4-4159-A2E7-D75D7A38FB25}" destId="{2E434747-DDD3-4D8A-8DC7-F519725037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F7A09F-F149-4D58-9C5E-4CFED71051BE}"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49AB5092-C0B2-4280-8EF0-DCBFB5BDB35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400" b="1" dirty="0" smtClean="0"/>
            <a:t>WPN</a:t>
          </a:r>
          <a:r>
            <a:rPr lang="zh-CN" altLang="en-US" sz="2400" b="1" dirty="0" smtClean="0"/>
            <a:t>店内重要赛事</a:t>
          </a:r>
          <a:endParaRPr lang="en-US" sz="2400" b="1" dirty="0"/>
        </a:p>
      </dgm:t>
    </dgm:pt>
    <dgm:pt modelId="{E23CB4C6-2CD9-4397-BFEF-E02A1F88A637}" type="parTrans" cxnId="{C05D3D8E-7023-4057-B6F2-BA56E0E17D60}">
      <dgm:prSet/>
      <dgm:spPr/>
      <dgm:t>
        <a:bodyPr/>
        <a:lstStyle/>
        <a:p>
          <a:endParaRPr lang="en-US"/>
        </a:p>
      </dgm:t>
    </dgm:pt>
    <dgm:pt modelId="{89F181A1-3541-4C6F-BA11-3130746E0632}" type="sibTrans" cxnId="{C05D3D8E-7023-4057-B6F2-BA56E0E17D60}">
      <dgm:prSet/>
      <dgm:spPr/>
      <dgm:t>
        <a:bodyPr/>
        <a:lstStyle/>
        <a:p>
          <a:endParaRPr lang="en-US"/>
        </a:p>
      </dgm:t>
    </dgm:pt>
    <dgm:pt modelId="{0999684F-CC0E-43AF-B2C6-9B8250CD5B02}">
      <dgm:prSet phldrT="[Text]">
        <dgm:style>
          <a:lnRef idx="1">
            <a:schemeClr val="accent6"/>
          </a:lnRef>
          <a:fillRef idx="2">
            <a:schemeClr val="accent6"/>
          </a:fillRef>
          <a:effectRef idx="1">
            <a:schemeClr val="accent6"/>
          </a:effectRef>
          <a:fontRef idx="minor">
            <a:schemeClr val="dk1"/>
          </a:fontRef>
        </dgm:style>
      </dgm:prSet>
      <dgm:spPr/>
      <dgm:t>
        <a:bodyPr/>
        <a:lstStyle/>
        <a:p>
          <a:r>
            <a:rPr lang="zh-CN" altLang="en-US" b="1" dirty="0" smtClean="0">
              <a:solidFill>
                <a:schemeClr val="accent6">
                  <a:lumMod val="50000"/>
                </a:schemeClr>
              </a:solidFill>
            </a:rPr>
            <a:t>大奖赛预选赛</a:t>
          </a:r>
          <a:r>
            <a:rPr lang="en-US" altLang="zh-CN" b="1" dirty="0" smtClean="0">
              <a:solidFill>
                <a:schemeClr val="accent6">
                  <a:lumMod val="50000"/>
                </a:schemeClr>
              </a:solidFill>
            </a:rPr>
            <a:t/>
          </a:r>
          <a:br>
            <a:rPr lang="en-US" altLang="zh-CN" b="1" dirty="0" smtClean="0">
              <a:solidFill>
                <a:schemeClr val="accent6">
                  <a:lumMod val="50000"/>
                </a:schemeClr>
              </a:solidFill>
            </a:rPr>
          </a:br>
          <a:r>
            <a:rPr lang="en-US" altLang="zh-CN" b="1" dirty="0" smtClean="0">
              <a:solidFill>
                <a:schemeClr val="accent6">
                  <a:lumMod val="50000"/>
                </a:schemeClr>
              </a:solidFill>
            </a:rPr>
            <a:t>GPT</a:t>
          </a:r>
          <a:endParaRPr lang="en-US" b="1" dirty="0">
            <a:solidFill>
              <a:schemeClr val="accent6">
                <a:lumMod val="50000"/>
              </a:schemeClr>
            </a:solidFill>
          </a:endParaRPr>
        </a:p>
      </dgm:t>
    </dgm:pt>
    <dgm:pt modelId="{99721FFC-3B5D-4530-99D8-23BC733750F0}" type="parTrans" cxnId="{8EB4B910-AF83-477E-B102-E130D7F592EF}">
      <dgm:prSet/>
      <dgm:spPr/>
      <dgm:t>
        <a:bodyPr/>
        <a:lstStyle/>
        <a:p>
          <a:endParaRPr lang="en-US"/>
        </a:p>
      </dgm:t>
    </dgm:pt>
    <dgm:pt modelId="{0C99C8F9-5525-49CB-AE74-A426F343D5D8}" type="sibTrans" cxnId="{8EB4B910-AF83-477E-B102-E130D7F592EF}">
      <dgm:prSet/>
      <dgm:spPr/>
      <dgm:t>
        <a:bodyPr/>
        <a:lstStyle/>
        <a:p>
          <a:endParaRPr lang="en-US"/>
        </a:p>
      </dgm:t>
    </dgm:pt>
    <dgm:pt modelId="{09D5EF9D-8E69-4121-A03F-6BE4AACFFB5B}">
      <dgm:prSet>
        <dgm:style>
          <a:lnRef idx="1">
            <a:schemeClr val="accent6"/>
          </a:lnRef>
          <a:fillRef idx="2">
            <a:schemeClr val="accent6"/>
          </a:fillRef>
          <a:effectRef idx="1">
            <a:schemeClr val="accent6"/>
          </a:effectRef>
          <a:fontRef idx="minor">
            <a:schemeClr val="dk1"/>
          </a:fontRef>
        </dgm:style>
      </dgm:prSet>
      <dgm:spPr/>
      <dgm:t>
        <a:bodyPr/>
        <a:lstStyle/>
        <a:p>
          <a:endParaRPr lang="en-US" b="1" dirty="0">
            <a:solidFill>
              <a:schemeClr val="accent6">
                <a:lumMod val="50000"/>
              </a:schemeClr>
            </a:solidFill>
          </a:endParaRPr>
        </a:p>
      </dgm:t>
    </dgm:pt>
    <dgm:pt modelId="{E7D7A9E3-E48C-448C-95BB-D4E396F2111A}" type="parTrans" cxnId="{0EDA5D69-7819-4A88-AF03-8D614936CD4B}">
      <dgm:prSet/>
      <dgm:spPr/>
      <dgm:t>
        <a:bodyPr/>
        <a:lstStyle/>
        <a:p>
          <a:endParaRPr lang="en-US"/>
        </a:p>
      </dgm:t>
    </dgm:pt>
    <dgm:pt modelId="{3EE2A910-D353-4886-8E61-5812B51C2BD7}" type="sibTrans" cxnId="{0EDA5D69-7819-4A88-AF03-8D614936CD4B}">
      <dgm:prSet/>
      <dgm:spPr/>
      <dgm:t>
        <a:bodyPr/>
        <a:lstStyle/>
        <a:p>
          <a:endParaRPr lang="en-US"/>
        </a:p>
      </dgm:t>
    </dgm:pt>
    <dgm:pt modelId="{88E3FBB1-B764-4D67-9D10-D763849532C7}">
      <dgm:prSet>
        <dgm:style>
          <a:lnRef idx="1">
            <a:schemeClr val="accent6"/>
          </a:lnRef>
          <a:fillRef idx="2">
            <a:schemeClr val="accent6"/>
          </a:fillRef>
          <a:effectRef idx="1">
            <a:schemeClr val="accent6"/>
          </a:effectRef>
          <a:fontRef idx="minor">
            <a:schemeClr val="dk1"/>
          </a:fontRef>
        </dgm:style>
      </dgm:prSet>
      <dgm:spPr/>
      <dgm:t>
        <a:bodyPr/>
        <a:lstStyle/>
        <a:p>
          <a:r>
            <a:rPr lang="zh-CN" altLang="en-US" b="1" dirty="0" smtClean="0">
              <a:solidFill>
                <a:schemeClr val="accent6">
                  <a:lumMod val="50000"/>
                </a:schemeClr>
              </a:solidFill>
            </a:rPr>
            <a:t>初选</a:t>
          </a:r>
          <a:r>
            <a:rPr lang="en-US" altLang="zh-CN" b="1" dirty="0" smtClean="0">
              <a:solidFill>
                <a:schemeClr val="accent6">
                  <a:lumMod val="50000"/>
                </a:schemeClr>
              </a:solidFill>
            </a:rPr>
            <a:t>/</a:t>
          </a:r>
          <a:r>
            <a:rPr lang="zh-CN" altLang="en-US" b="1" dirty="0" smtClean="0">
              <a:solidFill>
                <a:schemeClr val="accent6">
                  <a:lumMod val="50000"/>
                </a:schemeClr>
              </a:solidFill>
            </a:rPr>
            <a:t>地区专业赛资格赛</a:t>
          </a:r>
          <a:r>
            <a:rPr lang="en-US" altLang="zh-CN" b="1" dirty="0" smtClean="0">
              <a:solidFill>
                <a:schemeClr val="accent6">
                  <a:lumMod val="50000"/>
                </a:schemeClr>
              </a:solidFill>
            </a:rPr>
            <a:t/>
          </a:r>
          <a:br>
            <a:rPr lang="en-US" altLang="zh-CN" b="1" dirty="0" smtClean="0">
              <a:solidFill>
                <a:schemeClr val="accent6">
                  <a:lumMod val="50000"/>
                </a:schemeClr>
              </a:solidFill>
            </a:rPr>
          </a:br>
          <a:r>
            <a:rPr lang="en-US" altLang="zh-CN" b="1" dirty="0" smtClean="0">
              <a:solidFill>
                <a:schemeClr val="accent6">
                  <a:lumMod val="50000"/>
                </a:schemeClr>
              </a:solidFill>
            </a:rPr>
            <a:t>PPTQ/RPTQ</a:t>
          </a:r>
          <a:endParaRPr lang="en-US" b="1" dirty="0">
            <a:solidFill>
              <a:schemeClr val="accent6">
                <a:lumMod val="50000"/>
              </a:schemeClr>
            </a:solidFill>
          </a:endParaRPr>
        </a:p>
      </dgm:t>
    </dgm:pt>
    <dgm:pt modelId="{D9527A19-04CC-4172-A922-9B0658830E6E}" type="parTrans" cxnId="{D99FF497-BB3B-40A2-B9E9-FD0DB347EE0A}">
      <dgm:prSet/>
      <dgm:spPr/>
      <dgm:t>
        <a:bodyPr/>
        <a:lstStyle/>
        <a:p>
          <a:endParaRPr lang="en-US"/>
        </a:p>
      </dgm:t>
    </dgm:pt>
    <dgm:pt modelId="{14362780-5554-4E2B-AFB6-86FF28BACD28}" type="sibTrans" cxnId="{D99FF497-BB3B-40A2-B9E9-FD0DB347EE0A}">
      <dgm:prSet/>
      <dgm:spPr/>
      <dgm:t>
        <a:bodyPr/>
        <a:lstStyle/>
        <a:p>
          <a:endParaRPr lang="en-US"/>
        </a:p>
      </dgm:t>
    </dgm:pt>
    <dgm:pt modelId="{3E37E04D-C76E-4C62-86B1-C3802AEE7392}">
      <dgm:prSet>
        <dgm:style>
          <a:lnRef idx="1">
            <a:schemeClr val="accent6"/>
          </a:lnRef>
          <a:fillRef idx="2">
            <a:schemeClr val="accent6"/>
          </a:fillRef>
          <a:effectRef idx="1">
            <a:schemeClr val="accent6"/>
          </a:effectRef>
          <a:fontRef idx="minor">
            <a:schemeClr val="dk1"/>
          </a:fontRef>
        </dgm:style>
      </dgm:prSet>
      <dgm:spPr/>
      <dgm:t>
        <a:bodyPr/>
        <a:lstStyle/>
        <a:p>
          <a:endParaRPr lang="en-US" b="1" dirty="0">
            <a:solidFill>
              <a:schemeClr val="accent6">
                <a:lumMod val="50000"/>
              </a:schemeClr>
            </a:solidFill>
          </a:endParaRPr>
        </a:p>
      </dgm:t>
    </dgm:pt>
    <dgm:pt modelId="{FF7DDBE5-1DE7-4FAE-BF04-D0CD750E04A3}" type="parTrans" cxnId="{FAE34261-C7F3-44CF-8B5F-BF88964E1078}">
      <dgm:prSet/>
      <dgm:spPr/>
      <dgm:t>
        <a:bodyPr/>
        <a:lstStyle/>
        <a:p>
          <a:endParaRPr lang="en-US"/>
        </a:p>
      </dgm:t>
    </dgm:pt>
    <dgm:pt modelId="{A57777A8-626E-4157-AC73-28A408440B1C}" type="sibTrans" cxnId="{FAE34261-C7F3-44CF-8B5F-BF88964E1078}">
      <dgm:prSet/>
      <dgm:spPr/>
      <dgm:t>
        <a:bodyPr/>
        <a:lstStyle/>
        <a:p>
          <a:endParaRPr lang="en-US"/>
        </a:p>
      </dgm:t>
    </dgm:pt>
    <dgm:pt modelId="{06BDF9BC-5814-43DF-9B49-064112F006DF}">
      <dgm:prSet>
        <dgm:style>
          <a:lnRef idx="1">
            <a:schemeClr val="accent6"/>
          </a:lnRef>
          <a:fillRef idx="2">
            <a:schemeClr val="accent6"/>
          </a:fillRef>
          <a:effectRef idx="1">
            <a:schemeClr val="accent6"/>
          </a:effectRef>
          <a:fontRef idx="minor">
            <a:schemeClr val="dk1"/>
          </a:fontRef>
        </dgm:style>
      </dgm:prSet>
      <dgm:spPr/>
      <dgm:t>
        <a:bodyPr/>
        <a:lstStyle/>
        <a:p>
          <a:r>
            <a:rPr lang="zh-CN" altLang="en-US" b="1" dirty="0" smtClean="0">
              <a:solidFill>
                <a:schemeClr val="accent6">
                  <a:lumMod val="50000"/>
                </a:schemeClr>
              </a:solidFill>
            </a:rPr>
            <a:t>世界杯资格赛</a:t>
          </a:r>
          <a:r>
            <a:rPr lang="en-US" altLang="zh-CN" b="1" dirty="0" smtClean="0">
              <a:solidFill>
                <a:schemeClr val="accent6">
                  <a:lumMod val="50000"/>
                </a:schemeClr>
              </a:solidFill>
            </a:rPr>
            <a:t/>
          </a:r>
          <a:br>
            <a:rPr lang="en-US" altLang="zh-CN" b="1" dirty="0" smtClean="0">
              <a:solidFill>
                <a:schemeClr val="accent6">
                  <a:lumMod val="50000"/>
                </a:schemeClr>
              </a:solidFill>
            </a:rPr>
          </a:br>
          <a:r>
            <a:rPr lang="en-US" altLang="zh-CN" b="1" dirty="0" smtClean="0">
              <a:solidFill>
                <a:schemeClr val="accent6">
                  <a:lumMod val="50000"/>
                </a:schemeClr>
              </a:solidFill>
            </a:rPr>
            <a:t>WMCQ</a:t>
          </a:r>
          <a:endParaRPr lang="en-US" b="1" dirty="0">
            <a:solidFill>
              <a:schemeClr val="accent6">
                <a:lumMod val="50000"/>
              </a:schemeClr>
            </a:solidFill>
          </a:endParaRPr>
        </a:p>
      </dgm:t>
    </dgm:pt>
    <dgm:pt modelId="{2C23D596-BA00-4FE3-AE4A-C39BE1DBB5FB}" type="parTrans" cxnId="{F872C263-C0CD-49AB-BDFC-1868BA87F90A}">
      <dgm:prSet/>
      <dgm:spPr/>
      <dgm:t>
        <a:bodyPr/>
        <a:lstStyle/>
        <a:p>
          <a:endParaRPr lang="en-US"/>
        </a:p>
      </dgm:t>
    </dgm:pt>
    <dgm:pt modelId="{0D5CC728-CAAF-48AD-A1FB-383FB6D1846B}" type="sibTrans" cxnId="{F872C263-C0CD-49AB-BDFC-1868BA87F90A}">
      <dgm:prSet/>
      <dgm:spPr/>
      <dgm:t>
        <a:bodyPr/>
        <a:lstStyle/>
        <a:p>
          <a:endParaRPr lang="en-US"/>
        </a:p>
      </dgm:t>
    </dgm:pt>
    <dgm:pt modelId="{A85EE960-03C6-457E-846B-E6948EC5354C}" type="pres">
      <dgm:prSet presAssocID="{87F7A09F-F149-4D58-9C5E-4CFED71051BE}" presName="Name0" presStyleCnt="0">
        <dgm:presLayoutVars>
          <dgm:dir/>
          <dgm:animLvl val="lvl"/>
          <dgm:resizeHandles val="exact"/>
        </dgm:presLayoutVars>
      </dgm:prSet>
      <dgm:spPr/>
    </dgm:pt>
    <dgm:pt modelId="{CB9C2D7E-1DF4-4159-A2E7-D75D7A38FB25}" type="pres">
      <dgm:prSet presAssocID="{49AB5092-C0B2-4280-8EF0-DCBFB5BDB353}" presName="composite" presStyleCnt="0"/>
      <dgm:spPr/>
    </dgm:pt>
    <dgm:pt modelId="{1A2D2ECC-05A2-4D33-97D6-07182A1F0729}" type="pres">
      <dgm:prSet presAssocID="{49AB5092-C0B2-4280-8EF0-DCBFB5BDB353}" presName="parTx" presStyleLbl="alignNode1" presStyleIdx="0" presStyleCnt="1" custScaleY="145179">
        <dgm:presLayoutVars>
          <dgm:chMax val="0"/>
          <dgm:chPref val="0"/>
          <dgm:bulletEnabled val="1"/>
        </dgm:presLayoutVars>
      </dgm:prSet>
      <dgm:spPr/>
    </dgm:pt>
    <dgm:pt modelId="{2E434747-DDD3-4D8A-8DC7-F5197250371E}" type="pres">
      <dgm:prSet presAssocID="{49AB5092-C0B2-4280-8EF0-DCBFB5BDB353}" presName="desTx" presStyleLbl="alignAccFollowNode1" presStyleIdx="0" presStyleCnt="1">
        <dgm:presLayoutVars>
          <dgm:bulletEnabled val="1"/>
        </dgm:presLayoutVars>
      </dgm:prSet>
      <dgm:spPr/>
      <dgm:t>
        <a:bodyPr/>
        <a:lstStyle/>
        <a:p>
          <a:endParaRPr lang="en-US"/>
        </a:p>
      </dgm:t>
    </dgm:pt>
  </dgm:ptLst>
  <dgm:cxnLst>
    <dgm:cxn modelId="{8D24E1C2-280F-436C-8AE2-5DD3CEB52D2E}" type="presOf" srcId="{49AB5092-C0B2-4280-8EF0-DCBFB5BDB353}" destId="{1A2D2ECC-05A2-4D33-97D6-07182A1F0729}" srcOrd="0" destOrd="0" presId="urn:microsoft.com/office/officeart/2005/8/layout/hList1"/>
    <dgm:cxn modelId="{0EDA5D69-7819-4A88-AF03-8D614936CD4B}" srcId="{49AB5092-C0B2-4280-8EF0-DCBFB5BDB353}" destId="{09D5EF9D-8E69-4121-A03F-6BE4AACFFB5B}" srcOrd="1" destOrd="0" parTransId="{E7D7A9E3-E48C-448C-95BB-D4E396F2111A}" sibTransId="{3EE2A910-D353-4886-8E61-5812B51C2BD7}"/>
    <dgm:cxn modelId="{D99FF497-BB3B-40A2-B9E9-FD0DB347EE0A}" srcId="{49AB5092-C0B2-4280-8EF0-DCBFB5BDB353}" destId="{88E3FBB1-B764-4D67-9D10-D763849532C7}" srcOrd="2" destOrd="0" parTransId="{D9527A19-04CC-4172-A922-9B0658830E6E}" sibTransId="{14362780-5554-4E2B-AFB6-86FF28BACD28}"/>
    <dgm:cxn modelId="{E5A257F4-CE8A-43A4-BB11-B366F97263E7}" type="presOf" srcId="{09D5EF9D-8E69-4121-A03F-6BE4AACFFB5B}" destId="{2E434747-DDD3-4D8A-8DC7-F5197250371E}" srcOrd="0" destOrd="1" presId="urn:microsoft.com/office/officeart/2005/8/layout/hList1"/>
    <dgm:cxn modelId="{EC80FF67-B911-41DC-BC87-9D0D40069C86}" type="presOf" srcId="{88E3FBB1-B764-4D67-9D10-D763849532C7}" destId="{2E434747-DDD3-4D8A-8DC7-F5197250371E}" srcOrd="0" destOrd="2" presId="urn:microsoft.com/office/officeart/2005/8/layout/hList1"/>
    <dgm:cxn modelId="{F872C263-C0CD-49AB-BDFC-1868BA87F90A}" srcId="{49AB5092-C0B2-4280-8EF0-DCBFB5BDB353}" destId="{06BDF9BC-5814-43DF-9B49-064112F006DF}" srcOrd="4" destOrd="0" parTransId="{2C23D596-BA00-4FE3-AE4A-C39BE1DBB5FB}" sibTransId="{0D5CC728-CAAF-48AD-A1FB-383FB6D1846B}"/>
    <dgm:cxn modelId="{2FE157B2-5592-4B8A-A415-4BECE0395291}" type="presOf" srcId="{87F7A09F-F149-4D58-9C5E-4CFED71051BE}" destId="{A85EE960-03C6-457E-846B-E6948EC5354C}" srcOrd="0" destOrd="0" presId="urn:microsoft.com/office/officeart/2005/8/layout/hList1"/>
    <dgm:cxn modelId="{FAE34261-C7F3-44CF-8B5F-BF88964E1078}" srcId="{49AB5092-C0B2-4280-8EF0-DCBFB5BDB353}" destId="{3E37E04D-C76E-4C62-86B1-C3802AEE7392}" srcOrd="3" destOrd="0" parTransId="{FF7DDBE5-1DE7-4FAE-BF04-D0CD750E04A3}" sibTransId="{A57777A8-626E-4157-AC73-28A408440B1C}"/>
    <dgm:cxn modelId="{C05D3D8E-7023-4057-B6F2-BA56E0E17D60}" srcId="{87F7A09F-F149-4D58-9C5E-4CFED71051BE}" destId="{49AB5092-C0B2-4280-8EF0-DCBFB5BDB353}" srcOrd="0" destOrd="0" parTransId="{E23CB4C6-2CD9-4397-BFEF-E02A1F88A637}" sibTransId="{89F181A1-3541-4C6F-BA11-3130746E0632}"/>
    <dgm:cxn modelId="{E69EDD31-4A83-408F-B805-E872C22E36E6}" type="presOf" srcId="{0999684F-CC0E-43AF-B2C6-9B8250CD5B02}" destId="{2E434747-DDD3-4D8A-8DC7-F5197250371E}" srcOrd="0" destOrd="0" presId="urn:microsoft.com/office/officeart/2005/8/layout/hList1"/>
    <dgm:cxn modelId="{8EB4B910-AF83-477E-B102-E130D7F592EF}" srcId="{49AB5092-C0B2-4280-8EF0-DCBFB5BDB353}" destId="{0999684F-CC0E-43AF-B2C6-9B8250CD5B02}" srcOrd="0" destOrd="0" parTransId="{99721FFC-3B5D-4530-99D8-23BC733750F0}" sibTransId="{0C99C8F9-5525-49CB-AE74-A426F343D5D8}"/>
    <dgm:cxn modelId="{EA10934B-1006-4019-A9BD-B4E4655B4A7E}" type="presOf" srcId="{06BDF9BC-5814-43DF-9B49-064112F006DF}" destId="{2E434747-DDD3-4D8A-8DC7-F5197250371E}" srcOrd="0" destOrd="4" presId="urn:microsoft.com/office/officeart/2005/8/layout/hList1"/>
    <dgm:cxn modelId="{72174C27-DA0C-47FC-87A0-EC7F38DE3600}" type="presOf" srcId="{3E37E04D-C76E-4C62-86B1-C3802AEE7392}" destId="{2E434747-DDD3-4D8A-8DC7-F5197250371E}" srcOrd="0" destOrd="3" presId="urn:microsoft.com/office/officeart/2005/8/layout/hList1"/>
    <dgm:cxn modelId="{773D85C6-E021-4B46-86BF-4B7434EE292E}" type="presParOf" srcId="{A85EE960-03C6-457E-846B-E6948EC5354C}" destId="{CB9C2D7E-1DF4-4159-A2E7-D75D7A38FB25}" srcOrd="0" destOrd="0" presId="urn:microsoft.com/office/officeart/2005/8/layout/hList1"/>
    <dgm:cxn modelId="{C22706F1-45B1-47CF-A47C-6FAEC2084680}" type="presParOf" srcId="{CB9C2D7E-1DF4-4159-A2E7-D75D7A38FB25}" destId="{1A2D2ECC-05A2-4D33-97D6-07182A1F0729}" srcOrd="0" destOrd="0" presId="urn:microsoft.com/office/officeart/2005/8/layout/hList1"/>
    <dgm:cxn modelId="{4B84430A-2DCA-4CBC-943A-1AE29EBD6FA4}" type="presParOf" srcId="{CB9C2D7E-1DF4-4159-A2E7-D75D7A38FB25}" destId="{2E434747-DDD3-4D8A-8DC7-F519725037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9940FD-8EFA-49C8-AA0B-B4C945F36E7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EE23010-D5D1-4398-A2AE-BDC0B3E992E4}">
      <dgm:prSet phldrT="[Text]"/>
      <dgm:spPr/>
      <dgm:t>
        <a:bodyPr/>
        <a:lstStyle/>
        <a:p>
          <a:r>
            <a:rPr lang="zh-CN" altLang="en-US" dirty="0" smtClean="0"/>
            <a:t>竞争比赛</a:t>
          </a:r>
          <a:endParaRPr lang="en-US" dirty="0"/>
        </a:p>
      </dgm:t>
    </dgm:pt>
    <dgm:pt modelId="{37A4EAE6-62E6-442E-9B9D-1535D3668AD9}" type="parTrans" cxnId="{E01C4B6D-F68B-4CF2-B804-01A01F2D96B2}">
      <dgm:prSet/>
      <dgm:spPr/>
      <dgm:t>
        <a:bodyPr/>
        <a:lstStyle/>
        <a:p>
          <a:endParaRPr lang="en-US"/>
        </a:p>
      </dgm:t>
    </dgm:pt>
    <dgm:pt modelId="{F8604568-8EF6-4E11-B60C-63645D5F5B7E}" type="sibTrans" cxnId="{E01C4B6D-F68B-4CF2-B804-01A01F2D96B2}">
      <dgm:prSet/>
      <dgm:spPr/>
      <dgm:t>
        <a:bodyPr/>
        <a:lstStyle/>
        <a:p>
          <a:endParaRPr lang="en-US"/>
        </a:p>
      </dgm:t>
    </dgm:pt>
    <dgm:pt modelId="{29FA3C30-D258-4561-9305-2064782F85AE}">
      <dgm:prSet phldrT="[Text]"/>
      <dgm:spPr/>
      <dgm:t>
        <a:bodyPr/>
        <a:lstStyle/>
        <a:p>
          <a:r>
            <a:rPr lang="en-US" dirty="0" smtClean="0"/>
            <a:t>8</a:t>
          </a:r>
          <a:r>
            <a:rPr lang="zh-CN" altLang="en-US" dirty="0" smtClean="0"/>
            <a:t>人以上</a:t>
          </a:r>
          <a:endParaRPr lang="en-US" dirty="0"/>
        </a:p>
      </dgm:t>
    </dgm:pt>
    <dgm:pt modelId="{3F6A4EE6-1AE7-4FC3-8CEA-6FB97E04822F}" type="parTrans" cxnId="{A7A1F3DD-B6FB-4B52-871E-C6057882D4DF}">
      <dgm:prSet/>
      <dgm:spPr/>
      <dgm:t>
        <a:bodyPr/>
        <a:lstStyle/>
        <a:p>
          <a:endParaRPr lang="en-US"/>
        </a:p>
      </dgm:t>
    </dgm:pt>
    <dgm:pt modelId="{90B235C0-4727-48BB-8801-3092DA311F1D}" type="sibTrans" cxnId="{A7A1F3DD-B6FB-4B52-871E-C6057882D4DF}">
      <dgm:prSet/>
      <dgm:spPr/>
      <dgm:t>
        <a:bodyPr/>
        <a:lstStyle/>
        <a:p>
          <a:endParaRPr lang="en-US"/>
        </a:p>
      </dgm:t>
    </dgm:pt>
    <dgm:pt modelId="{C4181863-4EEF-4FB1-9CB4-D2A815B664B0}">
      <dgm:prSet phldrT="[Text]"/>
      <dgm:spPr/>
      <dgm:t>
        <a:bodyPr/>
        <a:lstStyle/>
        <a:p>
          <a:r>
            <a:rPr lang="zh-CN" altLang="en-US" dirty="0" smtClean="0"/>
            <a:t>竞争性积分及终生积分</a:t>
          </a:r>
          <a:endParaRPr lang="en-US" dirty="0"/>
        </a:p>
      </dgm:t>
    </dgm:pt>
    <dgm:pt modelId="{2376F30E-20B1-4480-BD9D-FB18A805BAA9}" type="parTrans" cxnId="{7BDECA0B-3E54-42F7-B3A0-65A500BE842C}">
      <dgm:prSet/>
      <dgm:spPr/>
      <dgm:t>
        <a:bodyPr/>
        <a:lstStyle/>
        <a:p>
          <a:endParaRPr lang="en-US"/>
        </a:p>
      </dgm:t>
    </dgm:pt>
    <dgm:pt modelId="{DEFF1CAB-5045-4D68-8EF0-F7F7477564E3}" type="sibTrans" cxnId="{7BDECA0B-3E54-42F7-B3A0-65A500BE842C}">
      <dgm:prSet/>
      <dgm:spPr/>
      <dgm:t>
        <a:bodyPr/>
        <a:lstStyle/>
        <a:p>
          <a:endParaRPr lang="en-US"/>
        </a:p>
      </dgm:t>
    </dgm:pt>
    <dgm:pt modelId="{0AF3ABE3-FBAD-4148-8D0C-09FB32B901B8}">
      <dgm:prSet phldrT="[Text]"/>
      <dgm:spPr/>
      <dgm:t>
        <a:bodyPr/>
        <a:lstStyle/>
        <a:p>
          <a:r>
            <a:rPr lang="zh-CN" altLang="en-US" dirty="0" smtClean="0"/>
            <a:t>休闲活动</a:t>
          </a:r>
          <a:endParaRPr lang="en-US" dirty="0"/>
        </a:p>
      </dgm:t>
    </dgm:pt>
    <dgm:pt modelId="{A5FF0F84-21E7-435C-B235-D5FF7583CF5A}" type="parTrans" cxnId="{6362966C-404E-431C-B75D-A76167F0AFC2}">
      <dgm:prSet/>
      <dgm:spPr/>
      <dgm:t>
        <a:bodyPr/>
        <a:lstStyle/>
        <a:p>
          <a:endParaRPr lang="en-US"/>
        </a:p>
      </dgm:t>
    </dgm:pt>
    <dgm:pt modelId="{203C69C6-7EA2-4628-A6B8-60CAB272B7F3}" type="sibTrans" cxnId="{6362966C-404E-431C-B75D-A76167F0AFC2}">
      <dgm:prSet/>
      <dgm:spPr/>
      <dgm:t>
        <a:bodyPr/>
        <a:lstStyle/>
        <a:p>
          <a:endParaRPr lang="en-US"/>
        </a:p>
      </dgm:t>
    </dgm:pt>
    <dgm:pt modelId="{3637367F-2F64-4346-BD34-187B20D09687}">
      <dgm:prSet phldrT="[Text]"/>
      <dgm:spPr/>
      <dgm:t>
        <a:bodyPr/>
        <a:lstStyle/>
        <a:p>
          <a:r>
            <a:rPr lang="zh-CN" altLang="en-US" dirty="0" smtClean="0"/>
            <a:t>任何人数</a:t>
          </a:r>
          <a:endParaRPr lang="en-US" dirty="0"/>
        </a:p>
      </dgm:t>
    </dgm:pt>
    <dgm:pt modelId="{FA6111B6-0F16-4CD4-BAE6-559754D08560}" type="parTrans" cxnId="{71E86002-C852-4D10-AEBC-8D19CF125F5E}">
      <dgm:prSet/>
      <dgm:spPr/>
      <dgm:t>
        <a:bodyPr/>
        <a:lstStyle/>
        <a:p>
          <a:endParaRPr lang="en-US"/>
        </a:p>
      </dgm:t>
    </dgm:pt>
    <dgm:pt modelId="{404FB44C-2ECB-4E05-B227-431A0EA35D5B}" type="sibTrans" cxnId="{71E86002-C852-4D10-AEBC-8D19CF125F5E}">
      <dgm:prSet/>
      <dgm:spPr/>
      <dgm:t>
        <a:bodyPr/>
        <a:lstStyle/>
        <a:p>
          <a:endParaRPr lang="en-US"/>
        </a:p>
      </dgm:t>
    </dgm:pt>
    <dgm:pt modelId="{CE1F0431-1465-44B6-810B-AFF90EEF69B7}">
      <dgm:prSet phldrT="[Text]"/>
      <dgm:spPr/>
      <dgm:t>
        <a:bodyPr/>
        <a:lstStyle/>
        <a:p>
          <a:r>
            <a:rPr lang="zh-CN" altLang="en-US" dirty="0" smtClean="0"/>
            <a:t>终生积分</a:t>
          </a:r>
          <a:endParaRPr lang="en-US" dirty="0"/>
        </a:p>
      </dgm:t>
    </dgm:pt>
    <dgm:pt modelId="{A268BE08-EBC7-46BB-923B-7B7481E14BCC}" type="parTrans" cxnId="{FA5F79CB-4877-4D92-BC66-7EE583426D12}">
      <dgm:prSet/>
      <dgm:spPr/>
      <dgm:t>
        <a:bodyPr/>
        <a:lstStyle/>
        <a:p>
          <a:endParaRPr lang="en-US"/>
        </a:p>
      </dgm:t>
    </dgm:pt>
    <dgm:pt modelId="{03A87C19-E8B8-4411-8D0A-4D429EB8A640}" type="sibTrans" cxnId="{FA5F79CB-4877-4D92-BC66-7EE583426D12}">
      <dgm:prSet/>
      <dgm:spPr/>
      <dgm:t>
        <a:bodyPr/>
        <a:lstStyle/>
        <a:p>
          <a:endParaRPr lang="en-US"/>
        </a:p>
      </dgm:t>
    </dgm:pt>
    <dgm:pt modelId="{24F3E77B-C7DB-4662-A171-BC6C523DB18F}">
      <dgm:prSet phldrT="[Text]"/>
      <dgm:spPr/>
      <dgm:t>
        <a:bodyPr/>
        <a:lstStyle/>
        <a:p>
          <a:r>
            <a:rPr lang="zh-CN" altLang="en-US" dirty="0" smtClean="0"/>
            <a:t>竞争性赛制</a:t>
          </a:r>
          <a:endParaRPr lang="en-US" dirty="0"/>
        </a:p>
      </dgm:t>
    </dgm:pt>
    <dgm:pt modelId="{91890AD2-A9D1-4450-9FFE-5110EF2EF2AA}" type="parTrans" cxnId="{7A8E9A4D-B03E-4E09-9B71-5ACAD7C7710D}">
      <dgm:prSet/>
      <dgm:spPr/>
      <dgm:t>
        <a:bodyPr/>
        <a:lstStyle/>
        <a:p>
          <a:endParaRPr lang="en-US"/>
        </a:p>
      </dgm:t>
    </dgm:pt>
    <dgm:pt modelId="{D84863F4-EA6C-480A-B8C7-AAD005604AD7}" type="sibTrans" cxnId="{7A8E9A4D-B03E-4E09-9B71-5ACAD7C7710D}">
      <dgm:prSet/>
      <dgm:spPr/>
      <dgm:t>
        <a:bodyPr/>
        <a:lstStyle/>
        <a:p>
          <a:endParaRPr lang="en-US"/>
        </a:p>
      </dgm:t>
    </dgm:pt>
    <dgm:pt modelId="{24E2BAB6-0895-4B95-97DD-259F5C46AEB0}">
      <dgm:prSet phldrT="[Text]"/>
      <dgm:spPr/>
      <dgm:t>
        <a:bodyPr/>
        <a:lstStyle/>
        <a:p>
          <a:r>
            <a:rPr lang="zh-CN" altLang="en-US" dirty="0" smtClean="0"/>
            <a:t>任何赛制（指挥官、诡局等）</a:t>
          </a:r>
          <a:endParaRPr lang="en-US" dirty="0"/>
        </a:p>
      </dgm:t>
    </dgm:pt>
    <dgm:pt modelId="{7EAD4B52-0AA8-4809-8770-182D622F06F6}" type="parTrans" cxnId="{28706C40-6672-4164-976D-FE28FECEEF7E}">
      <dgm:prSet/>
      <dgm:spPr/>
      <dgm:t>
        <a:bodyPr/>
        <a:lstStyle/>
        <a:p>
          <a:endParaRPr lang="en-US"/>
        </a:p>
      </dgm:t>
    </dgm:pt>
    <dgm:pt modelId="{333B9E1F-48FA-4523-9509-95AA80CB2748}" type="sibTrans" cxnId="{28706C40-6672-4164-976D-FE28FECEEF7E}">
      <dgm:prSet/>
      <dgm:spPr/>
      <dgm:t>
        <a:bodyPr/>
        <a:lstStyle/>
        <a:p>
          <a:endParaRPr lang="en-US"/>
        </a:p>
      </dgm:t>
    </dgm:pt>
    <dgm:pt modelId="{8BA5CC4E-8C5A-4F1D-B03E-214E38DF3CE8}">
      <dgm:prSet phldrT="[Text]"/>
      <dgm:spPr/>
      <dgm:t>
        <a:bodyPr/>
        <a:lstStyle/>
        <a:p>
          <a:r>
            <a:rPr lang="zh-CN" altLang="en-US" dirty="0" smtClean="0"/>
            <a:t>需要完整录入成绩</a:t>
          </a:r>
          <a:endParaRPr lang="en-US" dirty="0"/>
        </a:p>
      </dgm:t>
    </dgm:pt>
    <dgm:pt modelId="{5FB0E63B-4FD9-4676-8F21-4C7B78D1E792}" type="parTrans" cxnId="{1465641B-923B-41D1-BD4F-ABEEC8C0AC81}">
      <dgm:prSet/>
      <dgm:spPr/>
      <dgm:t>
        <a:bodyPr/>
        <a:lstStyle/>
        <a:p>
          <a:endParaRPr lang="en-US"/>
        </a:p>
      </dgm:t>
    </dgm:pt>
    <dgm:pt modelId="{89FEAB57-017D-4315-883D-77AE1FD1AD3B}" type="sibTrans" cxnId="{1465641B-923B-41D1-BD4F-ABEEC8C0AC81}">
      <dgm:prSet/>
      <dgm:spPr/>
      <dgm:t>
        <a:bodyPr/>
        <a:lstStyle/>
        <a:p>
          <a:endParaRPr lang="en-US"/>
        </a:p>
      </dgm:t>
    </dgm:pt>
    <dgm:pt modelId="{33F5E149-B32D-4BEE-BAEF-FB6B9C625969}">
      <dgm:prSet phldrT="[Text]"/>
      <dgm:spPr/>
      <dgm:t>
        <a:bodyPr/>
        <a:lstStyle/>
        <a:p>
          <a:r>
            <a:rPr lang="zh-CN" altLang="en-US" dirty="0" smtClean="0"/>
            <a:t>只需要录入参加牌手</a:t>
          </a:r>
          <a:endParaRPr lang="en-US" dirty="0"/>
        </a:p>
      </dgm:t>
    </dgm:pt>
    <dgm:pt modelId="{4C5C528E-1D16-400C-8043-6FF393177EAE}" type="parTrans" cxnId="{C8A2C20B-EBFC-47C5-ABC8-D15DBB11B33A}">
      <dgm:prSet/>
      <dgm:spPr/>
      <dgm:t>
        <a:bodyPr/>
        <a:lstStyle/>
        <a:p>
          <a:endParaRPr lang="en-US"/>
        </a:p>
      </dgm:t>
    </dgm:pt>
    <dgm:pt modelId="{E3BE8D09-C3FB-488A-A65B-5319554B47DC}" type="sibTrans" cxnId="{C8A2C20B-EBFC-47C5-ABC8-D15DBB11B33A}">
      <dgm:prSet/>
      <dgm:spPr/>
      <dgm:t>
        <a:bodyPr/>
        <a:lstStyle/>
        <a:p>
          <a:endParaRPr lang="en-US"/>
        </a:p>
      </dgm:t>
    </dgm:pt>
    <dgm:pt modelId="{806636DC-E0F1-4EED-8492-698261A41C7B}" type="pres">
      <dgm:prSet presAssocID="{029940FD-8EFA-49C8-AA0B-B4C945F36E76}" presName="Name0" presStyleCnt="0">
        <dgm:presLayoutVars>
          <dgm:dir/>
          <dgm:animLvl val="lvl"/>
          <dgm:resizeHandles val="exact"/>
        </dgm:presLayoutVars>
      </dgm:prSet>
      <dgm:spPr/>
    </dgm:pt>
    <dgm:pt modelId="{FA9525AE-6CE6-4975-90B9-5EBCBEDC39A5}" type="pres">
      <dgm:prSet presAssocID="{DEE23010-D5D1-4398-A2AE-BDC0B3E992E4}" presName="composite" presStyleCnt="0"/>
      <dgm:spPr/>
    </dgm:pt>
    <dgm:pt modelId="{5DF9DC3E-D6FF-425C-82CF-0EF852771524}" type="pres">
      <dgm:prSet presAssocID="{DEE23010-D5D1-4398-A2AE-BDC0B3E992E4}" presName="parTx" presStyleLbl="alignNode1" presStyleIdx="0" presStyleCnt="2">
        <dgm:presLayoutVars>
          <dgm:chMax val="0"/>
          <dgm:chPref val="0"/>
          <dgm:bulletEnabled val="1"/>
        </dgm:presLayoutVars>
      </dgm:prSet>
      <dgm:spPr/>
      <dgm:t>
        <a:bodyPr/>
        <a:lstStyle/>
        <a:p>
          <a:endParaRPr lang="en-US"/>
        </a:p>
      </dgm:t>
    </dgm:pt>
    <dgm:pt modelId="{092F458D-3FB6-48E7-94EB-C1ED91717B9D}" type="pres">
      <dgm:prSet presAssocID="{DEE23010-D5D1-4398-A2AE-BDC0B3E992E4}" presName="desTx" presStyleLbl="alignAccFollowNode1" presStyleIdx="0" presStyleCnt="2">
        <dgm:presLayoutVars>
          <dgm:bulletEnabled val="1"/>
        </dgm:presLayoutVars>
      </dgm:prSet>
      <dgm:spPr/>
      <dgm:t>
        <a:bodyPr/>
        <a:lstStyle/>
        <a:p>
          <a:endParaRPr lang="en-US"/>
        </a:p>
      </dgm:t>
    </dgm:pt>
    <dgm:pt modelId="{54886427-64E3-4C4C-BACF-D0BE0AA86B93}" type="pres">
      <dgm:prSet presAssocID="{F8604568-8EF6-4E11-B60C-63645D5F5B7E}" presName="space" presStyleCnt="0"/>
      <dgm:spPr/>
    </dgm:pt>
    <dgm:pt modelId="{D2E91732-79DF-4A5E-B51D-52665F4A9CD9}" type="pres">
      <dgm:prSet presAssocID="{0AF3ABE3-FBAD-4148-8D0C-09FB32B901B8}" presName="composite" presStyleCnt="0"/>
      <dgm:spPr/>
    </dgm:pt>
    <dgm:pt modelId="{28F420C6-378E-4754-9728-C5CB62CA66D9}" type="pres">
      <dgm:prSet presAssocID="{0AF3ABE3-FBAD-4148-8D0C-09FB32B901B8}" presName="parTx" presStyleLbl="alignNode1" presStyleIdx="1" presStyleCnt="2">
        <dgm:presLayoutVars>
          <dgm:chMax val="0"/>
          <dgm:chPref val="0"/>
          <dgm:bulletEnabled val="1"/>
        </dgm:presLayoutVars>
      </dgm:prSet>
      <dgm:spPr/>
      <dgm:t>
        <a:bodyPr/>
        <a:lstStyle/>
        <a:p>
          <a:endParaRPr lang="en-US"/>
        </a:p>
      </dgm:t>
    </dgm:pt>
    <dgm:pt modelId="{F3D7E8B8-681D-454E-A644-E8FBB90501F8}" type="pres">
      <dgm:prSet presAssocID="{0AF3ABE3-FBAD-4148-8D0C-09FB32B901B8}" presName="desTx" presStyleLbl="alignAccFollowNode1" presStyleIdx="1" presStyleCnt="2">
        <dgm:presLayoutVars>
          <dgm:bulletEnabled val="1"/>
        </dgm:presLayoutVars>
      </dgm:prSet>
      <dgm:spPr/>
      <dgm:t>
        <a:bodyPr/>
        <a:lstStyle/>
        <a:p>
          <a:endParaRPr lang="en-US"/>
        </a:p>
      </dgm:t>
    </dgm:pt>
  </dgm:ptLst>
  <dgm:cxnLst>
    <dgm:cxn modelId="{C8A2C20B-EBFC-47C5-ABC8-D15DBB11B33A}" srcId="{0AF3ABE3-FBAD-4148-8D0C-09FB32B901B8}" destId="{33F5E149-B32D-4BEE-BAEF-FB6B9C625969}" srcOrd="3" destOrd="0" parTransId="{4C5C528E-1D16-400C-8043-6FF393177EAE}" sibTransId="{E3BE8D09-C3FB-488A-A65B-5319554B47DC}"/>
    <dgm:cxn modelId="{71E86002-C852-4D10-AEBC-8D19CF125F5E}" srcId="{0AF3ABE3-FBAD-4148-8D0C-09FB32B901B8}" destId="{3637367F-2F64-4346-BD34-187B20D09687}" srcOrd="0" destOrd="0" parTransId="{FA6111B6-0F16-4CD4-BAE6-559754D08560}" sibTransId="{404FB44C-2ECB-4E05-B227-431A0EA35D5B}"/>
    <dgm:cxn modelId="{7A8E9A4D-B03E-4E09-9B71-5ACAD7C7710D}" srcId="{DEE23010-D5D1-4398-A2AE-BDC0B3E992E4}" destId="{24F3E77B-C7DB-4662-A171-BC6C523DB18F}" srcOrd="2" destOrd="0" parTransId="{91890AD2-A9D1-4450-9FFE-5110EF2EF2AA}" sibTransId="{D84863F4-EA6C-480A-B8C7-AAD005604AD7}"/>
    <dgm:cxn modelId="{909FA6D4-F1D6-4154-9569-3E7F62D9E83C}" type="presOf" srcId="{29FA3C30-D258-4561-9305-2064782F85AE}" destId="{092F458D-3FB6-48E7-94EB-C1ED91717B9D}" srcOrd="0" destOrd="0" presId="urn:microsoft.com/office/officeart/2005/8/layout/hList1"/>
    <dgm:cxn modelId="{6362966C-404E-431C-B75D-A76167F0AFC2}" srcId="{029940FD-8EFA-49C8-AA0B-B4C945F36E76}" destId="{0AF3ABE3-FBAD-4148-8D0C-09FB32B901B8}" srcOrd="1" destOrd="0" parTransId="{A5FF0F84-21E7-435C-B235-D5FF7583CF5A}" sibTransId="{203C69C6-7EA2-4628-A6B8-60CAB272B7F3}"/>
    <dgm:cxn modelId="{20779F44-5FB2-48DE-91EC-9F2C64C54F92}" type="presOf" srcId="{CE1F0431-1465-44B6-810B-AFF90EEF69B7}" destId="{F3D7E8B8-681D-454E-A644-E8FBB90501F8}" srcOrd="0" destOrd="1" presId="urn:microsoft.com/office/officeart/2005/8/layout/hList1"/>
    <dgm:cxn modelId="{5AF87515-E9E4-40CD-B9A4-A183529BBAF4}" type="presOf" srcId="{0AF3ABE3-FBAD-4148-8D0C-09FB32B901B8}" destId="{28F420C6-378E-4754-9728-C5CB62CA66D9}" srcOrd="0" destOrd="0" presId="urn:microsoft.com/office/officeart/2005/8/layout/hList1"/>
    <dgm:cxn modelId="{FA5F79CB-4877-4D92-BC66-7EE583426D12}" srcId="{0AF3ABE3-FBAD-4148-8D0C-09FB32B901B8}" destId="{CE1F0431-1465-44B6-810B-AFF90EEF69B7}" srcOrd="1" destOrd="0" parTransId="{A268BE08-EBC7-46BB-923B-7B7481E14BCC}" sibTransId="{03A87C19-E8B8-4411-8D0A-4D429EB8A640}"/>
    <dgm:cxn modelId="{28706C40-6672-4164-976D-FE28FECEEF7E}" srcId="{0AF3ABE3-FBAD-4148-8D0C-09FB32B901B8}" destId="{24E2BAB6-0895-4B95-97DD-259F5C46AEB0}" srcOrd="2" destOrd="0" parTransId="{7EAD4B52-0AA8-4809-8770-182D622F06F6}" sibTransId="{333B9E1F-48FA-4523-9509-95AA80CB2748}"/>
    <dgm:cxn modelId="{1127FCCB-337A-471E-BAE3-418A77F85CA9}" type="presOf" srcId="{029940FD-8EFA-49C8-AA0B-B4C945F36E76}" destId="{806636DC-E0F1-4EED-8492-698261A41C7B}" srcOrd="0" destOrd="0" presId="urn:microsoft.com/office/officeart/2005/8/layout/hList1"/>
    <dgm:cxn modelId="{40097F95-E00B-4DA4-BDDC-5DACD5393D7A}" type="presOf" srcId="{C4181863-4EEF-4FB1-9CB4-D2A815B664B0}" destId="{092F458D-3FB6-48E7-94EB-C1ED91717B9D}" srcOrd="0" destOrd="1" presId="urn:microsoft.com/office/officeart/2005/8/layout/hList1"/>
    <dgm:cxn modelId="{7BDECA0B-3E54-42F7-B3A0-65A500BE842C}" srcId="{DEE23010-D5D1-4398-A2AE-BDC0B3E992E4}" destId="{C4181863-4EEF-4FB1-9CB4-D2A815B664B0}" srcOrd="1" destOrd="0" parTransId="{2376F30E-20B1-4480-BD9D-FB18A805BAA9}" sibTransId="{DEFF1CAB-5045-4D68-8EF0-F7F7477564E3}"/>
    <dgm:cxn modelId="{368E5C77-2911-42F0-AA09-D51110CF33CA}" type="presOf" srcId="{3637367F-2F64-4346-BD34-187B20D09687}" destId="{F3D7E8B8-681D-454E-A644-E8FBB90501F8}" srcOrd="0" destOrd="0" presId="urn:microsoft.com/office/officeart/2005/8/layout/hList1"/>
    <dgm:cxn modelId="{CC19A8B0-FA0C-4955-BF9A-56463BE4A877}" type="presOf" srcId="{8BA5CC4E-8C5A-4F1D-B03E-214E38DF3CE8}" destId="{092F458D-3FB6-48E7-94EB-C1ED91717B9D}" srcOrd="0" destOrd="3" presId="urn:microsoft.com/office/officeart/2005/8/layout/hList1"/>
    <dgm:cxn modelId="{1465641B-923B-41D1-BD4F-ABEEC8C0AC81}" srcId="{DEE23010-D5D1-4398-A2AE-BDC0B3E992E4}" destId="{8BA5CC4E-8C5A-4F1D-B03E-214E38DF3CE8}" srcOrd="3" destOrd="0" parTransId="{5FB0E63B-4FD9-4676-8F21-4C7B78D1E792}" sibTransId="{89FEAB57-017D-4315-883D-77AE1FD1AD3B}"/>
    <dgm:cxn modelId="{A1BE478D-FD04-4F18-8D63-CEFBEF660F53}" type="presOf" srcId="{33F5E149-B32D-4BEE-BAEF-FB6B9C625969}" destId="{F3D7E8B8-681D-454E-A644-E8FBB90501F8}" srcOrd="0" destOrd="3" presId="urn:microsoft.com/office/officeart/2005/8/layout/hList1"/>
    <dgm:cxn modelId="{FE460C2C-92DA-4E94-A59F-BBA756FCD621}" type="presOf" srcId="{24F3E77B-C7DB-4662-A171-BC6C523DB18F}" destId="{092F458D-3FB6-48E7-94EB-C1ED91717B9D}" srcOrd="0" destOrd="2" presId="urn:microsoft.com/office/officeart/2005/8/layout/hList1"/>
    <dgm:cxn modelId="{A7A1F3DD-B6FB-4B52-871E-C6057882D4DF}" srcId="{DEE23010-D5D1-4398-A2AE-BDC0B3E992E4}" destId="{29FA3C30-D258-4561-9305-2064782F85AE}" srcOrd="0" destOrd="0" parTransId="{3F6A4EE6-1AE7-4FC3-8CEA-6FB97E04822F}" sibTransId="{90B235C0-4727-48BB-8801-3092DA311F1D}"/>
    <dgm:cxn modelId="{54C6DC35-1A47-47B2-B54F-48F489F637E4}" type="presOf" srcId="{24E2BAB6-0895-4B95-97DD-259F5C46AEB0}" destId="{F3D7E8B8-681D-454E-A644-E8FBB90501F8}" srcOrd="0" destOrd="2" presId="urn:microsoft.com/office/officeart/2005/8/layout/hList1"/>
    <dgm:cxn modelId="{E01C4B6D-F68B-4CF2-B804-01A01F2D96B2}" srcId="{029940FD-8EFA-49C8-AA0B-B4C945F36E76}" destId="{DEE23010-D5D1-4398-A2AE-BDC0B3E992E4}" srcOrd="0" destOrd="0" parTransId="{37A4EAE6-62E6-442E-9B9D-1535D3668AD9}" sibTransId="{F8604568-8EF6-4E11-B60C-63645D5F5B7E}"/>
    <dgm:cxn modelId="{507BD1DD-FA93-43F1-8E46-638595CE4185}" type="presOf" srcId="{DEE23010-D5D1-4398-A2AE-BDC0B3E992E4}" destId="{5DF9DC3E-D6FF-425C-82CF-0EF852771524}" srcOrd="0" destOrd="0" presId="urn:microsoft.com/office/officeart/2005/8/layout/hList1"/>
    <dgm:cxn modelId="{856230C2-56D0-4752-947B-0EC8D92602CA}" type="presParOf" srcId="{806636DC-E0F1-4EED-8492-698261A41C7B}" destId="{FA9525AE-6CE6-4975-90B9-5EBCBEDC39A5}" srcOrd="0" destOrd="0" presId="urn:microsoft.com/office/officeart/2005/8/layout/hList1"/>
    <dgm:cxn modelId="{40F9D90E-C8CB-4442-961B-C1C35761683D}" type="presParOf" srcId="{FA9525AE-6CE6-4975-90B9-5EBCBEDC39A5}" destId="{5DF9DC3E-D6FF-425C-82CF-0EF852771524}" srcOrd="0" destOrd="0" presId="urn:microsoft.com/office/officeart/2005/8/layout/hList1"/>
    <dgm:cxn modelId="{0DDA2B44-1AB2-4962-BABD-5D5C562D3AB6}" type="presParOf" srcId="{FA9525AE-6CE6-4975-90B9-5EBCBEDC39A5}" destId="{092F458D-3FB6-48E7-94EB-C1ED91717B9D}" srcOrd="1" destOrd="0" presId="urn:microsoft.com/office/officeart/2005/8/layout/hList1"/>
    <dgm:cxn modelId="{B8EC7419-81B5-438B-BD53-835B05A3A320}" type="presParOf" srcId="{806636DC-E0F1-4EED-8492-698261A41C7B}" destId="{54886427-64E3-4C4C-BACF-D0BE0AA86B93}" srcOrd="1" destOrd="0" presId="urn:microsoft.com/office/officeart/2005/8/layout/hList1"/>
    <dgm:cxn modelId="{EE583624-8787-49D0-9281-D38F4D28CD92}" type="presParOf" srcId="{806636DC-E0F1-4EED-8492-698261A41C7B}" destId="{D2E91732-79DF-4A5E-B51D-52665F4A9CD9}" srcOrd="2" destOrd="0" presId="urn:microsoft.com/office/officeart/2005/8/layout/hList1"/>
    <dgm:cxn modelId="{0C81CE91-32B1-4C53-B300-3CAADEB8C736}" type="presParOf" srcId="{D2E91732-79DF-4A5E-B51D-52665F4A9CD9}" destId="{28F420C6-378E-4754-9728-C5CB62CA66D9}" srcOrd="0" destOrd="0" presId="urn:microsoft.com/office/officeart/2005/8/layout/hList1"/>
    <dgm:cxn modelId="{732C10C9-9725-4970-B7CA-3AD0DA83521A}" type="presParOf" srcId="{D2E91732-79DF-4A5E-B51D-52665F4A9CD9}" destId="{F3D7E8B8-681D-454E-A644-E8FBB90501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1668B-3B0E-46FE-A447-62C917619D5A}">
      <dsp:nvSpPr>
        <dsp:cNvPr id="0" name=""/>
        <dsp:cNvSpPr/>
      </dsp:nvSpPr>
      <dsp:spPr>
        <a:xfrm>
          <a:off x="4010291" y="871967"/>
          <a:ext cx="2692012" cy="91440"/>
        </a:xfrm>
        <a:custGeom>
          <a:avLst/>
          <a:gdLst/>
          <a:ahLst/>
          <a:cxnLst/>
          <a:rect l="0" t="0" r="0" b="0"/>
          <a:pathLst>
            <a:path>
              <a:moveTo>
                <a:pt x="0" y="45720"/>
              </a:moveTo>
              <a:lnTo>
                <a:pt x="2692012" y="45720"/>
              </a:lnTo>
              <a:lnTo>
                <a:pt x="2692012" y="126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4BCB4E-82B4-4796-9942-0EC38798BC50}">
      <dsp:nvSpPr>
        <dsp:cNvPr id="0" name=""/>
        <dsp:cNvSpPr/>
      </dsp:nvSpPr>
      <dsp:spPr>
        <a:xfrm>
          <a:off x="3827705" y="871967"/>
          <a:ext cx="182585" cy="91440"/>
        </a:xfrm>
        <a:custGeom>
          <a:avLst/>
          <a:gdLst/>
          <a:ahLst/>
          <a:cxnLst/>
          <a:rect l="0" t="0" r="0" b="0"/>
          <a:pathLst>
            <a:path>
              <a:moveTo>
                <a:pt x="182585" y="45720"/>
              </a:moveTo>
              <a:lnTo>
                <a:pt x="0" y="45720"/>
              </a:lnTo>
              <a:lnTo>
                <a:pt x="0" y="126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58B8E-A387-4C53-8E2E-D14C2B06114C}">
      <dsp:nvSpPr>
        <dsp:cNvPr id="0" name=""/>
        <dsp:cNvSpPr/>
      </dsp:nvSpPr>
      <dsp:spPr>
        <a:xfrm>
          <a:off x="906772" y="871967"/>
          <a:ext cx="3103518" cy="91440"/>
        </a:xfrm>
        <a:custGeom>
          <a:avLst/>
          <a:gdLst/>
          <a:ahLst/>
          <a:cxnLst/>
          <a:rect l="0" t="0" r="0" b="0"/>
          <a:pathLst>
            <a:path>
              <a:moveTo>
                <a:pt x="3103518" y="45720"/>
              </a:moveTo>
              <a:lnTo>
                <a:pt x="0" y="45720"/>
              </a:lnTo>
              <a:lnTo>
                <a:pt x="0" y="126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10349C-BA78-4143-9C6C-D24D6FD63FE6}">
      <dsp:nvSpPr>
        <dsp:cNvPr id="0" name=""/>
        <dsp:cNvSpPr/>
      </dsp:nvSpPr>
      <dsp:spPr>
        <a:xfrm>
          <a:off x="2817343" y="0"/>
          <a:ext cx="2385894" cy="917687"/>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700" tIns="12700" rIns="12700" bIns="174316" numCol="1" spcCol="1270" anchor="ctr" anchorCtr="0">
          <a:noAutofit/>
        </a:bodyPr>
        <a:lstStyle/>
        <a:p>
          <a:pPr lvl="0" algn="ctr" defTabSz="889000">
            <a:lnSpc>
              <a:spcPct val="90000"/>
            </a:lnSpc>
            <a:spcBef>
              <a:spcPct val="0"/>
            </a:spcBef>
            <a:spcAft>
              <a:spcPct val="35000"/>
            </a:spcAft>
          </a:pPr>
          <a:r>
            <a:rPr lang="zh-CN" altLang="en-US" sz="2000" kern="1200" dirty="0" smtClean="0"/>
            <a:t>宋轶 </a:t>
          </a:r>
          <a:r>
            <a:rPr lang="en-US" altLang="zh-CN" sz="2000" kern="1200" dirty="0" smtClean="0"/>
            <a:t>Mark Song</a:t>
          </a:r>
        </a:p>
        <a:p>
          <a:pPr lvl="0" algn="ctr" defTabSz="889000">
            <a:lnSpc>
              <a:spcPct val="90000"/>
            </a:lnSpc>
            <a:spcBef>
              <a:spcPct val="0"/>
            </a:spcBef>
            <a:spcAft>
              <a:spcPct val="35000"/>
            </a:spcAft>
          </a:pPr>
          <a:r>
            <a:rPr lang="en-US" sz="2000" kern="1200" dirty="0" smtClean="0"/>
            <a:t>WPN</a:t>
          </a:r>
          <a:r>
            <a:rPr lang="zh-CN" altLang="en-US" sz="2000" kern="1200" dirty="0" smtClean="0"/>
            <a:t>零售支持主管</a:t>
          </a:r>
          <a:endParaRPr lang="en-US" sz="2000" kern="1200" dirty="0"/>
        </a:p>
      </dsp:txBody>
      <dsp:txXfrm>
        <a:off x="2817343" y="0"/>
        <a:ext cx="2385894" cy="917687"/>
      </dsp:txXfrm>
    </dsp:sp>
    <dsp:sp modelId="{1DD17A1D-37DC-4310-9BF0-8F49863F14A2}">
      <dsp:nvSpPr>
        <dsp:cNvPr id="0" name=""/>
        <dsp:cNvSpPr/>
      </dsp:nvSpPr>
      <dsp:spPr>
        <a:xfrm>
          <a:off x="6111874" y="69710"/>
          <a:ext cx="2422525" cy="58972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0800" tIns="12700" rIns="50800" bIns="12700" numCol="1" spcCol="1270" anchor="ctr" anchorCtr="0">
          <a:noAutofit/>
        </a:bodyPr>
        <a:lstStyle/>
        <a:p>
          <a:pPr lvl="0" algn="r" defTabSz="889000">
            <a:lnSpc>
              <a:spcPct val="90000"/>
            </a:lnSpc>
            <a:spcBef>
              <a:spcPct val="0"/>
            </a:spcBef>
            <a:spcAft>
              <a:spcPct val="35000"/>
            </a:spcAft>
          </a:pPr>
          <a:r>
            <a:rPr lang="en-US" sz="2000" kern="1200" dirty="0" smtClean="0"/>
            <a:t>WPN</a:t>
          </a:r>
          <a:r>
            <a:rPr lang="zh-CN" altLang="en-US" sz="2000" kern="1200" dirty="0" smtClean="0"/>
            <a:t>高级进阶店铺</a:t>
          </a:r>
          <a:endParaRPr lang="en-US" sz="2000" kern="1200" dirty="0"/>
        </a:p>
      </dsp:txBody>
      <dsp:txXfrm>
        <a:off x="6111874" y="69710"/>
        <a:ext cx="2422525" cy="589724"/>
      </dsp:txXfrm>
    </dsp:sp>
    <dsp:sp modelId="{5E365904-85AD-4241-A65F-A0A3B101EDB8}">
      <dsp:nvSpPr>
        <dsp:cNvPr id="0" name=""/>
        <dsp:cNvSpPr/>
      </dsp:nvSpPr>
      <dsp:spPr>
        <a:xfrm>
          <a:off x="155609" y="998238"/>
          <a:ext cx="1502326" cy="922962"/>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74316" numCol="1" spcCol="1270" anchor="ctr" anchorCtr="0">
          <a:noAutofit/>
        </a:bodyPr>
        <a:lstStyle/>
        <a:p>
          <a:pPr lvl="0" algn="ctr" defTabSz="889000">
            <a:lnSpc>
              <a:spcPct val="90000"/>
            </a:lnSpc>
            <a:spcBef>
              <a:spcPct val="0"/>
            </a:spcBef>
            <a:spcAft>
              <a:spcPct val="35000"/>
            </a:spcAft>
          </a:pPr>
          <a:r>
            <a:rPr lang="zh-CN" altLang="en-US" sz="2000" b="1" kern="1200" dirty="0" smtClean="0"/>
            <a:t>徐钢</a:t>
          </a:r>
          <a:endParaRPr lang="en-US" altLang="zh-CN" sz="2000" b="1" kern="1200" dirty="0" smtClean="0"/>
        </a:p>
        <a:p>
          <a:pPr lvl="0" algn="ctr" defTabSz="889000">
            <a:lnSpc>
              <a:spcPct val="90000"/>
            </a:lnSpc>
            <a:spcBef>
              <a:spcPct val="0"/>
            </a:spcBef>
            <a:spcAft>
              <a:spcPct val="35000"/>
            </a:spcAft>
          </a:pPr>
          <a:r>
            <a:rPr lang="en-US" sz="2000" b="1" kern="1200" dirty="0" smtClean="0"/>
            <a:t>Alex Xu</a:t>
          </a:r>
          <a:endParaRPr lang="en-US" sz="2000" b="1" kern="1200" dirty="0"/>
        </a:p>
      </dsp:txBody>
      <dsp:txXfrm>
        <a:off x="155609" y="998238"/>
        <a:ext cx="1502326" cy="922962"/>
      </dsp:txXfrm>
    </dsp:sp>
    <dsp:sp modelId="{80716F69-1A9B-4D76-92CF-05DC9C5D29C2}">
      <dsp:nvSpPr>
        <dsp:cNvPr id="0" name=""/>
        <dsp:cNvSpPr/>
      </dsp:nvSpPr>
      <dsp:spPr>
        <a:xfrm>
          <a:off x="740148" y="1883401"/>
          <a:ext cx="1143826" cy="322199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zh-CN" altLang="en-US" sz="1400" kern="1200" dirty="0" smtClean="0"/>
            <a:t>安徽</a:t>
          </a:r>
          <a:endParaRPr lang="en-US" altLang="zh-CN" sz="1400" kern="1200" dirty="0" smtClean="0"/>
        </a:p>
        <a:p>
          <a:pPr lvl="0" algn="r" defTabSz="622300">
            <a:lnSpc>
              <a:spcPct val="90000"/>
            </a:lnSpc>
            <a:spcBef>
              <a:spcPct val="0"/>
            </a:spcBef>
            <a:spcAft>
              <a:spcPct val="35000"/>
            </a:spcAft>
          </a:pPr>
          <a:r>
            <a:rPr lang="zh-CN" altLang="en-US" sz="1400" kern="1200" dirty="0" smtClean="0"/>
            <a:t>江苏</a:t>
          </a:r>
          <a:endParaRPr lang="en-US" altLang="zh-CN" sz="1400" kern="1200" dirty="0" smtClean="0"/>
        </a:p>
        <a:p>
          <a:pPr lvl="0" algn="r" defTabSz="622300">
            <a:lnSpc>
              <a:spcPct val="90000"/>
            </a:lnSpc>
            <a:spcBef>
              <a:spcPct val="0"/>
            </a:spcBef>
            <a:spcAft>
              <a:spcPct val="35000"/>
            </a:spcAft>
          </a:pPr>
          <a:r>
            <a:rPr lang="zh-CN" altLang="en-US" sz="1400" kern="1200" dirty="0" smtClean="0"/>
            <a:t>上海</a:t>
          </a:r>
          <a:endParaRPr lang="en-US" altLang="zh-CN" sz="1400" kern="1200" dirty="0" smtClean="0"/>
        </a:p>
        <a:p>
          <a:pPr lvl="0" algn="r" defTabSz="622300">
            <a:lnSpc>
              <a:spcPct val="90000"/>
            </a:lnSpc>
            <a:spcBef>
              <a:spcPct val="0"/>
            </a:spcBef>
            <a:spcAft>
              <a:spcPct val="35000"/>
            </a:spcAft>
          </a:pPr>
          <a:r>
            <a:rPr lang="zh-CN" altLang="en-US" sz="1400" kern="1200" dirty="0" smtClean="0"/>
            <a:t>浙江</a:t>
          </a:r>
          <a:endParaRPr lang="en-US" altLang="zh-CN" sz="1400" kern="1200" dirty="0" smtClean="0"/>
        </a:p>
        <a:p>
          <a:pPr lvl="0" algn="r" defTabSz="622300">
            <a:lnSpc>
              <a:spcPct val="90000"/>
            </a:lnSpc>
            <a:spcBef>
              <a:spcPct val="0"/>
            </a:spcBef>
            <a:spcAft>
              <a:spcPct val="35000"/>
            </a:spcAft>
          </a:pPr>
          <a:r>
            <a:rPr lang="zh-CN" altLang="en-US" sz="1400" kern="1200" dirty="0" smtClean="0"/>
            <a:t>河南</a:t>
          </a:r>
          <a:endParaRPr lang="en-US" altLang="zh-CN" sz="1400" kern="1200" dirty="0" smtClean="0"/>
        </a:p>
        <a:p>
          <a:pPr lvl="0" algn="r" defTabSz="622300">
            <a:lnSpc>
              <a:spcPct val="90000"/>
            </a:lnSpc>
            <a:spcBef>
              <a:spcPct val="0"/>
            </a:spcBef>
            <a:spcAft>
              <a:spcPct val="35000"/>
            </a:spcAft>
          </a:pPr>
          <a:r>
            <a:rPr lang="zh-CN" altLang="en-US" sz="1400" kern="1200" dirty="0" smtClean="0"/>
            <a:t>山东</a:t>
          </a:r>
          <a:endParaRPr lang="en-US" altLang="zh-CN" sz="1400" kern="1200" dirty="0" smtClean="0"/>
        </a:p>
        <a:p>
          <a:pPr lvl="0" algn="r" defTabSz="622300">
            <a:lnSpc>
              <a:spcPct val="90000"/>
            </a:lnSpc>
            <a:spcBef>
              <a:spcPct val="0"/>
            </a:spcBef>
            <a:spcAft>
              <a:spcPct val="35000"/>
            </a:spcAft>
          </a:pPr>
          <a:r>
            <a:rPr lang="zh-CN" altLang="en-US" sz="1400" kern="1200" dirty="0" smtClean="0"/>
            <a:t>山西</a:t>
          </a:r>
          <a:endParaRPr lang="en-US" altLang="zh-CN" sz="1400" kern="1200" dirty="0" smtClean="0"/>
        </a:p>
        <a:p>
          <a:pPr lvl="0" algn="r" defTabSz="622300">
            <a:lnSpc>
              <a:spcPct val="90000"/>
            </a:lnSpc>
            <a:spcBef>
              <a:spcPct val="0"/>
            </a:spcBef>
            <a:spcAft>
              <a:spcPct val="35000"/>
            </a:spcAft>
          </a:pPr>
          <a:r>
            <a:rPr lang="zh-CN" altLang="en-US" sz="1400" kern="1200" dirty="0" smtClean="0"/>
            <a:t>陕西</a:t>
          </a:r>
          <a:endParaRPr lang="en-US" altLang="zh-CN" sz="1400" kern="1200" dirty="0" smtClean="0"/>
        </a:p>
        <a:p>
          <a:pPr lvl="0" algn="r" defTabSz="622300">
            <a:lnSpc>
              <a:spcPct val="90000"/>
            </a:lnSpc>
            <a:spcBef>
              <a:spcPct val="0"/>
            </a:spcBef>
            <a:spcAft>
              <a:spcPct val="35000"/>
            </a:spcAft>
          </a:pPr>
          <a:r>
            <a:rPr lang="zh-CN" altLang="en-US" sz="1400" kern="1200" dirty="0" smtClean="0"/>
            <a:t>重庆</a:t>
          </a:r>
          <a:endParaRPr lang="en-US" altLang="zh-CN" sz="1400" kern="1200" dirty="0" smtClean="0"/>
        </a:p>
        <a:p>
          <a:pPr lvl="0" algn="r" defTabSz="622300">
            <a:lnSpc>
              <a:spcPct val="90000"/>
            </a:lnSpc>
            <a:spcBef>
              <a:spcPct val="0"/>
            </a:spcBef>
            <a:spcAft>
              <a:spcPct val="35000"/>
            </a:spcAft>
          </a:pPr>
          <a:r>
            <a:rPr lang="zh-CN" altLang="en-US" sz="1400" kern="1200" dirty="0" smtClean="0"/>
            <a:t>四川</a:t>
          </a:r>
          <a:endParaRPr lang="en-US" altLang="zh-CN" sz="1400" kern="1200" dirty="0" smtClean="0"/>
        </a:p>
      </dsp:txBody>
      <dsp:txXfrm>
        <a:off x="740148" y="1883401"/>
        <a:ext cx="1143826" cy="3221998"/>
      </dsp:txXfrm>
    </dsp:sp>
    <dsp:sp modelId="{E3B69CCA-1016-4B40-828C-217BD45DF0F5}">
      <dsp:nvSpPr>
        <dsp:cNvPr id="0" name=""/>
        <dsp:cNvSpPr/>
      </dsp:nvSpPr>
      <dsp:spPr>
        <a:xfrm>
          <a:off x="3076541" y="998238"/>
          <a:ext cx="1502326" cy="922962"/>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74316" numCol="1" spcCol="1270" anchor="ctr" anchorCtr="0">
          <a:noAutofit/>
        </a:bodyPr>
        <a:lstStyle/>
        <a:p>
          <a:pPr lvl="0" algn="ctr" defTabSz="889000">
            <a:lnSpc>
              <a:spcPct val="90000"/>
            </a:lnSpc>
            <a:spcBef>
              <a:spcPct val="0"/>
            </a:spcBef>
            <a:spcAft>
              <a:spcPct val="35000"/>
            </a:spcAft>
          </a:pPr>
          <a:r>
            <a:rPr lang="zh-CN" altLang="en-US" sz="2000" b="1" kern="1200" dirty="0" smtClean="0"/>
            <a:t>尚翼亮</a:t>
          </a:r>
          <a:endParaRPr lang="en-US" altLang="zh-CN" sz="2000" b="1" kern="1200" dirty="0" smtClean="0"/>
        </a:p>
        <a:p>
          <a:pPr lvl="0" algn="ctr" defTabSz="889000">
            <a:lnSpc>
              <a:spcPct val="90000"/>
            </a:lnSpc>
            <a:spcBef>
              <a:spcPct val="0"/>
            </a:spcBef>
            <a:spcAft>
              <a:spcPct val="35000"/>
            </a:spcAft>
          </a:pPr>
          <a:r>
            <a:rPr lang="en-US" sz="2000" b="1" kern="1200" dirty="0" smtClean="0"/>
            <a:t>Frank Shang</a:t>
          </a:r>
          <a:endParaRPr lang="en-US" sz="2000" b="1" kern="1200" dirty="0"/>
        </a:p>
      </dsp:txBody>
      <dsp:txXfrm>
        <a:off x="3076541" y="998238"/>
        <a:ext cx="1502326" cy="922962"/>
      </dsp:txXfrm>
    </dsp:sp>
    <dsp:sp modelId="{0CCB8517-DA8E-4D2C-A8B6-069CFACE1E9B}">
      <dsp:nvSpPr>
        <dsp:cNvPr id="0" name=""/>
        <dsp:cNvSpPr/>
      </dsp:nvSpPr>
      <dsp:spPr>
        <a:xfrm>
          <a:off x="3660997" y="1883401"/>
          <a:ext cx="1143826" cy="322199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zh-CN" altLang="en-US" sz="1300" kern="1200" dirty="0" smtClean="0"/>
            <a:t>黑龙江</a:t>
          </a:r>
          <a:endParaRPr lang="en-US" altLang="zh-CN" sz="1300" kern="1200" dirty="0" smtClean="0"/>
        </a:p>
        <a:p>
          <a:pPr lvl="0" algn="r" defTabSz="577850">
            <a:lnSpc>
              <a:spcPct val="90000"/>
            </a:lnSpc>
            <a:spcBef>
              <a:spcPct val="0"/>
            </a:spcBef>
            <a:spcAft>
              <a:spcPct val="35000"/>
            </a:spcAft>
          </a:pPr>
          <a:r>
            <a:rPr lang="zh-CN" altLang="en-US" sz="1300" kern="1200" dirty="0" smtClean="0"/>
            <a:t>吉林</a:t>
          </a:r>
          <a:endParaRPr lang="en-US" altLang="zh-CN" sz="1300" kern="1200" dirty="0" smtClean="0"/>
        </a:p>
        <a:p>
          <a:pPr lvl="0" algn="r" defTabSz="577850">
            <a:lnSpc>
              <a:spcPct val="90000"/>
            </a:lnSpc>
            <a:spcBef>
              <a:spcPct val="0"/>
            </a:spcBef>
            <a:spcAft>
              <a:spcPct val="35000"/>
            </a:spcAft>
          </a:pPr>
          <a:r>
            <a:rPr lang="zh-CN" altLang="en-US" sz="1300" kern="1200" dirty="0" smtClean="0"/>
            <a:t>辽宁</a:t>
          </a:r>
          <a:endParaRPr lang="en-US" altLang="zh-CN" sz="1300" kern="1200" dirty="0" smtClean="0"/>
        </a:p>
        <a:p>
          <a:pPr lvl="0" algn="r" defTabSz="577850">
            <a:lnSpc>
              <a:spcPct val="90000"/>
            </a:lnSpc>
            <a:spcBef>
              <a:spcPct val="0"/>
            </a:spcBef>
            <a:spcAft>
              <a:spcPct val="35000"/>
            </a:spcAft>
          </a:pPr>
          <a:r>
            <a:rPr lang="zh-CN" altLang="en-US" sz="1300" kern="1200" dirty="0" smtClean="0"/>
            <a:t>湖北</a:t>
          </a:r>
          <a:endParaRPr lang="en-US" altLang="zh-CN" sz="1300" kern="1200" dirty="0" smtClean="0"/>
        </a:p>
        <a:p>
          <a:pPr lvl="0" algn="r" defTabSz="577850">
            <a:lnSpc>
              <a:spcPct val="90000"/>
            </a:lnSpc>
            <a:spcBef>
              <a:spcPct val="0"/>
            </a:spcBef>
            <a:spcAft>
              <a:spcPct val="35000"/>
            </a:spcAft>
          </a:pPr>
          <a:r>
            <a:rPr lang="zh-CN" altLang="en-US" sz="1300" kern="1200" dirty="0" smtClean="0"/>
            <a:t>湖南</a:t>
          </a:r>
          <a:endParaRPr lang="en-US" altLang="zh-CN" sz="1300" kern="1200" dirty="0" smtClean="0"/>
        </a:p>
        <a:p>
          <a:pPr lvl="0" algn="r" defTabSz="577850">
            <a:lnSpc>
              <a:spcPct val="90000"/>
            </a:lnSpc>
            <a:spcBef>
              <a:spcPct val="0"/>
            </a:spcBef>
            <a:spcAft>
              <a:spcPct val="35000"/>
            </a:spcAft>
          </a:pPr>
          <a:r>
            <a:rPr lang="zh-CN" altLang="en-US" sz="1300" kern="1200" dirty="0" smtClean="0"/>
            <a:t>江西</a:t>
          </a:r>
          <a:endParaRPr lang="en-US" altLang="zh-CN" sz="1300" kern="1200" dirty="0" smtClean="0"/>
        </a:p>
        <a:p>
          <a:pPr lvl="0" algn="r" defTabSz="577850">
            <a:lnSpc>
              <a:spcPct val="90000"/>
            </a:lnSpc>
            <a:spcBef>
              <a:spcPct val="0"/>
            </a:spcBef>
            <a:spcAft>
              <a:spcPct val="35000"/>
            </a:spcAft>
          </a:pPr>
          <a:r>
            <a:rPr lang="zh-CN" altLang="en-US" sz="1300" kern="1200" dirty="0" smtClean="0"/>
            <a:t>福建</a:t>
          </a:r>
          <a:endParaRPr lang="en-US" altLang="zh-CN" sz="1300" kern="1200" dirty="0" smtClean="0"/>
        </a:p>
        <a:p>
          <a:pPr lvl="0" algn="r" defTabSz="577850">
            <a:lnSpc>
              <a:spcPct val="90000"/>
            </a:lnSpc>
            <a:spcBef>
              <a:spcPct val="0"/>
            </a:spcBef>
            <a:spcAft>
              <a:spcPct val="35000"/>
            </a:spcAft>
          </a:pPr>
          <a:r>
            <a:rPr lang="zh-CN" altLang="en-US" sz="1300" kern="1200" dirty="0" smtClean="0"/>
            <a:t>广东</a:t>
          </a:r>
          <a:endParaRPr lang="en-US" altLang="zh-CN" sz="1300" kern="1200" dirty="0" smtClean="0"/>
        </a:p>
        <a:p>
          <a:pPr lvl="0" algn="r" defTabSz="577850">
            <a:lnSpc>
              <a:spcPct val="90000"/>
            </a:lnSpc>
            <a:spcBef>
              <a:spcPct val="0"/>
            </a:spcBef>
            <a:spcAft>
              <a:spcPct val="35000"/>
            </a:spcAft>
          </a:pPr>
          <a:r>
            <a:rPr lang="zh-CN" altLang="en-US" sz="1300" kern="1200" dirty="0" smtClean="0"/>
            <a:t>广西</a:t>
          </a:r>
          <a:endParaRPr lang="en-US" altLang="zh-CN" sz="1300" kern="1200" dirty="0" smtClean="0"/>
        </a:p>
        <a:p>
          <a:pPr lvl="0" algn="r" defTabSz="577850">
            <a:lnSpc>
              <a:spcPct val="90000"/>
            </a:lnSpc>
            <a:spcBef>
              <a:spcPct val="0"/>
            </a:spcBef>
            <a:spcAft>
              <a:spcPct val="35000"/>
            </a:spcAft>
          </a:pPr>
          <a:r>
            <a:rPr lang="zh-CN" altLang="en-US" sz="1300" kern="1200" dirty="0" smtClean="0"/>
            <a:t>贵州</a:t>
          </a:r>
          <a:endParaRPr lang="en-US" altLang="zh-CN" sz="1300" kern="1200" dirty="0" smtClean="0"/>
        </a:p>
        <a:p>
          <a:pPr lvl="0" algn="r" defTabSz="577850">
            <a:lnSpc>
              <a:spcPct val="90000"/>
            </a:lnSpc>
            <a:spcBef>
              <a:spcPct val="0"/>
            </a:spcBef>
            <a:spcAft>
              <a:spcPct val="35000"/>
            </a:spcAft>
          </a:pPr>
          <a:r>
            <a:rPr lang="zh-CN" altLang="en-US" sz="1300" kern="1200" dirty="0" smtClean="0"/>
            <a:t>云南</a:t>
          </a:r>
          <a:endParaRPr lang="en-US" altLang="zh-CN" sz="1300" kern="1200" dirty="0" smtClean="0"/>
        </a:p>
      </dsp:txBody>
      <dsp:txXfrm>
        <a:off x="3660997" y="1883401"/>
        <a:ext cx="1143826" cy="3221998"/>
      </dsp:txXfrm>
    </dsp:sp>
    <dsp:sp modelId="{29C4EAC0-0CE0-4874-BBB2-D24EBB2BCF70}">
      <dsp:nvSpPr>
        <dsp:cNvPr id="0" name=""/>
        <dsp:cNvSpPr/>
      </dsp:nvSpPr>
      <dsp:spPr>
        <a:xfrm>
          <a:off x="5951140" y="998238"/>
          <a:ext cx="1502326" cy="922962"/>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74316" numCol="1" spcCol="1270" anchor="ctr" anchorCtr="0">
          <a:noAutofit/>
        </a:bodyPr>
        <a:lstStyle/>
        <a:p>
          <a:pPr lvl="0" algn="ctr" defTabSz="889000">
            <a:lnSpc>
              <a:spcPct val="90000"/>
            </a:lnSpc>
            <a:spcBef>
              <a:spcPct val="0"/>
            </a:spcBef>
            <a:spcAft>
              <a:spcPct val="35000"/>
            </a:spcAft>
          </a:pPr>
          <a:r>
            <a:rPr lang="zh-CN" altLang="en-US" sz="2000" b="1" kern="1200" dirty="0" smtClean="0"/>
            <a:t>王云涛</a:t>
          </a:r>
          <a:endParaRPr lang="en-US" altLang="zh-CN" sz="2000" b="1" kern="1200" dirty="0" smtClean="0"/>
        </a:p>
        <a:p>
          <a:pPr lvl="0" algn="ctr" defTabSz="889000">
            <a:lnSpc>
              <a:spcPct val="90000"/>
            </a:lnSpc>
            <a:spcBef>
              <a:spcPct val="0"/>
            </a:spcBef>
            <a:spcAft>
              <a:spcPct val="35000"/>
            </a:spcAft>
          </a:pPr>
          <a:r>
            <a:rPr lang="en-US" sz="2000" b="1" kern="1200" dirty="0" err="1" smtClean="0"/>
            <a:t>Yuntao</a:t>
          </a:r>
          <a:r>
            <a:rPr lang="en-US" sz="2000" b="1" kern="1200" dirty="0" smtClean="0"/>
            <a:t> Wang</a:t>
          </a:r>
          <a:endParaRPr lang="en-US" sz="2000" b="1" kern="1200" dirty="0"/>
        </a:p>
      </dsp:txBody>
      <dsp:txXfrm>
        <a:off x="5951140" y="998238"/>
        <a:ext cx="1502326" cy="922962"/>
      </dsp:txXfrm>
    </dsp:sp>
    <dsp:sp modelId="{6BD595D1-6B9F-4534-A714-4FC3A15AA676}">
      <dsp:nvSpPr>
        <dsp:cNvPr id="0" name=""/>
        <dsp:cNvSpPr/>
      </dsp:nvSpPr>
      <dsp:spPr>
        <a:xfrm>
          <a:off x="6535658" y="1883401"/>
          <a:ext cx="1143826" cy="322199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zh-CN" altLang="en-US" sz="1600" kern="1200" dirty="0" smtClean="0"/>
            <a:t>北京</a:t>
          </a:r>
          <a:endParaRPr lang="en-US" altLang="zh-CN" sz="1600" kern="1200" dirty="0" smtClean="0"/>
        </a:p>
        <a:p>
          <a:pPr lvl="0" algn="r" defTabSz="711200">
            <a:lnSpc>
              <a:spcPct val="90000"/>
            </a:lnSpc>
            <a:spcBef>
              <a:spcPct val="0"/>
            </a:spcBef>
            <a:spcAft>
              <a:spcPct val="35000"/>
            </a:spcAft>
          </a:pPr>
          <a:r>
            <a:rPr lang="zh-CN" altLang="en-US" sz="1600" kern="1200" dirty="0" smtClean="0"/>
            <a:t>天津</a:t>
          </a:r>
          <a:endParaRPr lang="en-US" altLang="zh-CN" sz="1600" kern="1200" dirty="0" smtClean="0"/>
        </a:p>
        <a:p>
          <a:pPr lvl="0" algn="r" defTabSz="711200">
            <a:lnSpc>
              <a:spcPct val="90000"/>
            </a:lnSpc>
            <a:spcBef>
              <a:spcPct val="0"/>
            </a:spcBef>
            <a:spcAft>
              <a:spcPct val="35000"/>
            </a:spcAft>
          </a:pPr>
          <a:r>
            <a:rPr lang="zh-CN" altLang="en-US" sz="1600" kern="1200" dirty="0" smtClean="0"/>
            <a:t>河北</a:t>
          </a:r>
          <a:endParaRPr lang="en-US" altLang="zh-CN" sz="1600" kern="1200" dirty="0" smtClean="0"/>
        </a:p>
        <a:p>
          <a:pPr lvl="0" algn="r" defTabSz="711200">
            <a:lnSpc>
              <a:spcPct val="90000"/>
            </a:lnSpc>
            <a:spcBef>
              <a:spcPct val="0"/>
            </a:spcBef>
            <a:spcAft>
              <a:spcPct val="35000"/>
            </a:spcAft>
          </a:pPr>
          <a:r>
            <a:rPr lang="zh-CN" altLang="en-US" sz="1600" kern="1200" dirty="0" smtClean="0"/>
            <a:t>内蒙古</a:t>
          </a:r>
          <a:endParaRPr lang="en-US" altLang="zh-CN" sz="1600" kern="1200" dirty="0" smtClean="0"/>
        </a:p>
        <a:p>
          <a:pPr lvl="0" algn="r" defTabSz="711200">
            <a:lnSpc>
              <a:spcPct val="90000"/>
            </a:lnSpc>
            <a:spcBef>
              <a:spcPct val="0"/>
            </a:spcBef>
            <a:spcAft>
              <a:spcPct val="35000"/>
            </a:spcAft>
          </a:pPr>
          <a:r>
            <a:rPr lang="zh-CN" altLang="en-US" sz="1600" kern="1200" dirty="0" smtClean="0"/>
            <a:t>甘肃</a:t>
          </a:r>
          <a:endParaRPr lang="en-US" altLang="zh-CN" sz="1600" kern="1200" dirty="0" smtClean="0"/>
        </a:p>
        <a:p>
          <a:pPr lvl="0" algn="r" defTabSz="711200">
            <a:lnSpc>
              <a:spcPct val="90000"/>
            </a:lnSpc>
            <a:spcBef>
              <a:spcPct val="0"/>
            </a:spcBef>
            <a:spcAft>
              <a:spcPct val="35000"/>
            </a:spcAft>
          </a:pPr>
          <a:r>
            <a:rPr lang="zh-CN" altLang="en-US" sz="1600" kern="1200" dirty="0" smtClean="0"/>
            <a:t>宁夏</a:t>
          </a:r>
          <a:endParaRPr lang="en-US" altLang="zh-CN" sz="1600" kern="1200" dirty="0" smtClean="0"/>
        </a:p>
        <a:p>
          <a:pPr lvl="0" algn="r" defTabSz="711200">
            <a:lnSpc>
              <a:spcPct val="90000"/>
            </a:lnSpc>
            <a:spcBef>
              <a:spcPct val="0"/>
            </a:spcBef>
            <a:spcAft>
              <a:spcPct val="35000"/>
            </a:spcAft>
          </a:pPr>
          <a:r>
            <a:rPr lang="zh-CN" altLang="en-US" sz="1600" kern="1200" dirty="0" smtClean="0"/>
            <a:t>青海</a:t>
          </a:r>
          <a:endParaRPr lang="en-US" altLang="zh-CN" sz="1600" kern="1200" dirty="0" smtClean="0"/>
        </a:p>
        <a:p>
          <a:pPr lvl="0" algn="r" defTabSz="711200">
            <a:lnSpc>
              <a:spcPct val="90000"/>
            </a:lnSpc>
            <a:spcBef>
              <a:spcPct val="0"/>
            </a:spcBef>
            <a:spcAft>
              <a:spcPct val="35000"/>
            </a:spcAft>
          </a:pPr>
          <a:r>
            <a:rPr lang="zh-CN" altLang="en-US" sz="1600" kern="1200" dirty="0" smtClean="0"/>
            <a:t>新疆</a:t>
          </a:r>
          <a:endParaRPr lang="en-US" altLang="zh-CN" sz="1600" kern="1200" dirty="0" smtClean="0"/>
        </a:p>
        <a:p>
          <a:pPr lvl="0" algn="r" defTabSz="711200">
            <a:lnSpc>
              <a:spcPct val="90000"/>
            </a:lnSpc>
            <a:spcBef>
              <a:spcPct val="0"/>
            </a:spcBef>
            <a:spcAft>
              <a:spcPct val="35000"/>
            </a:spcAft>
          </a:pPr>
          <a:endParaRPr lang="en-US" sz="1600" kern="1200" dirty="0"/>
        </a:p>
      </dsp:txBody>
      <dsp:txXfrm>
        <a:off x="6535658" y="1883401"/>
        <a:ext cx="1143826" cy="3221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F0F47-A82A-49B3-8154-787A2D5B5373}">
      <dsp:nvSpPr>
        <dsp:cNvPr id="0" name=""/>
        <dsp:cNvSpPr/>
      </dsp:nvSpPr>
      <dsp:spPr>
        <a:xfrm>
          <a:off x="1447803" y="1143002"/>
          <a:ext cx="1981192" cy="1777994"/>
        </a:xfrm>
        <a:prstGeom prst="flowChartDecision">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b="1" kern="1200" dirty="0" smtClean="0"/>
            <a:t>鹏洛客</a:t>
          </a:r>
          <a:endParaRPr lang="en-US" altLang="zh-CN" sz="2200" b="1" kern="1200" dirty="0" smtClean="0"/>
        </a:p>
        <a:p>
          <a:pPr lvl="0" algn="ctr" defTabSz="977900">
            <a:lnSpc>
              <a:spcPct val="90000"/>
            </a:lnSpc>
            <a:spcBef>
              <a:spcPct val="0"/>
            </a:spcBef>
            <a:spcAft>
              <a:spcPct val="35000"/>
            </a:spcAft>
          </a:pPr>
          <a:r>
            <a:rPr lang="zh-CN" altLang="en-US" sz="2200" b="1" kern="1200" dirty="0" smtClean="0"/>
            <a:t>积分</a:t>
          </a:r>
          <a:endParaRPr lang="en-US" sz="2200" b="1" kern="1200" dirty="0"/>
        </a:p>
      </dsp:txBody>
      <dsp:txXfrm>
        <a:off x="1943101" y="1587501"/>
        <a:ext cx="990596" cy="888997"/>
      </dsp:txXfrm>
    </dsp:sp>
    <dsp:sp modelId="{729F3C27-84FE-451E-AA3F-074084650D24}">
      <dsp:nvSpPr>
        <dsp:cNvPr id="0" name=""/>
        <dsp:cNvSpPr/>
      </dsp:nvSpPr>
      <dsp:spPr>
        <a:xfrm>
          <a:off x="1752600" y="-127002"/>
          <a:ext cx="1371598" cy="1381934"/>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b="1" kern="1200" dirty="0" smtClean="0"/>
            <a:t>普通</a:t>
          </a:r>
          <a:r>
            <a:rPr lang="en-US" altLang="zh-CN" sz="2200" b="1" kern="1200" dirty="0" smtClean="0"/>
            <a:t/>
          </a:r>
          <a:br>
            <a:rPr lang="en-US" altLang="zh-CN" sz="2200" b="1" kern="1200" dirty="0" smtClean="0"/>
          </a:br>
          <a:r>
            <a:rPr lang="zh-CN" altLang="en-US" sz="2200" b="1" kern="1200" dirty="0" smtClean="0"/>
            <a:t>赛事</a:t>
          </a:r>
          <a:endParaRPr lang="en-US" sz="2200" b="1" kern="1200" dirty="0"/>
        </a:p>
      </dsp:txBody>
      <dsp:txXfrm>
        <a:off x="1953466" y="75378"/>
        <a:ext cx="969866" cy="977174"/>
      </dsp:txXfrm>
    </dsp:sp>
    <dsp:sp modelId="{91196F10-8C80-4D86-939F-90784C60AF7F}">
      <dsp:nvSpPr>
        <dsp:cNvPr id="0" name=""/>
        <dsp:cNvSpPr/>
      </dsp:nvSpPr>
      <dsp:spPr>
        <a:xfrm>
          <a:off x="3220635" y="1341032"/>
          <a:ext cx="1371598" cy="1381934"/>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WPN</a:t>
          </a:r>
          <a:br>
            <a:rPr lang="en-US" sz="2200" b="1" kern="1200" dirty="0" smtClean="0"/>
          </a:br>
          <a:r>
            <a:rPr lang="zh-CN" altLang="en-US" sz="2200" b="1" kern="1200" dirty="0" smtClean="0"/>
            <a:t>计划</a:t>
          </a:r>
          <a:endParaRPr lang="en-US" sz="2200" b="1" kern="1200" dirty="0"/>
        </a:p>
      </dsp:txBody>
      <dsp:txXfrm>
        <a:off x="3421501" y="1543412"/>
        <a:ext cx="969866" cy="977174"/>
      </dsp:txXfrm>
    </dsp:sp>
    <dsp:sp modelId="{46CAD6D6-5B84-4890-BC1D-1B86C0B14165}">
      <dsp:nvSpPr>
        <dsp:cNvPr id="0" name=""/>
        <dsp:cNvSpPr/>
      </dsp:nvSpPr>
      <dsp:spPr>
        <a:xfrm>
          <a:off x="1752600" y="2809068"/>
          <a:ext cx="1371598" cy="1381934"/>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b="1" kern="1200" dirty="0" smtClean="0"/>
            <a:t>店内重要赛事</a:t>
          </a:r>
          <a:endParaRPr lang="en-US" sz="2200" b="1" kern="1200" dirty="0"/>
        </a:p>
      </dsp:txBody>
      <dsp:txXfrm>
        <a:off x="1953466" y="3011448"/>
        <a:ext cx="969866" cy="977174"/>
      </dsp:txXfrm>
    </dsp:sp>
    <dsp:sp modelId="{C5BDBA62-0445-435A-B0A6-ADA456A7F687}">
      <dsp:nvSpPr>
        <dsp:cNvPr id="0" name=""/>
        <dsp:cNvSpPr/>
      </dsp:nvSpPr>
      <dsp:spPr>
        <a:xfrm>
          <a:off x="284565" y="1341032"/>
          <a:ext cx="1371598" cy="1381934"/>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b="1" kern="1200" dirty="0" smtClean="0"/>
            <a:t>重要</a:t>
          </a:r>
          <a:r>
            <a:rPr lang="en-US" altLang="zh-CN" sz="2200" b="1" kern="1200" dirty="0" smtClean="0"/>
            <a:t/>
          </a:r>
          <a:br>
            <a:rPr lang="en-US" altLang="zh-CN" sz="2200" b="1" kern="1200" dirty="0" smtClean="0"/>
          </a:br>
          <a:r>
            <a:rPr lang="zh-CN" altLang="en-US" sz="2200" b="1" kern="1200" dirty="0" smtClean="0"/>
            <a:t>赛事</a:t>
          </a:r>
          <a:endParaRPr lang="en-US" sz="2200" b="1" kern="1200" dirty="0"/>
        </a:p>
      </dsp:txBody>
      <dsp:txXfrm>
        <a:off x="485431" y="1543412"/>
        <a:ext cx="969866" cy="977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2ECC-05A2-4D33-97D6-07182A1F0729}">
      <dsp:nvSpPr>
        <dsp:cNvPr id="0" name=""/>
        <dsp:cNvSpPr/>
      </dsp:nvSpPr>
      <dsp:spPr>
        <a:xfrm>
          <a:off x="0" y="47608"/>
          <a:ext cx="3886200" cy="96166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altLang="zh-CN" sz="2400" b="1" kern="1200" dirty="0" smtClean="0"/>
            <a:t>WPN</a:t>
          </a:r>
          <a:r>
            <a:rPr lang="zh-CN" altLang="en-US" sz="2400" b="1" kern="1200" dirty="0" smtClean="0"/>
            <a:t>计划</a:t>
          </a:r>
          <a:endParaRPr lang="en-US" sz="2400" b="1" kern="1200" dirty="0"/>
        </a:p>
      </dsp:txBody>
      <dsp:txXfrm>
        <a:off x="0" y="47608"/>
        <a:ext cx="3886200" cy="961665"/>
      </dsp:txXfrm>
    </dsp:sp>
    <dsp:sp modelId="{2E434747-DDD3-4D8A-8DC7-F5197250371E}">
      <dsp:nvSpPr>
        <dsp:cNvPr id="0" name=""/>
        <dsp:cNvSpPr/>
      </dsp:nvSpPr>
      <dsp:spPr>
        <a:xfrm>
          <a:off x="0" y="859641"/>
          <a:ext cx="3886200" cy="315675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b="1" kern="1200" dirty="0" smtClean="0">
              <a:solidFill>
                <a:schemeClr val="accent6">
                  <a:lumMod val="50000"/>
                </a:schemeClr>
              </a:solidFill>
            </a:rPr>
            <a:t>周五认证赛</a:t>
          </a:r>
          <a:r>
            <a:rPr lang="en-US" altLang="zh-CN" sz="2300" b="1" kern="1200" dirty="0" smtClean="0">
              <a:solidFill>
                <a:schemeClr val="accent6">
                  <a:lumMod val="50000"/>
                </a:schemeClr>
              </a:solidFill>
            </a:rPr>
            <a:t/>
          </a:r>
          <a:br>
            <a:rPr lang="en-US" altLang="zh-CN" sz="2300" b="1" kern="1200" dirty="0" smtClean="0">
              <a:solidFill>
                <a:schemeClr val="accent6">
                  <a:lumMod val="50000"/>
                </a:schemeClr>
              </a:solidFill>
            </a:rPr>
          </a:br>
          <a:r>
            <a:rPr lang="en-US" altLang="zh-CN" sz="2300" b="1" kern="1200" dirty="0" smtClean="0">
              <a:solidFill>
                <a:schemeClr val="accent6">
                  <a:lumMod val="50000"/>
                </a:schemeClr>
              </a:solidFill>
            </a:rPr>
            <a:t>Friday Night Magic</a:t>
          </a:r>
          <a:endParaRPr lang="en-US" sz="2300" b="1" kern="1200" dirty="0">
            <a:solidFill>
              <a:schemeClr val="accent6">
                <a:lumMod val="50000"/>
              </a:schemeClr>
            </a:solidFill>
          </a:endParaRPr>
        </a:p>
        <a:p>
          <a:pPr marL="228600" lvl="1" indent="-228600" algn="l" defTabSz="1022350">
            <a:lnSpc>
              <a:spcPct val="90000"/>
            </a:lnSpc>
            <a:spcBef>
              <a:spcPct val="0"/>
            </a:spcBef>
            <a:spcAft>
              <a:spcPct val="15000"/>
            </a:spcAft>
            <a:buChar char="••"/>
          </a:pPr>
          <a:endParaRPr lang="en-US" sz="2300" b="1" kern="1200" dirty="0">
            <a:solidFill>
              <a:schemeClr val="accent6">
                <a:lumMod val="50000"/>
              </a:schemeClr>
            </a:solidFill>
          </a:endParaRPr>
        </a:p>
        <a:p>
          <a:pPr marL="228600" lvl="1" indent="-228600" algn="l" defTabSz="1022350">
            <a:lnSpc>
              <a:spcPct val="90000"/>
            </a:lnSpc>
            <a:spcBef>
              <a:spcPct val="0"/>
            </a:spcBef>
            <a:spcAft>
              <a:spcPct val="15000"/>
            </a:spcAft>
            <a:buChar char="••"/>
          </a:pPr>
          <a:r>
            <a:rPr lang="zh-CN" altLang="en-US" sz="2300" b="1" kern="1200" dirty="0" smtClean="0">
              <a:solidFill>
                <a:schemeClr val="accent6">
                  <a:lumMod val="50000"/>
                </a:schemeClr>
              </a:solidFill>
            </a:rPr>
            <a:t>售前赛</a:t>
          </a:r>
          <a:r>
            <a:rPr lang="en-US" altLang="zh-CN" sz="2300" b="1" kern="1200" dirty="0" smtClean="0">
              <a:solidFill>
                <a:schemeClr val="accent6">
                  <a:lumMod val="50000"/>
                </a:schemeClr>
              </a:solidFill>
            </a:rPr>
            <a:t/>
          </a:r>
          <a:br>
            <a:rPr lang="en-US" altLang="zh-CN" sz="2300" b="1" kern="1200" dirty="0" smtClean="0">
              <a:solidFill>
                <a:schemeClr val="accent6">
                  <a:lumMod val="50000"/>
                </a:schemeClr>
              </a:solidFill>
            </a:rPr>
          </a:br>
          <a:r>
            <a:rPr lang="en-US" altLang="zh-CN" sz="2300" b="1" kern="1200" dirty="0" smtClean="0">
              <a:solidFill>
                <a:schemeClr val="accent6">
                  <a:lumMod val="50000"/>
                </a:schemeClr>
              </a:solidFill>
            </a:rPr>
            <a:t>Prerelease</a:t>
          </a:r>
          <a:endParaRPr lang="en-US" sz="2300" b="1" kern="1200" dirty="0">
            <a:solidFill>
              <a:schemeClr val="accent6">
                <a:lumMod val="50000"/>
              </a:schemeClr>
            </a:solidFill>
          </a:endParaRPr>
        </a:p>
        <a:p>
          <a:pPr marL="228600" lvl="1" indent="-228600" algn="l" defTabSz="1022350">
            <a:lnSpc>
              <a:spcPct val="90000"/>
            </a:lnSpc>
            <a:spcBef>
              <a:spcPct val="0"/>
            </a:spcBef>
            <a:spcAft>
              <a:spcPct val="15000"/>
            </a:spcAft>
            <a:buChar char="••"/>
          </a:pPr>
          <a:endParaRPr lang="en-US" sz="2300" b="1" kern="1200" dirty="0">
            <a:solidFill>
              <a:schemeClr val="accent6">
                <a:lumMod val="50000"/>
              </a:schemeClr>
            </a:solidFill>
          </a:endParaRPr>
        </a:p>
        <a:p>
          <a:pPr marL="228600" lvl="1" indent="-228600" algn="l" defTabSz="1022350">
            <a:lnSpc>
              <a:spcPct val="90000"/>
            </a:lnSpc>
            <a:spcBef>
              <a:spcPct val="0"/>
            </a:spcBef>
            <a:spcAft>
              <a:spcPct val="15000"/>
            </a:spcAft>
            <a:buChar char="••"/>
          </a:pPr>
          <a:r>
            <a:rPr lang="zh-CN" altLang="en-US" sz="2300" b="1" kern="1200" dirty="0" smtClean="0">
              <a:solidFill>
                <a:schemeClr val="accent6">
                  <a:lumMod val="50000"/>
                </a:schemeClr>
              </a:solidFill>
            </a:rPr>
            <a:t>欢乐日</a:t>
          </a:r>
          <a:r>
            <a:rPr lang="en-US" altLang="zh-CN" sz="2300" b="1" kern="1200" dirty="0" smtClean="0">
              <a:solidFill>
                <a:schemeClr val="accent6">
                  <a:lumMod val="50000"/>
                </a:schemeClr>
              </a:solidFill>
            </a:rPr>
            <a:t/>
          </a:r>
          <a:br>
            <a:rPr lang="en-US" altLang="zh-CN" sz="2300" b="1" kern="1200" dirty="0" smtClean="0">
              <a:solidFill>
                <a:schemeClr val="accent6">
                  <a:lumMod val="50000"/>
                </a:schemeClr>
              </a:solidFill>
            </a:rPr>
          </a:br>
          <a:r>
            <a:rPr lang="en-US" altLang="zh-CN" sz="2300" b="1" kern="1200" dirty="0" smtClean="0">
              <a:solidFill>
                <a:schemeClr val="accent6">
                  <a:lumMod val="50000"/>
                </a:schemeClr>
              </a:solidFill>
            </a:rPr>
            <a:t>Magic Game Day</a:t>
          </a:r>
          <a:endParaRPr lang="en-US" sz="2300" b="1" kern="1200" dirty="0">
            <a:solidFill>
              <a:schemeClr val="accent6">
                <a:lumMod val="50000"/>
              </a:schemeClr>
            </a:solidFill>
          </a:endParaRPr>
        </a:p>
      </dsp:txBody>
      <dsp:txXfrm>
        <a:off x="0" y="859641"/>
        <a:ext cx="3886200" cy="3156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2ECC-05A2-4D33-97D6-07182A1F0729}">
      <dsp:nvSpPr>
        <dsp:cNvPr id="0" name=""/>
        <dsp:cNvSpPr/>
      </dsp:nvSpPr>
      <dsp:spPr>
        <a:xfrm>
          <a:off x="0" y="47608"/>
          <a:ext cx="3886200" cy="961665"/>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WPN</a:t>
          </a:r>
          <a:r>
            <a:rPr lang="zh-CN" altLang="en-US" sz="2400" b="1" kern="1200" dirty="0" smtClean="0"/>
            <a:t>店内重要赛事</a:t>
          </a:r>
          <a:endParaRPr lang="en-US" sz="2400" b="1" kern="1200" dirty="0"/>
        </a:p>
      </dsp:txBody>
      <dsp:txXfrm>
        <a:off x="0" y="47608"/>
        <a:ext cx="3886200" cy="961665"/>
      </dsp:txXfrm>
    </dsp:sp>
    <dsp:sp modelId="{2E434747-DDD3-4D8A-8DC7-F5197250371E}">
      <dsp:nvSpPr>
        <dsp:cNvPr id="0" name=""/>
        <dsp:cNvSpPr/>
      </dsp:nvSpPr>
      <dsp:spPr>
        <a:xfrm>
          <a:off x="0" y="859641"/>
          <a:ext cx="3886200" cy="315675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6"/>
        </a:lnRef>
        <a:fillRef idx="2">
          <a:schemeClr val="accent6"/>
        </a:fillRef>
        <a:effectRef idx="1">
          <a:schemeClr val="accent6"/>
        </a:effectRef>
        <a:fontRef idx="minor">
          <a:schemeClr val="dk1"/>
        </a:fontRef>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b="1" kern="1200" dirty="0" smtClean="0">
              <a:solidFill>
                <a:schemeClr val="accent6">
                  <a:lumMod val="50000"/>
                </a:schemeClr>
              </a:solidFill>
            </a:rPr>
            <a:t>大奖赛预选赛</a:t>
          </a:r>
          <a:r>
            <a:rPr lang="en-US" altLang="zh-CN" sz="2300" b="1" kern="1200" dirty="0" smtClean="0">
              <a:solidFill>
                <a:schemeClr val="accent6">
                  <a:lumMod val="50000"/>
                </a:schemeClr>
              </a:solidFill>
            </a:rPr>
            <a:t/>
          </a:r>
          <a:br>
            <a:rPr lang="en-US" altLang="zh-CN" sz="2300" b="1" kern="1200" dirty="0" smtClean="0">
              <a:solidFill>
                <a:schemeClr val="accent6">
                  <a:lumMod val="50000"/>
                </a:schemeClr>
              </a:solidFill>
            </a:rPr>
          </a:br>
          <a:r>
            <a:rPr lang="en-US" altLang="zh-CN" sz="2300" b="1" kern="1200" dirty="0" smtClean="0">
              <a:solidFill>
                <a:schemeClr val="accent6">
                  <a:lumMod val="50000"/>
                </a:schemeClr>
              </a:solidFill>
            </a:rPr>
            <a:t>GPT</a:t>
          </a:r>
          <a:endParaRPr lang="en-US" sz="2300" b="1" kern="1200" dirty="0">
            <a:solidFill>
              <a:schemeClr val="accent6">
                <a:lumMod val="50000"/>
              </a:schemeClr>
            </a:solidFill>
          </a:endParaRPr>
        </a:p>
        <a:p>
          <a:pPr marL="228600" lvl="1" indent="-228600" algn="l" defTabSz="1022350">
            <a:lnSpc>
              <a:spcPct val="90000"/>
            </a:lnSpc>
            <a:spcBef>
              <a:spcPct val="0"/>
            </a:spcBef>
            <a:spcAft>
              <a:spcPct val="15000"/>
            </a:spcAft>
            <a:buChar char="••"/>
          </a:pPr>
          <a:endParaRPr lang="en-US" sz="2300" b="1" kern="1200" dirty="0">
            <a:solidFill>
              <a:schemeClr val="accent6">
                <a:lumMod val="50000"/>
              </a:schemeClr>
            </a:solidFill>
          </a:endParaRPr>
        </a:p>
        <a:p>
          <a:pPr marL="228600" lvl="1" indent="-228600" algn="l" defTabSz="1022350">
            <a:lnSpc>
              <a:spcPct val="90000"/>
            </a:lnSpc>
            <a:spcBef>
              <a:spcPct val="0"/>
            </a:spcBef>
            <a:spcAft>
              <a:spcPct val="15000"/>
            </a:spcAft>
            <a:buChar char="••"/>
          </a:pPr>
          <a:r>
            <a:rPr lang="zh-CN" altLang="en-US" sz="2300" b="1" kern="1200" dirty="0" smtClean="0">
              <a:solidFill>
                <a:schemeClr val="accent6">
                  <a:lumMod val="50000"/>
                </a:schemeClr>
              </a:solidFill>
            </a:rPr>
            <a:t>初选</a:t>
          </a:r>
          <a:r>
            <a:rPr lang="en-US" altLang="zh-CN" sz="2300" b="1" kern="1200" dirty="0" smtClean="0">
              <a:solidFill>
                <a:schemeClr val="accent6">
                  <a:lumMod val="50000"/>
                </a:schemeClr>
              </a:solidFill>
            </a:rPr>
            <a:t>/</a:t>
          </a:r>
          <a:r>
            <a:rPr lang="zh-CN" altLang="en-US" sz="2300" b="1" kern="1200" dirty="0" smtClean="0">
              <a:solidFill>
                <a:schemeClr val="accent6">
                  <a:lumMod val="50000"/>
                </a:schemeClr>
              </a:solidFill>
            </a:rPr>
            <a:t>地区专业赛资格赛</a:t>
          </a:r>
          <a:r>
            <a:rPr lang="en-US" altLang="zh-CN" sz="2300" b="1" kern="1200" dirty="0" smtClean="0">
              <a:solidFill>
                <a:schemeClr val="accent6">
                  <a:lumMod val="50000"/>
                </a:schemeClr>
              </a:solidFill>
            </a:rPr>
            <a:t/>
          </a:r>
          <a:br>
            <a:rPr lang="en-US" altLang="zh-CN" sz="2300" b="1" kern="1200" dirty="0" smtClean="0">
              <a:solidFill>
                <a:schemeClr val="accent6">
                  <a:lumMod val="50000"/>
                </a:schemeClr>
              </a:solidFill>
            </a:rPr>
          </a:br>
          <a:r>
            <a:rPr lang="en-US" altLang="zh-CN" sz="2300" b="1" kern="1200" dirty="0" smtClean="0">
              <a:solidFill>
                <a:schemeClr val="accent6">
                  <a:lumMod val="50000"/>
                </a:schemeClr>
              </a:solidFill>
            </a:rPr>
            <a:t>PPTQ/RPTQ</a:t>
          </a:r>
          <a:endParaRPr lang="en-US" sz="2300" b="1" kern="1200" dirty="0">
            <a:solidFill>
              <a:schemeClr val="accent6">
                <a:lumMod val="50000"/>
              </a:schemeClr>
            </a:solidFill>
          </a:endParaRPr>
        </a:p>
        <a:p>
          <a:pPr marL="228600" lvl="1" indent="-228600" algn="l" defTabSz="1022350">
            <a:lnSpc>
              <a:spcPct val="90000"/>
            </a:lnSpc>
            <a:spcBef>
              <a:spcPct val="0"/>
            </a:spcBef>
            <a:spcAft>
              <a:spcPct val="15000"/>
            </a:spcAft>
            <a:buChar char="••"/>
          </a:pPr>
          <a:endParaRPr lang="en-US" sz="2300" b="1" kern="1200" dirty="0">
            <a:solidFill>
              <a:schemeClr val="accent6">
                <a:lumMod val="50000"/>
              </a:schemeClr>
            </a:solidFill>
          </a:endParaRPr>
        </a:p>
        <a:p>
          <a:pPr marL="228600" lvl="1" indent="-228600" algn="l" defTabSz="1022350">
            <a:lnSpc>
              <a:spcPct val="90000"/>
            </a:lnSpc>
            <a:spcBef>
              <a:spcPct val="0"/>
            </a:spcBef>
            <a:spcAft>
              <a:spcPct val="15000"/>
            </a:spcAft>
            <a:buChar char="••"/>
          </a:pPr>
          <a:r>
            <a:rPr lang="zh-CN" altLang="en-US" sz="2300" b="1" kern="1200" dirty="0" smtClean="0">
              <a:solidFill>
                <a:schemeClr val="accent6">
                  <a:lumMod val="50000"/>
                </a:schemeClr>
              </a:solidFill>
            </a:rPr>
            <a:t>世界杯资格赛</a:t>
          </a:r>
          <a:r>
            <a:rPr lang="en-US" altLang="zh-CN" sz="2300" b="1" kern="1200" dirty="0" smtClean="0">
              <a:solidFill>
                <a:schemeClr val="accent6">
                  <a:lumMod val="50000"/>
                </a:schemeClr>
              </a:solidFill>
            </a:rPr>
            <a:t/>
          </a:r>
          <a:br>
            <a:rPr lang="en-US" altLang="zh-CN" sz="2300" b="1" kern="1200" dirty="0" smtClean="0">
              <a:solidFill>
                <a:schemeClr val="accent6">
                  <a:lumMod val="50000"/>
                </a:schemeClr>
              </a:solidFill>
            </a:rPr>
          </a:br>
          <a:r>
            <a:rPr lang="en-US" altLang="zh-CN" sz="2300" b="1" kern="1200" dirty="0" smtClean="0">
              <a:solidFill>
                <a:schemeClr val="accent6">
                  <a:lumMod val="50000"/>
                </a:schemeClr>
              </a:solidFill>
            </a:rPr>
            <a:t>WMCQ</a:t>
          </a:r>
          <a:endParaRPr lang="en-US" sz="2300" b="1" kern="1200" dirty="0">
            <a:solidFill>
              <a:schemeClr val="accent6">
                <a:lumMod val="50000"/>
              </a:schemeClr>
            </a:solidFill>
          </a:endParaRPr>
        </a:p>
      </dsp:txBody>
      <dsp:txXfrm>
        <a:off x="0" y="859641"/>
        <a:ext cx="3886200" cy="3156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DC3E-D6FF-425C-82CF-0EF852771524}">
      <dsp:nvSpPr>
        <dsp:cNvPr id="0" name=""/>
        <dsp:cNvSpPr/>
      </dsp:nvSpPr>
      <dsp:spPr>
        <a:xfrm>
          <a:off x="29" y="53169"/>
          <a:ext cx="2848570" cy="806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kern="1200" dirty="0" smtClean="0"/>
            <a:t>竞争比赛</a:t>
          </a:r>
          <a:endParaRPr lang="en-US" sz="2800" kern="1200" dirty="0"/>
        </a:p>
      </dsp:txBody>
      <dsp:txXfrm>
        <a:off x="29" y="53169"/>
        <a:ext cx="2848570" cy="806400"/>
      </dsp:txXfrm>
    </dsp:sp>
    <dsp:sp modelId="{092F458D-3FB6-48E7-94EB-C1ED91717B9D}">
      <dsp:nvSpPr>
        <dsp:cNvPr id="0" name=""/>
        <dsp:cNvSpPr/>
      </dsp:nvSpPr>
      <dsp:spPr>
        <a:xfrm>
          <a:off x="29" y="859570"/>
          <a:ext cx="2848570" cy="315125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8</a:t>
          </a:r>
          <a:r>
            <a:rPr lang="zh-CN" altLang="en-US" sz="2800" kern="1200" dirty="0" smtClean="0"/>
            <a:t>人以上</a:t>
          </a:r>
          <a:endParaRPr lang="en-US" sz="2800" kern="1200" dirty="0"/>
        </a:p>
        <a:p>
          <a:pPr marL="285750" lvl="1" indent="-285750" algn="l" defTabSz="1244600">
            <a:lnSpc>
              <a:spcPct val="90000"/>
            </a:lnSpc>
            <a:spcBef>
              <a:spcPct val="0"/>
            </a:spcBef>
            <a:spcAft>
              <a:spcPct val="15000"/>
            </a:spcAft>
            <a:buChar char="••"/>
          </a:pPr>
          <a:r>
            <a:rPr lang="zh-CN" altLang="en-US" sz="2800" kern="1200" dirty="0" smtClean="0"/>
            <a:t>竞争性积分及终生积分</a:t>
          </a:r>
          <a:endParaRPr lang="en-US" sz="2800" kern="1200" dirty="0"/>
        </a:p>
        <a:p>
          <a:pPr marL="285750" lvl="1" indent="-285750" algn="l" defTabSz="1244600">
            <a:lnSpc>
              <a:spcPct val="90000"/>
            </a:lnSpc>
            <a:spcBef>
              <a:spcPct val="0"/>
            </a:spcBef>
            <a:spcAft>
              <a:spcPct val="15000"/>
            </a:spcAft>
            <a:buChar char="••"/>
          </a:pPr>
          <a:r>
            <a:rPr lang="zh-CN" altLang="en-US" sz="2800" kern="1200" dirty="0" smtClean="0"/>
            <a:t>竞争性赛制</a:t>
          </a:r>
          <a:endParaRPr lang="en-US" sz="2800" kern="1200" dirty="0"/>
        </a:p>
        <a:p>
          <a:pPr marL="285750" lvl="1" indent="-285750" algn="l" defTabSz="1244600">
            <a:lnSpc>
              <a:spcPct val="90000"/>
            </a:lnSpc>
            <a:spcBef>
              <a:spcPct val="0"/>
            </a:spcBef>
            <a:spcAft>
              <a:spcPct val="15000"/>
            </a:spcAft>
            <a:buChar char="••"/>
          </a:pPr>
          <a:r>
            <a:rPr lang="zh-CN" altLang="en-US" sz="2800" kern="1200" dirty="0" smtClean="0"/>
            <a:t>需要完整录入成绩</a:t>
          </a:r>
          <a:endParaRPr lang="en-US" sz="2800" kern="1200" dirty="0"/>
        </a:p>
      </dsp:txBody>
      <dsp:txXfrm>
        <a:off x="29" y="859570"/>
        <a:ext cx="2848570" cy="3151259"/>
      </dsp:txXfrm>
    </dsp:sp>
    <dsp:sp modelId="{28F420C6-378E-4754-9728-C5CB62CA66D9}">
      <dsp:nvSpPr>
        <dsp:cNvPr id="0" name=""/>
        <dsp:cNvSpPr/>
      </dsp:nvSpPr>
      <dsp:spPr>
        <a:xfrm>
          <a:off x="3247399" y="53169"/>
          <a:ext cx="2848570" cy="806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kern="1200" dirty="0" smtClean="0"/>
            <a:t>休闲活动</a:t>
          </a:r>
          <a:endParaRPr lang="en-US" sz="2800" kern="1200" dirty="0"/>
        </a:p>
      </dsp:txBody>
      <dsp:txXfrm>
        <a:off x="3247399" y="53169"/>
        <a:ext cx="2848570" cy="806400"/>
      </dsp:txXfrm>
    </dsp:sp>
    <dsp:sp modelId="{F3D7E8B8-681D-454E-A644-E8FBB90501F8}">
      <dsp:nvSpPr>
        <dsp:cNvPr id="0" name=""/>
        <dsp:cNvSpPr/>
      </dsp:nvSpPr>
      <dsp:spPr>
        <a:xfrm>
          <a:off x="3247399" y="859570"/>
          <a:ext cx="2848570" cy="315125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smtClean="0"/>
            <a:t>任何人数</a:t>
          </a:r>
          <a:endParaRPr lang="en-US" sz="2800" kern="1200" dirty="0"/>
        </a:p>
        <a:p>
          <a:pPr marL="285750" lvl="1" indent="-285750" algn="l" defTabSz="1244600">
            <a:lnSpc>
              <a:spcPct val="90000"/>
            </a:lnSpc>
            <a:spcBef>
              <a:spcPct val="0"/>
            </a:spcBef>
            <a:spcAft>
              <a:spcPct val="15000"/>
            </a:spcAft>
            <a:buChar char="••"/>
          </a:pPr>
          <a:r>
            <a:rPr lang="zh-CN" altLang="en-US" sz="2800" kern="1200" dirty="0" smtClean="0"/>
            <a:t>终生积分</a:t>
          </a:r>
          <a:endParaRPr lang="en-US" sz="2800" kern="1200" dirty="0"/>
        </a:p>
        <a:p>
          <a:pPr marL="285750" lvl="1" indent="-285750" algn="l" defTabSz="1244600">
            <a:lnSpc>
              <a:spcPct val="90000"/>
            </a:lnSpc>
            <a:spcBef>
              <a:spcPct val="0"/>
            </a:spcBef>
            <a:spcAft>
              <a:spcPct val="15000"/>
            </a:spcAft>
            <a:buChar char="••"/>
          </a:pPr>
          <a:r>
            <a:rPr lang="zh-CN" altLang="en-US" sz="2800" kern="1200" dirty="0" smtClean="0"/>
            <a:t>任何赛制（指挥官、诡局等）</a:t>
          </a:r>
          <a:endParaRPr lang="en-US" sz="2800" kern="1200" dirty="0"/>
        </a:p>
        <a:p>
          <a:pPr marL="285750" lvl="1" indent="-285750" algn="l" defTabSz="1244600">
            <a:lnSpc>
              <a:spcPct val="90000"/>
            </a:lnSpc>
            <a:spcBef>
              <a:spcPct val="0"/>
            </a:spcBef>
            <a:spcAft>
              <a:spcPct val="15000"/>
            </a:spcAft>
            <a:buChar char="••"/>
          </a:pPr>
          <a:r>
            <a:rPr lang="zh-CN" altLang="en-US" sz="2800" kern="1200" dirty="0" smtClean="0"/>
            <a:t>只需要录入参加牌手</a:t>
          </a:r>
          <a:endParaRPr lang="en-US" sz="2800" kern="1200" dirty="0"/>
        </a:p>
      </dsp:txBody>
      <dsp:txXfrm>
        <a:off x="3247399" y="859570"/>
        <a:ext cx="2848570" cy="3151259"/>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C6E98987-38E1-4287-944B-80C122B4BBAC}" type="datetimeFigureOut">
              <a:rPr lang="en-US" smtClean="0"/>
              <a:pPr/>
              <a:t>3/10/2015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9BD4ED3A-3A92-4DD8-8EEC-5CF8AC6135B2}" type="slidenum">
              <a:rPr lang="en-US" smtClean="0"/>
              <a:pPr/>
              <a:t>‹#›</a:t>
            </a:fld>
            <a:endParaRPr lang="en-US"/>
          </a:p>
        </p:txBody>
      </p:sp>
    </p:spTree>
    <p:extLst>
      <p:ext uri="{BB962C8B-B14F-4D97-AF65-F5344CB8AC3E}">
        <p14:creationId xmlns:p14="http://schemas.microsoft.com/office/powerpoint/2010/main" val="4102243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80072BCA-DBD6-41AD-9074-DCBEB0890B7D}" type="datetimeFigureOut">
              <a:rPr lang="en-US" smtClean="0"/>
              <a:pPr/>
              <a:t>3/10/2015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8EFB98EC-5D56-4E7C-B5DA-0343043E2EF3}" type="slidenum">
              <a:rPr lang="en-US" smtClean="0"/>
              <a:pPr/>
              <a:t>‹#›</a:t>
            </a:fld>
            <a:endParaRPr lang="en-US"/>
          </a:p>
        </p:txBody>
      </p:sp>
    </p:spTree>
    <p:extLst>
      <p:ext uri="{BB962C8B-B14F-4D97-AF65-F5344CB8AC3E}">
        <p14:creationId xmlns:p14="http://schemas.microsoft.com/office/powerpoint/2010/main" val="8951815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FB98EC-5D56-4E7C-B5DA-0343043E2E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12</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13</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now let’s talk</a:t>
            </a:r>
            <a:r>
              <a:rPr lang="en-US" baseline="0" dirty="0" smtClean="0"/>
              <a:t> about Premier Events.</a:t>
            </a:r>
          </a:p>
          <a:p>
            <a:r>
              <a:rPr lang="en-US" baseline="0" dirty="0" smtClean="0"/>
              <a:t>This is a structure chart for Premier Events. Pro Tour is the top tier event type in Magic’s world. There are several ways for players to get a ticket to Pro Tour. And every road to PT is connected with WPN stores.</a:t>
            </a:r>
          </a:p>
          <a:p>
            <a:r>
              <a:rPr lang="en-US" baseline="0" dirty="0" smtClean="0"/>
              <a:t>In 2015, we made some changes to make this system more suitable for WPN stores.</a:t>
            </a:r>
          </a:p>
          <a:p>
            <a:r>
              <a:rPr lang="en-US" baseline="0" dirty="0" smtClean="0"/>
              <a:t>We changed PTQ to a 2</a:t>
            </a:r>
            <a:r>
              <a:rPr lang="en-US" baseline="30000" dirty="0" smtClean="0"/>
              <a:t>nd</a:t>
            </a:r>
            <a:r>
              <a:rPr lang="en-US" baseline="0" dirty="0" smtClean="0"/>
              <a:t> level events: PPTQs and RPTQs. It can make more stores join PTQ program and become the 1</a:t>
            </a:r>
            <a:r>
              <a:rPr lang="en-US" baseline="30000" dirty="0" smtClean="0"/>
              <a:t>st</a:t>
            </a:r>
            <a:r>
              <a:rPr lang="en-US" baseline="0" dirty="0" smtClean="0"/>
              <a:t> step of a player’s road to PT.</a:t>
            </a:r>
          </a:p>
          <a:p>
            <a:r>
              <a:rPr lang="en-US" baseline="0" dirty="0" smtClean="0"/>
              <a:t>Also, stores may run GPTs more often and with more choice.</a:t>
            </a:r>
          </a:p>
          <a:p>
            <a:r>
              <a:rPr lang="en-US" baseline="0" dirty="0" smtClean="0"/>
              <a:t>Remember, all of these benefits are for advanced and advanced+ stores only. If you’re not achieved these levels, try to expand your player community and make these events the best reward for your players.</a:t>
            </a:r>
          </a:p>
        </p:txBody>
      </p:sp>
      <p:sp>
        <p:nvSpPr>
          <p:cNvPr id="4" name="Slide Number Placeholder 3"/>
          <p:cNvSpPr>
            <a:spLocks noGrp="1"/>
          </p:cNvSpPr>
          <p:nvPr>
            <p:ph type="sldNum" sz="quarter" idx="10"/>
          </p:nvPr>
        </p:nvSpPr>
        <p:spPr/>
        <p:txBody>
          <a:bodyPr/>
          <a:lstStyle/>
          <a:p>
            <a:fld id="{8EFB98EC-5D56-4E7C-B5DA-0343043E2EF3}"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17</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18</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19</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20</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21</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22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dirty="0" smtClean="0">
                <a:solidFill>
                  <a:schemeClr val="bg1"/>
                </a:solidFill>
                <a:latin typeface="Centaur" pitchFamily="18" charset="0"/>
              </a:rPr>
              <a:t>Korea Store Leader Joy</a:t>
            </a:r>
            <a:r>
              <a:rPr lang="en-GB" sz="1200" b="0" baseline="0" dirty="0" smtClean="0">
                <a:solidFill>
                  <a:schemeClr val="bg1"/>
                </a:solidFill>
                <a:latin typeface="Centaur" pitchFamily="18" charset="0"/>
              </a:rPr>
              <a:t> </a:t>
            </a:r>
            <a:r>
              <a:rPr lang="en-GB" sz="1200" b="0" baseline="0" dirty="0" err="1" smtClean="0">
                <a:solidFill>
                  <a:schemeClr val="bg1"/>
                </a:solidFill>
                <a:latin typeface="Centaur" pitchFamily="18" charset="0"/>
              </a:rPr>
              <a:t>Jeon</a:t>
            </a:r>
            <a:r>
              <a:rPr lang="en-GB" sz="1200" b="0" baseline="0" dirty="0" smtClean="0">
                <a:solidFill>
                  <a:schemeClr val="bg1"/>
                </a:solidFill>
                <a:latin typeface="Centaur" pitchFamily="18" charset="0"/>
              </a:rPr>
              <a:t> on board in Jan.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1200" b="0" baseline="0" dirty="0" smtClean="0">
              <a:solidFill>
                <a:schemeClr val="bg1"/>
              </a:solidFill>
              <a:latin typeface="Centaur" pitchFamily="18"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baseline="0" dirty="0" smtClean="0">
                <a:solidFill>
                  <a:schemeClr val="bg1"/>
                </a:solidFill>
                <a:latin typeface="Centaur" pitchFamily="18" charset="0"/>
              </a:rPr>
              <a:t>China is recruiting 2 store leaders and they are expected to be on board in Q2 to provide the better and detailed service from the brand. (1 in April and 1 in May)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1200" b="0" baseline="0" dirty="0" smtClean="0">
              <a:solidFill>
                <a:schemeClr val="bg1"/>
              </a:solidFill>
              <a:latin typeface="Centaur" pitchFamily="18"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baseline="0" dirty="0" smtClean="0">
                <a:solidFill>
                  <a:schemeClr val="bg1"/>
                </a:solidFill>
                <a:latin typeface="Centaur" pitchFamily="18" charset="0"/>
              </a:rPr>
              <a:t>Ready to foster the high-quality Advanced store to reach the Advanced Plus Level. </a:t>
            </a:r>
            <a:endParaRPr lang="en-US" b="0" dirty="0"/>
          </a:p>
        </p:txBody>
      </p:sp>
      <p:sp>
        <p:nvSpPr>
          <p:cNvPr id="4" name="Slide Number Placeholder 3"/>
          <p:cNvSpPr>
            <a:spLocks noGrp="1"/>
          </p:cNvSpPr>
          <p:nvPr>
            <p:ph type="sldNum" sz="quarter" idx="10"/>
          </p:nvPr>
        </p:nvSpPr>
        <p:spPr/>
        <p:txBody>
          <a:bodyPr/>
          <a:lstStyle/>
          <a:p>
            <a:fld id="{04830CA9-1E47-498B-9004-D001AB61F165}" type="slidenum">
              <a:rPr lang="en-GB" smtClean="0"/>
              <a:pPr/>
              <a:t>3</a:t>
            </a:fld>
            <a:endParaRPr lang="en-GB" dirty="0"/>
          </a:p>
        </p:txBody>
      </p:sp>
    </p:spTree>
    <p:extLst>
      <p:ext uri="{BB962C8B-B14F-4D97-AF65-F5344CB8AC3E}">
        <p14:creationId xmlns:p14="http://schemas.microsoft.com/office/powerpoint/2010/main" val="85336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23</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24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dirty="0" smtClean="0">
                <a:solidFill>
                  <a:schemeClr val="bg1"/>
                </a:solidFill>
                <a:latin typeface="Centaur" pitchFamily="18" charset="0"/>
              </a:rPr>
              <a:t>Korea Store Leader Joy</a:t>
            </a:r>
            <a:r>
              <a:rPr lang="en-GB" sz="1200" b="0" baseline="0" dirty="0" smtClean="0">
                <a:solidFill>
                  <a:schemeClr val="bg1"/>
                </a:solidFill>
                <a:latin typeface="Centaur" pitchFamily="18" charset="0"/>
              </a:rPr>
              <a:t> </a:t>
            </a:r>
            <a:r>
              <a:rPr lang="en-GB" sz="1200" b="0" baseline="0" dirty="0" err="1" smtClean="0">
                <a:solidFill>
                  <a:schemeClr val="bg1"/>
                </a:solidFill>
                <a:latin typeface="Centaur" pitchFamily="18" charset="0"/>
              </a:rPr>
              <a:t>Jeon</a:t>
            </a:r>
            <a:r>
              <a:rPr lang="en-GB" sz="1200" b="0" baseline="0" dirty="0" smtClean="0">
                <a:solidFill>
                  <a:schemeClr val="bg1"/>
                </a:solidFill>
                <a:latin typeface="Centaur" pitchFamily="18" charset="0"/>
              </a:rPr>
              <a:t> on board in Jan.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1200" b="0" baseline="0" dirty="0" smtClean="0">
              <a:solidFill>
                <a:schemeClr val="bg1"/>
              </a:solidFill>
              <a:latin typeface="Centaur" pitchFamily="18"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baseline="0" dirty="0" smtClean="0">
                <a:solidFill>
                  <a:schemeClr val="bg1"/>
                </a:solidFill>
                <a:latin typeface="Centaur" pitchFamily="18" charset="0"/>
              </a:rPr>
              <a:t>China is recruiting 2 store leaders and they are expected to be on board in Q2 to provide the better and detailed service from the brand. (1 in April and 1 in May)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1200" b="0" baseline="0" dirty="0" smtClean="0">
              <a:solidFill>
                <a:schemeClr val="bg1"/>
              </a:solidFill>
              <a:latin typeface="Centaur" pitchFamily="18"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b="0" baseline="0" dirty="0" smtClean="0">
                <a:solidFill>
                  <a:schemeClr val="bg1"/>
                </a:solidFill>
                <a:latin typeface="Centaur" pitchFamily="18" charset="0"/>
              </a:rPr>
              <a:t>Ready to foster the high-quality Advanced store to reach the Advanced Plus Level. </a:t>
            </a:r>
            <a:endParaRPr lang="en-US" b="0" dirty="0"/>
          </a:p>
        </p:txBody>
      </p:sp>
      <p:sp>
        <p:nvSpPr>
          <p:cNvPr id="4" name="Slide Number Placeholder 3"/>
          <p:cNvSpPr>
            <a:spLocks noGrp="1"/>
          </p:cNvSpPr>
          <p:nvPr>
            <p:ph type="sldNum" sz="quarter" idx="10"/>
          </p:nvPr>
        </p:nvSpPr>
        <p:spPr/>
        <p:txBody>
          <a:bodyPr/>
          <a:lstStyle/>
          <a:p>
            <a:fld id="{04830CA9-1E47-498B-9004-D001AB61F165}" type="slidenum">
              <a:rPr lang="en-GB" smtClean="0"/>
              <a:pPr/>
              <a:t>4</a:t>
            </a:fld>
            <a:endParaRPr lang="en-GB" dirty="0"/>
          </a:p>
        </p:txBody>
      </p:sp>
    </p:spTree>
    <p:extLst>
      <p:ext uri="{BB962C8B-B14F-4D97-AF65-F5344CB8AC3E}">
        <p14:creationId xmlns:p14="http://schemas.microsoft.com/office/powerpoint/2010/main" val="85336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see the components</a:t>
            </a:r>
            <a:r>
              <a:rPr lang="en-US" baseline="0" dirty="0" smtClean="0"/>
              <a:t> of the event types and how much do they weight in the entire Organized Play system. These two graphs is stats of all events run in Korea in 2014. On the graph you may find, the most weighted program is Friday Night Magic. Yes, almost half of our events are Friday Night Magic. So Friday Night Magic is a very important part of our events. Also, per the stats, each Premier Events (GPTs, PTQs, WMCQs) will have about 24 players played in these events in average, which is 2.4 times of all other events. That means Premier Events are events with the best quality and attract players most.</a:t>
            </a:r>
            <a:endParaRPr lang="en-US" dirty="0"/>
          </a:p>
        </p:txBody>
      </p:sp>
      <p:sp>
        <p:nvSpPr>
          <p:cNvPr id="4" name="Slide Number Placeholder 3"/>
          <p:cNvSpPr>
            <a:spLocks noGrp="1"/>
          </p:cNvSpPr>
          <p:nvPr>
            <p:ph type="sldNum" sz="quarter" idx="10"/>
          </p:nvPr>
        </p:nvSpPr>
        <p:spPr/>
        <p:txBody>
          <a:bodyPr/>
          <a:lstStyle/>
          <a:p>
            <a:fld id="{8EFB98EC-5D56-4E7C-B5DA-0343043E2EF3}" type="slidenum">
              <a:rPr lang="en-US" smtClean="0"/>
              <a:pPr/>
              <a:t>6</a:t>
            </a:fld>
            <a:endParaRPr lang="en-US"/>
          </a:p>
        </p:txBody>
      </p:sp>
    </p:spTree>
    <p:extLst>
      <p:ext uri="{BB962C8B-B14F-4D97-AF65-F5344CB8AC3E}">
        <p14:creationId xmlns:p14="http://schemas.microsoft.com/office/powerpoint/2010/main" val="426633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see the components</a:t>
            </a:r>
            <a:r>
              <a:rPr lang="en-US" baseline="0" dirty="0" smtClean="0"/>
              <a:t> of the event types and how much do they weight in the entire Organized Play system. These two graphs is stats of all events run in Korea in 2014. On the graph you may find, the most weighted program is Friday Night Magic. Yes, almost half of our events are Friday Night Magic. So Friday Night Magic is a very important part of our events. Also, per the stats, each Premier Events (GPTs, PTQs, WMCQs) will have about 24 players played in these events in average, which is 2.4 times of all other events. That means Premier Events are events with the best quality and attract players most.</a:t>
            </a:r>
            <a:endParaRPr lang="en-US" dirty="0"/>
          </a:p>
        </p:txBody>
      </p:sp>
      <p:sp>
        <p:nvSpPr>
          <p:cNvPr id="4" name="Slide Number Placeholder 3"/>
          <p:cNvSpPr>
            <a:spLocks noGrp="1"/>
          </p:cNvSpPr>
          <p:nvPr>
            <p:ph type="sldNum" sz="quarter" idx="10"/>
          </p:nvPr>
        </p:nvSpPr>
        <p:spPr/>
        <p:txBody>
          <a:bodyPr/>
          <a:lstStyle/>
          <a:p>
            <a:fld id="{8EFB98EC-5D56-4E7C-B5DA-0343043E2EF3}" type="slidenum">
              <a:rPr lang="en-US" smtClean="0"/>
              <a:pPr/>
              <a:t>9</a:t>
            </a:fld>
            <a:endParaRPr lang="en-US"/>
          </a:p>
        </p:txBody>
      </p:sp>
    </p:spTree>
    <p:extLst>
      <p:ext uri="{BB962C8B-B14F-4D97-AF65-F5344CB8AC3E}">
        <p14:creationId xmlns:p14="http://schemas.microsoft.com/office/powerpoint/2010/main" val="426633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2: WPN Metrics</a:t>
            </a:r>
            <a:r>
              <a:rPr lang="en-GB" baseline="0" dirty="0" smtClean="0"/>
              <a:t> YTD Part 1</a:t>
            </a:r>
          </a:p>
          <a:p>
            <a:endParaRPr lang="en-GB" baseline="0" dirty="0" smtClean="0"/>
          </a:p>
          <a:p>
            <a:r>
              <a:rPr lang="en-GB" baseline="0" dirty="0" smtClean="0"/>
              <a:t>China’s distribution is in 29 provinces, need to focus on the 2</a:t>
            </a:r>
            <a:r>
              <a:rPr lang="en-GB" baseline="30000" dirty="0" smtClean="0"/>
              <a:t>nd</a:t>
            </a:r>
            <a:r>
              <a:rPr lang="en-GB" baseline="0" dirty="0" smtClean="0"/>
              <a:t> tier potential cities in 2014.</a:t>
            </a:r>
          </a:p>
          <a:p>
            <a:endParaRPr lang="en-GB" baseline="0" dirty="0" smtClean="0"/>
          </a:p>
          <a:p>
            <a:r>
              <a:rPr lang="en-GB" baseline="0" dirty="0" smtClean="0"/>
              <a:t>Need to develop new channel to expand coverage by pioneering PC room (digital game place)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4830CA9-1E47-498B-9004-D001AB61F165}"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3505200" y="6569075"/>
            <a:ext cx="2133600" cy="288925"/>
          </a:xfrm>
          <a:prstGeom prst="rect">
            <a:avLst/>
          </a:prstGeom>
        </p:spPr>
        <p:txBody>
          <a:bodyPr/>
          <a:lstStyle>
            <a:lvl1pPr algn="ctr">
              <a:defRPr sz="1200" b="1">
                <a:latin typeface="Helvetica"/>
                <a:cs typeface="Helvetica"/>
              </a:defRPr>
            </a:lvl1pPr>
          </a:lstStyle>
          <a:p>
            <a:fld id="{EF5CA275-4131-4148-97B1-DCDAF185A43A}" type="slidenum">
              <a:rPr lang="en-US" smtClean="0"/>
              <a:pPr/>
              <a:t>‹#›</a:t>
            </a:fld>
            <a:endParaRPr lang="en-US" dirty="0"/>
          </a:p>
        </p:txBody>
      </p:sp>
      <p:sp>
        <p:nvSpPr>
          <p:cNvPr id="5" name="TextBox 4"/>
          <p:cNvSpPr txBox="1"/>
          <p:nvPr userDrawn="1"/>
        </p:nvSpPr>
        <p:spPr>
          <a:xfrm>
            <a:off x="8055898" y="1297898"/>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D69FDD-74A2-478F-B3A7-EC09B7AAEE10}"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D69FDD-74A2-478F-B3A7-EC09B7AAEE10}" type="datetimeFigureOut">
              <a:rPr lang="en-US" smtClean="0"/>
              <a:pPr/>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D69FDD-74A2-478F-B3A7-EC09B7AAEE10}" type="datetimeFigureOut">
              <a:rPr lang="en-US" smtClean="0"/>
              <a:pPr/>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9FDD-74A2-478F-B3A7-EC09B7AAEE10}" type="datetimeFigureOut">
              <a:rPr lang="en-US" smtClean="0"/>
              <a:pPr/>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9FDD-74A2-478F-B3A7-EC09B7AAEE10}"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9FDD-74A2-478F-B3A7-EC09B7AAEE10}"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9FDD-74A2-478F-B3A7-EC09B7AAEE10}"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9FDD-74A2-478F-B3A7-EC09B7AAEE10}"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8F2C9F-4EDF-4B0D-B26E-7A1DD52379D5}"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F2C9F-4EDF-4B0D-B26E-7A1DD52379D5}"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3505200" y="6569075"/>
            <a:ext cx="2133600" cy="288925"/>
          </a:xfrm>
          <a:prstGeom prst="rect">
            <a:avLst/>
          </a:prstGeom>
        </p:spPr>
        <p:txBody>
          <a:bodyPr/>
          <a:lstStyle>
            <a:lvl1pPr algn="ctr">
              <a:defRPr sz="1200" b="1">
                <a:latin typeface="Helvetica"/>
                <a:cs typeface="Helvetic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5CA275-4131-4148-97B1-DCDAF185A43A}" type="slidenum">
              <a:rPr kumimoji="0" lang="en-US" sz="1200" b="1" i="0" u="none" strike="noStrike" kern="1200" cap="none" spc="0" normalizeH="0" baseline="0" noProof="0" smtClean="0">
                <a:ln>
                  <a:noFill/>
                </a:ln>
                <a:solidFill>
                  <a:schemeClr val="tx1"/>
                </a:solidFill>
                <a:effectLst/>
                <a:uLnTx/>
                <a:uFillTx/>
                <a:latin typeface="Helvetica"/>
                <a:ea typeface="+mn-ea"/>
                <a:cs typeface="Helvetica"/>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Helvetica"/>
              <a:ea typeface="+mn-ea"/>
              <a:cs typeface="Helvetic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2C9F-4EDF-4B0D-B26E-7A1DD52379D5}"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8F2C9F-4EDF-4B0D-B26E-7A1DD52379D5}"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8F2C9F-4EDF-4B0D-B26E-7A1DD52379D5}" type="datetimeFigureOut">
              <a:rPr lang="en-US" smtClean="0"/>
              <a:pPr/>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8F2C9F-4EDF-4B0D-B26E-7A1DD52379D5}" type="datetimeFigureOut">
              <a:rPr lang="en-US" smtClean="0"/>
              <a:pPr/>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2C9F-4EDF-4B0D-B26E-7A1DD52379D5}" type="datetimeFigureOut">
              <a:rPr lang="en-US" smtClean="0"/>
              <a:pPr/>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2C9F-4EDF-4B0D-B26E-7A1DD52379D5}"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2C9F-4EDF-4B0D-B26E-7A1DD52379D5}"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F2C9F-4EDF-4B0D-B26E-7A1DD52379D5}"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F2C9F-4EDF-4B0D-B26E-7A1DD52379D5}"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97E52-FC7C-4220-A277-8AD6A26617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3505200" y="6569075"/>
            <a:ext cx="2133600" cy="288925"/>
          </a:xfrm>
          <a:prstGeom prst="rect">
            <a:avLst/>
          </a:prstGeom>
        </p:spPr>
        <p:txBody>
          <a:bodyPr/>
          <a:lstStyle>
            <a:lvl1pPr algn="ctr">
              <a:defRPr sz="1200" b="1">
                <a:latin typeface="Helvetica"/>
                <a:cs typeface="Helvetica"/>
              </a:defRPr>
            </a:lvl1pPr>
          </a:lstStyle>
          <a:p>
            <a:fld id="{EF5CA275-4131-4148-97B1-DCDAF185A4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3505200" y="6569075"/>
            <a:ext cx="2133600" cy="288925"/>
          </a:xfrm>
          <a:prstGeom prst="rect">
            <a:avLst/>
          </a:prstGeom>
        </p:spPr>
        <p:txBody>
          <a:bodyPr/>
          <a:lstStyle>
            <a:lvl1pPr algn="ctr">
              <a:defRPr sz="1200" b="1">
                <a:latin typeface="Helvetica"/>
                <a:cs typeface="Helvetica"/>
              </a:defRPr>
            </a:lvl1pPr>
          </a:lstStyle>
          <a:p>
            <a:fld id="{EF5CA275-4131-4148-97B1-DCDAF185A4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05200" y="6569075"/>
            <a:ext cx="2133600" cy="288925"/>
          </a:xfrm>
          <a:prstGeom prst="rect">
            <a:avLst/>
          </a:prstGeom>
        </p:spPr>
        <p:txBody>
          <a:bodyPr/>
          <a:lstStyle>
            <a:lvl1pPr algn="ctr">
              <a:defRPr sz="1200" b="0">
                <a:latin typeface="Helvetica"/>
                <a:cs typeface="Helvetica"/>
              </a:defRPr>
            </a:lvl1pPr>
          </a:lstStyle>
          <a:p>
            <a:fld id="{EF5CA275-4131-4148-97B1-DCDAF185A43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3505200" y="6569075"/>
            <a:ext cx="2133600" cy="288925"/>
          </a:xfrm>
          <a:prstGeom prst="rect">
            <a:avLst/>
          </a:prstGeom>
        </p:spPr>
        <p:txBody>
          <a:bodyPr/>
          <a:lstStyle>
            <a:lvl1pPr algn="ctr">
              <a:defRPr sz="1200" b="1">
                <a:latin typeface="Helvetica"/>
                <a:cs typeface="Helvetica"/>
              </a:defRPr>
            </a:lvl1pPr>
          </a:lstStyle>
          <a:p>
            <a:fld id="{EF5CA275-4131-4148-97B1-DCDAF185A43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D69FDD-74A2-478F-B3A7-EC09B7AAEE10}"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69FDD-74A2-478F-B3A7-EC09B7AAEE10}"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69FDD-74A2-478F-B3A7-EC09B7AAEE10}"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70374-EC5A-48E8-ABAC-FA4306C557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the_power_of_play_final_hd.mp4" TargetMode="Externa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tile tx="0" ty="0" sx="100000" sy="100000" flip="none" algn="tl"/>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19" name="Text Placeholder 2"/>
          <p:cNvSpPr>
            <a:spLocks noGrp="1"/>
          </p:cNvSpPr>
          <p:nvPr>
            <p:ph type="body" idx="1"/>
          </p:nvPr>
        </p:nvSpPr>
        <p:spPr bwMode="auto">
          <a:xfrm>
            <a:off x="228600" y="1447800"/>
            <a:ext cx="8686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9" descr="Wizards_2_Sm.png                                               00298A6BspRout                         C0274245:"/>
          <p:cNvPicPr>
            <a:picLocks noChangeAspect="1" noChangeArrowheads="1"/>
          </p:cNvPicPr>
          <p:nvPr/>
        </p:nvPicPr>
        <p:blipFill>
          <a:blip r:embed="rId9" cstate="print"/>
          <a:srcRect/>
          <a:stretch>
            <a:fillRect/>
          </a:stretch>
        </p:blipFill>
        <p:spPr bwMode="auto">
          <a:xfrm>
            <a:off x="228600" y="6118521"/>
            <a:ext cx="869245" cy="556213"/>
          </a:xfrm>
          <a:prstGeom prst="rect">
            <a:avLst/>
          </a:prstGeom>
          <a:noFill/>
        </p:spPr>
      </p:pic>
      <p:pic>
        <p:nvPicPr>
          <p:cNvPr id="9" name="Picture 8" descr="Magic logo.png"/>
          <p:cNvPicPr>
            <a:picLocks noChangeAspect="1"/>
          </p:cNvPicPr>
          <p:nvPr/>
        </p:nvPicPr>
        <p:blipFill>
          <a:blip r:embed="rId10" cstate="print"/>
          <a:stretch>
            <a:fillRect/>
          </a:stretch>
        </p:blipFill>
        <p:spPr>
          <a:xfrm>
            <a:off x="3777235" y="6163701"/>
            <a:ext cx="1474524" cy="465852"/>
          </a:xfrm>
          <a:prstGeom prst="rect">
            <a:avLst/>
          </a:prstGeom>
          <a:ln>
            <a:noFill/>
          </a:ln>
          <a:effectLst>
            <a:outerShdw blurRad="292100" dist="139700" dir="2700000" algn="tl" rotWithShape="0">
              <a:srgbClr val="333333">
                <a:alpha val="65000"/>
              </a:srgbClr>
            </a:outerShdw>
          </a:effectLst>
        </p:spPr>
      </p:pic>
      <p:pic>
        <p:nvPicPr>
          <p:cNvPr id="12" name="Picture 5" descr="WizPlaNet_RGB_02">
            <a:hlinkClick r:id="rId11" action="ppaction://hlinkfile"/>
          </p:cNvPr>
          <p:cNvPicPr>
            <a:picLocks noChangeAspect="1" noChangeArrowheads="1"/>
          </p:cNvPicPr>
          <p:nvPr/>
        </p:nvPicPr>
        <p:blipFill>
          <a:blip r:embed="rId12" cstate="print"/>
          <a:srcRect/>
          <a:stretch>
            <a:fillRect/>
          </a:stretch>
        </p:blipFill>
        <p:spPr bwMode="auto">
          <a:xfrm>
            <a:off x="7924800" y="6026424"/>
            <a:ext cx="993421" cy="740407"/>
          </a:xfrm>
          <a:prstGeom prst="rect">
            <a:avLst/>
          </a:prstGeom>
          <a:ln>
            <a:noFill/>
          </a:ln>
          <a:effectLst>
            <a:outerShdw blurRad="292100" dist="139700" dir="2700000" algn="tl" rotWithShape="0">
              <a:srgbClr val="333333">
                <a:alpha val="65000"/>
              </a:srgbClr>
            </a:outerShdw>
          </a:effectLst>
        </p:spPr>
      </p:pic>
      <p:sp>
        <p:nvSpPr>
          <p:cNvPr id="13" name="Slide Number Placeholder 5"/>
          <p:cNvSpPr>
            <a:spLocks noGrp="1"/>
          </p:cNvSpPr>
          <p:nvPr>
            <p:ph type="sldNum" sz="quarter" idx="4"/>
          </p:nvPr>
        </p:nvSpPr>
        <p:spPr>
          <a:xfrm>
            <a:off x="3505200" y="6569075"/>
            <a:ext cx="2133600" cy="288925"/>
          </a:xfrm>
          <a:prstGeom prst="rect">
            <a:avLst/>
          </a:prstGeom>
        </p:spPr>
        <p:txBody>
          <a:bodyPr/>
          <a:lstStyle>
            <a:lvl1pPr algn="ctr">
              <a:defRPr sz="1200" b="1">
                <a:latin typeface="Helvetica"/>
                <a:cs typeface="Helvetica"/>
              </a:defRPr>
            </a:lvl1pPr>
          </a:lstStyle>
          <a:p>
            <a:fld id="{EF5CA275-4131-4148-97B1-DCDAF185A4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8" r:id="rId5"/>
    <p:sldLayoutId id="2147483890" r:id="rId6"/>
  </p:sldLayoutIdLst>
  <p:timing>
    <p:tnLst>
      <p:par>
        <p:cTn id="1" dur="indefinite" restart="never" nodeType="tmRoot"/>
      </p:par>
    </p:tnLst>
  </p:timing>
  <p:hf hdr="0" ftr="0" dt="0"/>
  <p:txStyles>
    <p:titleStyle>
      <a:lvl1pPr algn="ctr" rtl="0" fontAlgn="base">
        <a:spcBef>
          <a:spcPct val="0"/>
        </a:spcBef>
        <a:spcAft>
          <a:spcPct val="0"/>
        </a:spcAft>
        <a:defRPr sz="3200" b="1" kern="1200">
          <a:solidFill>
            <a:schemeClr val="tx1"/>
          </a:solidFill>
          <a:latin typeface="Helvetica"/>
          <a:ea typeface="+mj-ea"/>
          <a:cs typeface="+mj-cs"/>
        </a:defRPr>
      </a:lvl1pPr>
      <a:lvl2pPr algn="ctr" rtl="0" fontAlgn="base">
        <a:spcBef>
          <a:spcPct val="0"/>
        </a:spcBef>
        <a:spcAft>
          <a:spcPct val="0"/>
        </a:spcAft>
        <a:defRPr sz="3600">
          <a:solidFill>
            <a:schemeClr val="tx1"/>
          </a:solidFill>
          <a:latin typeface="Calibri" pitchFamily="34" charset="0"/>
        </a:defRPr>
      </a:lvl2pPr>
      <a:lvl3pPr algn="ctr" rtl="0" fontAlgn="base">
        <a:spcBef>
          <a:spcPct val="0"/>
        </a:spcBef>
        <a:spcAft>
          <a:spcPct val="0"/>
        </a:spcAft>
        <a:defRPr sz="3600">
          <a:solidFill>
            <a:schemeClr val="tx1"/>
          </a:solidFill>
          <a:latin typeface="Calibri" pitchFamily="34" charset="0"/>
        </a:defRPr>
      </a:lvl3pPr>
      <a:lvl4pPr algn="ctr" rtl="0" fontAlgn="base">
        <a:spcBef>
          <a:spcPct val="0"/>
        </a:spcBef>
        <a:spcAft>
          <a:spcPct val="0"/>
        </a:spcAft>
        <a:defRPr sz="3600">
          <a:solidFill>
            <a:schemeClr val="tx1"/>
          </a:solidFill>
          <a:latin typeface="Calibri" pitchFamily="34" charset="0"/>
        </a:defRPr>
      </a:lvl4pPr>
      <a:lvl5pPr algn="ctr" rtl="0" fontAlgn="base">
        <a:spcBef>
          <a:spcPct val="0"/>
        </a:spcBef>
        <a:spcAft>
          <a:spcPct val="0"/>
        </a:spcAft>
        <a:defRPr sz="3600">
          <a:solidFill>
            <a:schemeClr val="tx1"/>
          </a:solidFill>
          <a:latin typeface="Calibri" pitchFamily="34" charset="0"/>
        </a:defRPr>
      </a:lvl5pPr>
      <a:lvl6pPr marL="457200" algn="ctr" rtl="0" eaLnBrk="1" fontAlgn="base" hangingPunct="1">
        <a:spcBef>
          <a:spcPct val="0"/>
        </a:spcBef>
        <a:spcAft>
          <a:spcPct val="0"/>
        </a:spcAft>
        <a:defRPr sz="3600">
          <a:solidFill>
            <a:schemeClr val="tx1"/>
          </a:solidFill>
          <a:latin typeface="Calibri" pitchFamily="34" charset="0"/>
        </a:defRPr>
      </a:lvl6pPr>
      <a:lvl7pPr marL="914400" algn="ctr" rtl="0" eaLnBrk="1" fontAlgn="base" hangingPunct="1">
        <a:spcBef>
          <a:spcPct val="0"/>
        </a:spcBef>
        <a:spcAft>
          <a:spcPct val="0"/>
        </a:spcAft>
        <a:defRPr sz="3600">
          <a:solidFill>
            <a:schemeClr val="tx1"/>
          </a:solidFill>
          <a:latin typeface="Calibri" pitchFamily="34" charset="0"/>
        </a:defRPr>
      </a:lvl7pPr>
      <a:lvl8pPr marL="1371600" algn="ctr" rtl="0" eaLnBrk="1" fontAlgn="base" hangingPunct="1">
        <a:spcBef>
          <a:spcPct val="0"/>
        </a:spcBef>
        <a:spcAft>
          <a:spcPct val="0"/>
        </a:spcAft>
        <a:defRPr sz="3600">
          <a:solidFill>
            <a:schemeClr val="tx1"/>
          </a:solidFill>
          <a:latin typeface="Calibri" pitchFamily="34" charset="0"/>
        </a:defRPr>
      </a:lvl8pPr>
      <a:lvl9pPr marL="1828800" algn="ctr"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400" b="1" kern="1200">
          <a:solidFill>
            <a:schemeClr val="tx1"/>
          </a:solidFill>
          <a:latin typeface="Helvetica"/>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Helvetica"/>
          <a:ea typeface="ヒラギノ角ゴ Pro W3" charset="-128"/>
          <a:cs typeface="+mn-cs"/>
        </a:defRPr>
      </a:lvl2pPr>
      <a:lvl3pPr marL="1143000" indent="-228600" algn="l" rtl="0" fontAlgn="base">
        <a:spcBef>
          <a:spcPct val="20000"/>
        </a:spcBef>
        <a:spcAft>
          <a:spcPct val="0"/>
        </a:spcAft>
        <a:buFont typeface="Arial" charset="0"/>
        <a:buChar char="•"/>
        <a:defRPr sz="1800" kern="1200">
          <a:solidFill>
            <a:schemeClr val="tx1"/>
          </a:solidFill>
          <a:latin typeface="Helvetica"/>
          <a:ea typeface="ヒラギノ角ゴ Pro W3" charset="-128"/>
          <a:cs typeface="+mn-cs"/>
        </a:defRPr>
      </a:lvl3pPr>
      <a:lvl4pPr marL="1600200" indent="-228600" algn="l" rtl="0" fontAlgn="base">
        <a:spcBef>
          <a:spcPct val="20000"/>
        </a:spcBef>
        <a:spcAft>
          <a:spcPct val="0"/>
        </a:spcAft>
        <a:buFont typeface="Arial" charset="0"/>
        <a:buChar char="–"/>
        <a:defRPr sz="1400" kern="1200">
          <a:solidFill>
            <a:schemeClr val="tx1"/>
          </a:solidFill>
          <a:latin typeface="Helvetica"/>
          <a:ea typeface="ヒラギノ角ゴ Pro W3" charset="-128"/>
          <a:cs typeface="+mn-cs"/>
        </a:defRPr>
      </a:lvl4pPr>
      <a:lvl5pPr marL="2057400" indent="-228600" algn="l" rtl="0" fontAlgn="base">
        <a:spcBef>
          <a:spcPct val="20000"/>
        </a:spcBef>
        <a:spcAft>
          <a:spcPct val="0"/>
        </a:spcAft>
        <a:buFont typeface="Arial" charset="0"/>
        <a:buChar char="»"/>
        <a:defRPr sz="600" kern="1200">
          <a:solidFill>
            <a:schemeClr val="tx1"/>
          </a:solidFill>
          <a:latin typeface="Helvetica"/>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69FDD-74A2-478F-B3A7-EC09B7AAEE10}" type="datetimeFigureOut">
              <a:rPr lang="en-US" smtClean="0"/>
              <a:pPr/>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70374-EC5A-48E8-ABAC-FA4306C557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2C9F-4EDF-4B0D-B26E-7A1DD52379D5}" type="datetimeFigureOut">
              <a:rPr lang="en-US" smtClean="0"/>
              <a:pPr/>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97E52-FC7C-4220-A277-8AD6A26617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3999" y="2034283"/>
            <a:ext cx="6610281" cy="4826765"/>
          </a:xfrm>
          <a:prstGeom prst="rect">
            <a:avLst/>
          </a:prstGeom>
          <a:blipFill dpi="0" rotWithShape="1">
            <a:blip r:embed="rId3" cstate="print">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33400"/>
            <a:ext cx="7772400" cy="4343400"/>
          </a:xfrm>
        </p:spPr>
        <p:txBody>
          <a:bodyPr/>
          <a:lstStyle/>
          <a:p>
            <a:pPr>
              <a:lnSpc>
                <a:spcPct val="150000"/>
              </a:lnSpc>
            </a:pPr>
            <a:r>
              <a:rPr lang="zh-CN" altLang="en-US" sz="3600" dirty="0" smtClean="0">
                <a:solidFill>
                  <a:schemeClr val="bg1"/>
                </a:solidFill>
                <a:latin typeface="Arial" panose="020B0604020202020204" pitchFamily="34" charset="0"/>
                <a:cs typeface="Arial" panose="020B0604020202020204" pitchFamily="34" charset="0"/>
              </a:rPr>
              <a:t>威</a:t>
            </a:r>
            <a:r>
              <a:rPr lang="zh-CN" altLang="en-US" sz="3600" dirty="0">
                <a:solidFill>
                  <a:schemeClr val="bg1"/>
                </a:solidFill>
                <a:latin typeface="Arial" panose="020B0604020202020204" pitchFamily="34" charset="0"/>
                <a:cs typeface="Arial" panose="020B0604020202020204" pitchFamily="34" charset="0"/>
              </a:rPr>
              <a:t>世</a:t>
            </a:r>
            <a:r>
              <a:rPr lang="zh-CN" altLang="en-US" sz="3600" dirty="0" smtClean="0">
                <a:solidFill>
                  <a:schemeClr val="bg1"/>
                </a:solidFill>
                <a:latin typeface="Arial" panose="020B0604020202020204" pitchFamily="34" charset="0"/>
                <a:cs typeface="Arial" panose="020B0604020202020204" pitchFamily="34" charset="0"/>
              </a:rPr>
              <a:t>智中国员工及</a:t>
            </a:r>
            <a:r>
              <a:rPr lang="en-US" altLang="zh-CN" sz="3600" dirty="0" smtClean="0">
                <a:solidFill>
                  <a:schemeClr val="bg1"/>
                </a:solidFill>
                <a:latin typeface="Arial" panose="020B0604020202020204" pitchFamily="34" charset="0"/>
                <a:cs typeface="Arial" panose="020B0604020202020204" pitchFamily="34" charset="0"/>
              </a:rPr>
              <a:t/>
            </a:r>
            <a:br>
              <a:rPr lang="en-US" altLang="zh-CN" sz="3600" dirty="0" smtClean="0">
                <a:solidFill>
                  <a:schemeClr val="bg1"/>
                </a:solidFill>
                <a:latin typeface="Arial" panose="020B0604020202020204" pitchFamily="34" charset="0"/>
                <a:cs typeface="Arial" panose="020B0604020202020204" pitchFamily="34" charset="0"/>
              </a:rPr>
            </a:br>
            <a:r>
              <a:rPr lang="zh-CN" altLang="en-US" sz="3600" dirty="0" smtClean="0">
                <a:solidFill>
                  <a:schemeClr val="bg1"/>
                </a:solidFill>
                <a:latin typeface="Arial" panose="020B0604020202020204" pitchFamily="34" charset="0"/>
                <a:cs typeface="Arial" panose="020B0604020202020204" pitchFamily="34" charset="0"/>
              </a:rPr>
              <a:t>组</a:t>
            </a:r>
            <a:r>
              <a:rPr lang="zh-CN" altLang="en-US" sz="3600" dirty="0" smtClean="0">
                <a:solidFill>
                  <a:schemeClr val="bg1"/>
                </a:solidFill>
                <a:latin typeface="Arial" panose="020B0604020202020204" pitchFamily="34" charset="0"/>
                <a:cs typeface="Arial" panose="020B0604020202020204" pitchFamily="34" charset="0"/>
              </a:rPr>
              <a:t>织化赛</a:t>
            </a:r>
            <a:r>
              <a:rPr lang="zh-CN" altLang="en-US" sz="3600" dirty="0" smtClean="0">
                <a:solidFill>
                  <a:schemeClr val="bg1"/>
                </a:solidFill>
                <a:latin typeface="Arial" panose="020B0604020202020204" pitchFamily="34" charset="0"/>
                <a:cs typeface="Arial" panose="020B0604020202020204" pitchFamily="34" charset="0"/>
              </a:rPr>
              <a:t>事</a:t>
            </a:r>
            <a:r>
              <a:rPr lang="zh-CN" altLang="en-US" sz="3600" dirty="0">
                <a:solidFill>
                  <a:schemeClr val="bg1"/>
                </a:solidFill>
                <a:latin typeface="Arial" panose="020B0604020202020204" pitchFamily="34" charset="0"/>
                <a:cs typeface="Arial" panose="020B0604020202020204" pitchFamily="34" charset="0"/>
              </a:rPr>
              <a:t>介绍</a:t>
            </a:r>
            <a:r>
              <a:rPr lang="en-US" altLang="zh-CN" sz="3600" dirty="0" smtClean="0">
                <a:solidFill>
                  <a:schemeClr val="bg1"/>
                </a:solidFill>
                <a:latin typeface="Arial" panose="020B0604020202020204" pitchFamily="34" charset="0"/>
                <a:cs typeface="Arial" panose="020B0604020202020204" pitchFamily="34" charset="0"/>
              </a:rPr>
              <a:t/>
            </a:r>
            <a:br>
              <a:rPr lang="en-US" altLang="zh-CN" sz="3600" dirty="0" smtClean="0">
                <a:solidFill>
                  <a:schemeClr val="bg1"/>
                </a:solidFill>
                <a:latin typeface="Arial" panose="020B0604020202020204" pitchFamily="34" charset="0"/>
                <a:cs typeface="Arial" panose="020B0604020202020204" pitchFamily="34" charset="0"/>
              </a:rPr>
            </a:br>
            <a:r>
              <a:rPr lang="en-US" altLang="zh-CN" sz="3600" dirty="0" smtClean="0">
                <a:solidFill>
                  <a:schemeClr val="bg1"/>
                </a:solidFill>
                <a:latin typeface="Arial" panose="020B0604020202020204" pitchFamily="34" charset="0"/>
                <a:cs typeface="Arial" panose="020B0604020202020204" pitchFamily="34" charset="0"/>
              </a:rPr>
              <a:t/>
            </a:r>
            <a:br>
              <a:rPr lang="en-US" altLang="zh-CN" sz="3600" dirty="0" smtClean="0">
                <a:solidFill>
                  <a:schemeClr val="bg1"/>
                </a:solidFill>
                <a:latin typeface="Arial" panose="020B0604020202020204" pitchFamily="34" charset="0"/>
                <a:cs typeface="Arial" panose="020B0604020202020204" pitchFamily="34" charset="0"/>
              </a:rPr>
            </a:br>
            <a:r>
              <a:rPr lang="en-US" altLang="zh-CN" sz="3600" dirty="0">
                <a:solidFill>
                  <a:schemeClr val="bg1"/>
                </a:solidFill>
                <a:latin typeface="Arial" panose="020B0604020202020204" pitchFamily="34" charset="0"/>
                <a:cs typeface="Arial" panose="020B0604020202020204" pitchFamily="34" charset="0"/>
              </a:rPr>
              <a:t> </a:t>
            </a:r>
            <a:r>
              <a:rPr lang="en-US" altLang="zh-CN" sz="2400" dirty="0" err="1" smtClean="0">
                <a:solidFill>
                  <a:schemeClr val="bg1"/>
                </a:solidFill>
                <a:latin typeface="Arial" panose="020B0604020202020204" pitchFamily="34" charset="0"/>
                <a:cs typeface="Arial" panose="020B0604020202020204" pitchFamily="34" charset="0"/>
              </a:rPr>
              <a:t>WotC</a:t>
            </a:r>
            <a:r>
              <a:rPr lang="en-US" altLang="zh-CN" sz="2400" dirty="0" smtClean="0">
                <a:solidFill>
                  <a:schemeClr val="bg1"/>
                </a:solidFill>
                <a:latin typeface="Arial" panose="020B0604020202020204" pitchFamily="34" charset="0"/>
                <a:cs typeface="Arial" panose="020B0604020202020204" pitchFamily="34" charset="0"/>
              </a:rPr>
              <a:t> China Staff and</a:t>
            </a:r>
            <a:br>
              <a:rPr lang="en-US" altLang="zh-CN" sz="2400" dirty="0" smtClean="0">
                <a:solidFill>
                  <a:schemeClr val="bg1"/>
                </a:solidFill>
                <a:latin typeface="Arial" panose="020B0604020202020204" pitchFamily="34" charset="0"/>
                <a:cs typeface="Arial" panose="020B0604020202020204" pitchFamily="34" charset="0"/>
              </a:rPr>
            </a:br>
            <a:r>
              <a:rPr lang="en-US" altLang="zh-CN" sz="2400" dirty="0" smtClean="0">
                <a:solidFill>
                  <a:schemeClr val="bg1"/>
                </a:solidFill>
                <a:latin typeface="Arial" panose="020B0604020202020204" pitchFamily="34" charset="0"/>
                <a:cs typeface="Arial" panose="020B0604020202020204" pitchFamily="34" charset="0"/>
              </a:rPr>
              <a:t>Organized Play Instruction</a:t>
            </a:r>
            <a:r>
              <a:rPr lang="en-US" altLang="zh-CN" sz="3600" dirty="0" smtClean="0">
                <a:solidFill>
                  <a:schemeClr val="bg1"/>
                </a:solidFill>
                <a:latin typeface="Arial" panose="020B0604020202020204" pitchFamily="34" charset="0"/>
                <a:cs typeface="Arial" panose="020B0604020202020204" pitchFamily="34" charset="0"/>
              </a:rPr>
              <a:t/>
            </a:r>
            <a:br>
              <a:rPr lang="en-US" altLang="zh-CN" sz="3600" dirty="0" smtClean="0">
                <a:solidFill>
                  <a:schemeClr val="bg1"/>
                </a:solidFill>
                <a:latin typeface="Arial" panose="020B0604020202020204" pitchFamily="34" charset="0"/>
                <a:cs typeface="Arial" panose="020B0604020202020204" pitchFamily="34" charset="0"/>
              </a:rPr>
            </a:br>
            <a:r>
              <a:rPr lang="en-US" altLang="zh-CN" sz="2400" dirty="0">
                <a:solidFill>
                  <a:schemeClr val="bg1"/>
                </a:solidFill>
                <a:latin typeface="Arial" panose="020B0604020202020204" pitchFamily="34" charset="0"/>
                <a:cs typeface="Arial" panose="020B0604020202020204" pitchFamily="34" charset="0"/>
              </a:rPr>
              <a:t/>
            </a:r>
            <a:br>
              <a:rPr lang="en-US" altLang="zh-CN" sz="2400" dirty="0">
                <a:solidFill>
                  <a:schemeClr val="bg1"/>
                </a:solidFill>
                <a:latin typeface="Arial" panose="020B0604020202020204" pitchFamily="34" charset="0"/>
                <a:cs typeface="Arial" panose="020B0604020202020204" pitchFamily="34" charset="0"/>
              </a:rPr>
            </a:br>
            <a:r>
              <a:rPr lang="en-US" altLang="zh-CN" sz="2400" dirty="0" smtClean="0">
                <a:solidFill>
                  <a:schemeClr val="bg1"/>
                </a:solidFill>
                <a:latin typeface="Arial" panose="020B0604020202020204" pitchFamily="34" charset="0"/>
                <a:cs typeface="Arial" panose="020B0604020202020204" pitchFamily="34" charset="0"/>
              </a:rPr>
              <a:t>Shane Xu 2015.3</a:t>
            </a:r>
            <a:endParaRPr lang="en-US" sz="24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EF5CA275-4131-4148-97B1-DCDAF185A43A}"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a:solidFill>
                  <a:schemeClr val="bg1"/>
                </a:solidFill>
              </a:rPr>
              <a:t>周五认证赛</a:t>
            </a:r>
            <a:endParaRPr lang="en-US" altLang="zh-CN" dirty="0">
              <a:solidFill>
                <a:schemeClr val="bg1"/>
              </a:solidFill>
            </a:endParaRPr>
          </a:p>
          <a:p>
            <a:r>
              <a:rPr lang="en-US" dirty="0">
                <a:solidFill>
                  <a:schemeClr val="bg1"/>
                </a:solidFill>
              </a:rPr>
              <a:t>Friday Night Magic</a:t>
            </a:r>
            <a:endParaRPr lang="en-GB" dirty="0">
              <a:solidFill>
                <a:schemeClr val="bg1"/>
              </a:solidFill>
            </a:endParaRPr>
          </a:p>
        </p:txBody>
      </p:sp>
      <p:sp>
        <p:nvSpPr>
          <p:cNvPr id="3" name="TextBox 2"/>
          <p:cNvSpPr txBox="1"/>
          <p:nvPr/>
        </p:nvSpPr>
        <p:spPr>
          <a:xfrm>
            <a:off x="685800" y="1447800"/>
            <a:ext cx="7620000" cy="4708981"/>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smtClean="0">
                <a:solidFill>
                  <a:schemeClr val="bg1"/>
                </a:solidFill>
              </a:rPr>
              <a:t>必须于每</a:t>
            </a:r>
            <a:r>
              <a:rPr lang="zh-CN" altLang="en-US" sz="2000" dirty="0">
                <a:solidFill>
                  <a:schemeClr val="bg1"/>
                </a:solidFill>
              </a:rPr>
              <a:t>周</a:t>
            </a:r>
            <a:r>
              <a:rPr lang="zh-CN" altLang="en-US" sz="2000" dirty="0" smtClean="0">
                <a:solidFill>
                  <a:schemeClr val="bg1"/>
                </a:solidFill>
              </a:rPr>
              <a:t>五举行</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可以举行任何赛制（</a:t>
            </a:r>
            <a:r>
              <a:rPr lang="zh-CN" altLang="en-US" sz="2000" dirty="0">
                <a:solidFill>
                  <a:schemeClr val="bg1"/>
                </a:solidFill>
              </a:rPr>
              <a:t>标</a:t>
            </a:r>
            <a:r>
              <a:rPr lang="zh-CN" altLang="en-US" sz="2000" dirty="0" smtClean="0">
                <a:solidFill>
                  <a:schemeClr val="bg1"/>
                </a:solidFill>
              </a:rPr>
              <a:t>准构筑，轮抓，现开，摩登。。。诡局，薪传，指挥官等）</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a:solidFill>
                  <a:schemeClr val="bg1"/>
                </a:solidFill>
              </a:rPr>
              <a:t>每</a:t>
            </a:r>
            <a:r>
              <a:rPr lang="zh-CN" altLang="en-US" sz="2000" dirty="0" smtClean="0">
                <a:solidFill>
                  <a:schemeClr val="bg1"/>
                </a:solidFill>
              </a:rPr>
              <a:t>周可以申请</a:t>
            </a:r>
            <a:r>
              <a:rPr lang="en-US" altLang="zh-CN" sz="2000" dirty="0" smtClean="0">
                <a:solidFill>
                  <a:schemeClr val="bg1"/>
                </a:solidFill>
              </a:rPr>
              <a:t>3</a:t>
            </a:r>
            <a:r>
              <a:rPr lang="zh-CN" altLang="en-US" sz="2000" dirty="0" smtClean="0">
                <a:solidFill>
                  <a:schemeClr val="bg1"/>
                </a:solidFill>
              </a:rPr>
              <a:t>场竞争赛制和</a:t>
            </a:r>
            <a:r>
              <a:rPr lang="en-US" altLang="zh-CN" sz="2000" dirty="0" smtClean="0">
                <a:solidFill>
                  <a:schemeClr val="bg1"/>
                </a:solidFill>
              </a:rPr>
              <a:t>3</a:t>
            </a:r>
            <a:r>
              <a:rPr lang="zh-CN" altLang="en-US" sz="2000" dirty="0" smtClean="0">
                <a:solidFill>
                  <a:schemeClr val="bg1"/>
                </a:solidFill>
              </a:rPr>
              <a:t>场休闲赛制</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根据店铺等级分配纪念闪卡</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店铺可以自行设定发放方式</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周五认证赛申请窗口：</a:t>
            </a:r>
            <a:r>
              <a:rPr lang="en-US" altLang="zh-CN" sz="2000" dirty="0" smtClean="0">
                <a:solidFill>
                  <a:schemeClr val="bg1"/>
                </a:solidFill>
              </a:rPr>
              <a:t>2</a:t>
            </a:r>
            <a:r>
              <a:rPr lang="zh-CN" altLang="en-US" sz="2000" dirty="0" smtClean="0">
                <a:solidFill>
                  <a:schemeClr val="bg1"/>
                </a:solidFill>
              </a:rPr>
              <a:t>个月前的</a:t>
            </a:r>
            <a:r>
              <a:rPr lang="en-US" altLang="zh-CN" sz="2000" dirty="0" smtClean="0">
                <a:solidFill>
                  <a:schemeClr val="bg1"/>
                </a:solidFill>
              </a:rPr>
              <a:t>7</a:t>
            </a:r>
            <a:r>
              <a:rPr lang="zh-CN" altLang="en-US" sz="2000" dirty="0" smtClean="0">
                <a:solidFill>
                  <a:schemeClr val="bg1"/>
                </a:solidFill>
              </a:rPr>
              <a:t>日</a:t>
            </a:r>
            <a:r>
              <a:rPr lang="en-US" altLang="zh-CN" sz="2000" dirty="0" smtClean="0">
                <a:solidFill>
                  <a:schemeClr val="bg1"/>
                </a:solidFill>
              </a:rPr>
              <a:t>-1</a:t>
            </a:r>
            <a:r>
              <a:rPr lang="zh-CN" altLang="en-US" sz="2000" dirty="0" smtClean="0">
                <a:solidFill>
                  <a:schemeClr val="bg1"/>
                </a:solidFill>
              </a:rPr>
              <a:t>个月前的</a:t>
            </a:r>
            <a:r>
              <a:rPr lang="en-US" altLang="zh-CN" sz="2000" dirty="0" smtClean="0">
                <a:solidFill>
                  <a:schemeClr val="bg1"/>
                </a:solidFill>
              </a:rPr>
              <a:t>7</a:t>
            </a:r>
            <a:r>
              <a:rPr lang="zh-CN" altLang="en-US" sz="2000" dirty="0" smtClean="0">
                <a:solidFill>
                  <a:schemeClr val="bg1"/>
                </a:solidFill>
              </a:rPr>
              <a:t>日</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endParaRPr lang="en-US" sz="20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
            <a:ext cx="3886200" cy="161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93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solidFill>
                  <a:schemeClr val="bg1"/>
                </a:solidFill>
                <a:latin typeface="Arial" charset="0"/>
              </a:defRPr>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a:t>售前赛</a:t>
            </a:r>
            <a:endParaRPr lang="en-US" altLang="zh-CN" dirty="0"/>
          </a:p>
          <a:p>
            <a:r>
              <a:rPr lang="en-US" dirty="0"/>
              <a:t>Prerelease</a:t>
            </a:r>
            <a:endParaRPr lang="en-GB" dirty="0"/>
          </a:p>
        </p:txBody>
      </p:sp>
      <p:sp>
        <p:nvSpPr>
          <p:cNvPr id="3" name="TextBox 2"/>
          <p:cNvSpPr txBox="1"/>
          <p:nvPr/>
        </p:nvSpPr>
        <p:spPr>
          <a:xfrm>
            <a:off x="685800" y="1447800"/>
            <a:ext cx="7620000" cy="3785652"/>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bg1"/>
                </a:solidFill>
              </a:rPr>
              <a:t>每</a:t>
            </a:r>
            <a:r>
              <a:rPr lang="zh-CN" altLang="en-US" sz="2000" dirty="0" smtClean="0">
                <a:solidFill>
                  <a:schemeClr val="bg1"/>
                </a:solidFill>
              </a:rPr>
              <a:t>个常规系列发售前一周的周末举行</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现开或双头巨人现开</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使用售前现开组合</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在售前赛结束后到正式发售前，不得销售多余的售前组合</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售前赛申请窗口：售前赛前</a:t>
            </a:r>
            <a:r>
              <a:rPr lang="en-US" altLang="zh-CN" sz="2000" dirty="0" smtClean="0">
                <a:solidFill>
                  <a:schemeClr val="bg1"/>
                </a:solidFill>
              </a:rPr>
              <a:t>8</a:t>
            </a:r>
            <a:r>
              <a:rPr lang="zh-CN" altLang="en-US" sz="2000" dirty="0" smtClean="0">
                <a:solidFill>
                  <a:schemeClr val="bg1"/>
                </a:solidFill>
              </a:rPr>
              <a:t>周</a:t>
            </a:r>
            <a:r>
              <a:rPr lang="en-US" altLang="zh-CN" sz="2000" dirty="0" smtClean="0">
                <a:solidFill>
                  <a:schemeClr val="bg1"/>
                </a:solidFill>
              </a:rPr>
              <a:t>-</a:t>
            </a:r>
            <a:r>
              <a:rPr lang="zh-CN" altLang="en-US" sz="2000" dirty="0" smtClean="0">
                <a:solidFill>
                  <a:schemeClr val="bg1"/>
                </a:solidFill>
              </a:rPr>
              <a:t>售前赛前</a:t>
            </a:r>
            <a:r>
              <a:rPr lang="en-US" altLang="zh-CN" sz="2000" dirty="0" smtClean="0">
                <a:solidFill>
                  <a:schemeClr val="bg1"/>
                </a:solidFill>
              </a:rPr>
              <a:t>5</a:t>
            </a:r>
            <a:r>
              <a:rPr lang="zh-CN" altLang="en-US" sz="2000" dirty="0" smtClean="0">
                <a:solidFill>
                  <a:schemeClr val="bg1"/>
                </a:solidFill>
              </a:rPr>
              <a:t>周</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endParaRPr lang="en-US" sz="20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8334"/>
            <a:ext cx="47910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59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defRPr sz="2800" b="1">
                <a:solidFill>
                  <a:schemeClr val="bg1"/>
                </a:solidFill>
                <a:latin typeface="Arial" charset="0"/>
              </a:defRPr>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a:t>欢</a:t>
            </a:r>
            <a:r>
              <a:rPr lang="zh-CN" altLang="en-US" dirty="0" smtClean="0"/>
              <a:t>乐日</a:t>
            </a:r>
            <a:endParaRPr lang="en-US" altLang="zh-CN" dirty="0" smtClean="0"/>
          </a:p>
          <a:p>
            <a:r>
              <a:rPr lang="en-US" dirty="0" smtClean="0"/>
              <a:t>Game Day</a:t>
            </a:r>
            <a:endParaRPr lang="en-GB" dirty="0"/>
          </a:p>
        </p:txBody>
      </p:sp>
      <p:sp>
        <p:nvSpPr>
          <p:cNvPr id="3" name="TextBox 2"/>
          <p:cNvSpPr txBox="1"/>
          <p:nvPr/>
        </p:nvSpPr>
        <p:spPr>
          <a:xfrm>
            <a:off x="685800" y="1447800"/>
            <a:ext cx="7620000" cy="2554545"/>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bg1"/>
                </a:solidFill>
              </a:rPr>
              <a:t>每</a:t>
            </a:r>
            <a:r>
              <a:rPr lang="zh-CN" altLang="en-US" sz="2000" dirty="0" smtClean="0">
                <a:solidFill>
                  <a:schemeClr val="bg1"/>
                </a:solidFill>
              </a:rPr>
              <a:t>个常规系列发售后三周的周末举行</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标准构筑</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售前赛申请窗口：售前赛前</a:t>
            </a:r>
            <a:r>
              <a:rPr lang="en-US" altLang="zh-CN" sz="2000" dirty="0" smtClean="0">
                <a:solidFill>
                  <a:schemeClr val="bg1"/>
                </a:solidFill>
              </a:rPr>
              <a:t>8</a:t>
            </a:r>
            <a:r>
              <a:rPr lang="zh-CN" altLang="en-US" sz="2000" dirty="0" smtClean="0">
                <a:solidFill>
                  <a:schemeClr val="bg1"/>
                </a:solidFill>
              </a:rPr>
              <a:t>周</a:t>
            </a:r>
            <a:r>
              <a:rPr lang="en-US" altLang="zh-CN" sz="2000" dirty="0" smtClean="0">
                <a:solidFill>
                  <a:schemeClr val="bg1"/>
                </a:solidFill>
              </a:rPr>
              <a:t>-</a:t>
            </a:r>
            <a:r>
              <a:rPr lang="zh-CN" altLang="en-US" sz="2000" dirty="0" smtClean="0">
                <a:solidFill>
                  <a:schemeClr val="bg1"/>
                </a:solidFill>
              </a:rPr>
              <a:t>售前赛前</a:t>
            </a:r>
            <a:r>
              <a:rPr lang="en-US" altLang="zh-CN" sz="2000" dirty="0" smtClean="0">
                <a:solidFill>
                  <a:schemeClr val="bg1"/>
                </a:solidFill>
              </a:rPr>
              <a:t>5</a:t>
            </a:r>
            <a:r>
              <a:rPr lang="zh-CN" altLang="en-US" sz="2000" dirty="0" smtClean="0">
                <a:solidFill>
                  <a:schemeClr val="bg1"/>
                </a:solidFill>
              </a:rPr>
              <a:t>周</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endParaRPr lang="en-US" sz="20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0"/>
            <a:ext cx="41338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8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itle 25"/>
          <p:cNvSpPr txBox="1">
            <a:spLocks/>
          </p:cNvSpPr>
          <p:nvPr/>
        </p:nvSpPr>
        <p:spPr>
          <a:xfrm>
            <a:off x="0" y="-27384"/>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spcBef>
                <a:spcPct val="0"/>
              </a:spcBef>
              <a:defRPr/>
            </a:pPr>
            <a:r>
              <a:rPr lang="en-US" sz="2800" b="1" dirty="0" smtClean="0"/>
              <a:t>WPN</a:t>
            </a:r>
            <a:r>
              <a:rPr lang="zh-CN" altLang="en-US" sz="2800" b="1" dirty="0" smtClean="0"/>
              <a:t>店内重要赛事</a:t>
            </a:r>
            <a:endParaRPr lang="en-US" altLang="zh-CN" sz="2800" b="1" dirty="0" smtClean="0"/>
          </a:p>
          <a:p>
            <a:pPr lvl="0">
              <a:spcBef>
                <a:spcPct val="0"/>
              </a:spcBef>
              <a:defRPr/>
            </a:pPr>
            <a:r>
              <a:rPr lang="en-US" sz="2800" b="1" dirty="0" smtClean="0"/>
              <a:t>WPN In Store Premier Events</a:t>
            </a:r>
            <a:endParaRPr lang="en-GB" sz="2800" b="1" dirty="0" smtClean="0"/>
          </a:p>
        </p:txBody>
      </p:sp>
      <p:graphicFrame>
        <p:nvGraphicFramePr>
          <p:cNvPr id="2" name="Diagram 1"/>
          <p:cNvGraphicFramePr/>
          <p:nvPr>
            <p:extLst>
              <p:ext uri="{D42A27DB-BD31-4B8C-83A1-F6EECF244321}">
                <p14:modId xmlns:p14="http://schemas.microsoft.com/office/powerpoint/2010/main" val="340048074"/>
              </p:ext>
            </p:extLst>
          </p:nvPr>
        </p:nvGraphicFramePr>
        <p:xfrm>
          <a:off x="2628900" y="1115616"/>
          <a:ext cx="3886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0" y="5405735"/>
            <a:ext cx="4724400" cy="461665"/>
          </a:xfrm>
          <a:prstGeom prst="rect">
            <a:avLst/>
          </a:prstGeom>
          <a:noFill/>
        </p:spPr>
        <p:txBody>
          <a:bodyPr wrap="square" rtlCol="0">
            <a:spAutoFit/>
          </a:bodyPr>
          <a:lstStyle/>
          <a:p>
            <a:r>
              <a:rPr lang="zh-CN" altLang="en-US" sz="2400" b="1" u="sng" dirty="0" smtClean="0">
                <a:solidFill>
                  <a:schemeClr val="bg1"/>
                </a:solidFill>
              </a:rPr>
              <a:t>仅针对</a:t>
            </a:r>
            <a:r>
              <a:rPr lang="en-US" altLang="zh-CN" sz="2400" b="1" u="sng" dirty="0" smtClean="0">
                <a:solidFill>
                  <a:schemeClr val="bg1"/>
                </a:solidFill>
              </a:rPr>
              <a:t>WPN</a:t>
            </a:r>
            <a:r>
              <a:rPr lang="zh-CN" altLang="en-US" sz="2400" b="1" u="sng" dirty="0" smtClean="0">
                <a:solidFill>
                  <a:schemeClr val="bg1"/>
                </a:solidFill>
              </a:rPr>
              <a:t>高级和高级进阶店铺</a:t>
            </a:r>
            <a:endParaRPr lang="en-US" sz="2400" b="1" u="sng" dirty="0">
              <a:solidFill>
                <a:schemeClr val="bg1"/>
              </a:solidFill>
            </a:endParaRPr>
          </a:p>
        </p:txBody>
      </p:sp>
    </p:spTree>
    <p:extLst>
      <p:ext uri="{BB962C8B-B14F-4D97-AF65-F5344CB8AC3E}">
        <p14:creationId xmlns:p14="http://schemas.microsoft.com/office/powerpoint/2010/main" val="148063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solidFill>
                  <a:schemeClr val="lt1"/>
                </a:solidFill>
                <a:latin typeface="+mn-lt"/>
                <a:ea typeface="+mn-ea"/>
                <a:cs typeface="+mn-cs"/>
              </a:rPr>
              <a:t>WPN</a:t>
            </a:r>
            <a:r>
              <a:rPr lang="zh-CN" altLang="en-US" sz="2800" dirty="0">
                <a:solidFill>
                  <a:schemeClr val="lt1"/>
                </a:solidFill>
                <a:latin typeface="+mn-lt"/>
                <a:ea typeface="+mn-ea"/>
                <a:cs typeface="+mn-cs"/>
              </a:rPr>
              <a:t>店</a:t>
            </a:r>
            <a:r>
              <a:rPr lang="zh-CN" altLang="en-US" sz="2800" dirty="0" smtClean="0">
                <a:solidFill>
                  <a:schemeClr val="lt1"/>
                </a:solidFill>
                <a:latin typeface="+mn-lt"/>
                <a:ea typeface="+mn-ea"/>
                <a:cs typeface="+mn-cs"/>
              </a:rPr>
              <a:t>内重要赛事关键词 </a:t>
            </a:r>
            <a:r>
              <a:rPr lang="en-US" altLang="zh-CN" sz="2800" dirty="0" smtClean="0">
                <a:solidFill>
                  <a:schemeClr val="lt1"/>
                </a:solidFill>
                <a:latin typeface="+mn-lt"/>
                <a:ea typeface="+mn-ea"/>
                <a:cs typeface="+mn-cs"/>
              </a:rPr>
              <a:t>– </a:t>
            </a:r>
            <a:r>
              <a:rPr lang="zh-CN" altLang="en-US" sz="2800" dirty="0">
                <a:solidFill>
                  <a:schemeClr val="lt1"/>
                </a:solidFill>
                <a:latin typeface="+mn-lt"/>
                <a:ea typeface="+mn-ea"/>
                <a:cs typeface="+mn-cs"/>
              </a:rPr>
              <a:t>通</a:t>
            </a:r>
            <a:r>
              <a:rPr lang="zh-CN" altLang="en-US" sz="2800" dirty="0" smtClean="0">
                <a:solidFill>
                  <a:schemeClr val="lt1"/>
                </a:solidFill>
                <a:latin typeface="+mn-lt"/>
                <a:ea typeface="+mn-ea"/>
                <a:cs typeface="+mn-cs"/>
              </a:rPr>
              <a:t>往</a:t>
            </a:r>
            <a:r>
              <a:rPr lang="en-US" altLang="zh-CN" sz="2800" dirty="0" smtClean="0">
                <a:solidFill>
                  <a:schemeClr val="lt1"/>
                </a:solidFill>
                <a:latin typeface="+mn-lt"/>
                <a:ea typeface="+mn-ea"/>
                <a:cs typeface="+mn-cs"/>
              </a:rPr>
              <a:t>PT</a:t>
            </a:r>
            <a:r>
              <a:rPr lang="zh-CN" altLang="en-US" sz="2800" dirty="0" smtClean="0">
                <a:solidFill>
                  <a:schemeClr val="lt1"/>
                </a:solidFill>
                <a:latin typeface="+mn-lt"/>
                <a:ea typeface="+mn-ea"/>
                <a:cs typeface="+mn-cs"/>
              </a:rPr>
              <a:t>之路</a:t>
            </a:r>
            <a:r>
              <a:rPr lang="en-US" altLang="zh-CN" sz="2800" dirty="0" smtClean="0">
                <a:solidFill>
                  <a:schemeClr val="lt1"/>
                </a:solidFill>
                <a:latin typeface="+mn-lt"/>
                <a:ea typeface="+mn-ea"/>
                <a:cs typeface="+mn-cs"/>
              </a:rPr>
              <a:t/>
            </a:r>
            <a:br>
              <a:rPr lang="en-US" altLang="zh-CN" sz="2800" dirty="0" smtClean="0">
                <a:solidFill>
                  <a:schemeClr val="lt1"/>
                </a:solidFill>
                <a:latin typeface="+mn-lt"/>
                <a:ea typeface="+mn-ea"/>
                <a:cs typeface="+mn-cs"/>
              </a:rPr>
            </a:br>
            <a:r>
              <a:rPr lang="en-US" altLang="zh-CN" sz="2800" dirty="0" smtClean="0">
                <a:solidFill>
                  <a:schemeClr val="lt1"/>
                </a:solidFill>
                <a:latin typeface="+mn-lt"/>
                <a:ea typeface="+mn-ea"/>
                <a:cs typeface="+mn-cs"/>
              </a:rPr>
              <a:t>Keyword of WPN In Store Premier Events – Road to Pro Tour</a:t>
            </a:r>
            <a:endParaRPr lang="en-US" sz="2800" dirty="0">
              <a:solidFill>
                <a:schemeClr val="lt1"/>
              </a:solidFill>
              <a:latin typeface="+mn-lt"/>
              <a:ea typeface="+mn-ea"/>
              <a:cs typeface="+mn-cs"/>
            </a:endParaRPr>
          </a:p>
        </p:txBody>
      </p:sp>
      <p:pic>
        <p:nvPicPr>
          <p:cNvPr id="5" name="Content Placeholder 4" descr="ptavr_winner.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90600" y="1128245"/>
            <a:ext cx="7162800" cy="4906310"/>
          </a:xfrm>
          <a:prstGeom prst="rect">
            <a:avLst/>
          </a:prstGeom>
          <a:noFill/>
          <a:ln w="9525">
            <a:solidFill>
              <a:srgbClr val="00539E"/>
            </a:solidFill>
          </a:ln>
        </p:spPr>
      </p:pic>
    </p:spTree>
    <p:extLst>
      <p:ext uri="{BB962C8B-B14F-4D97-AF65-F5344CB8AC3E}">
        <p14:creationId xmlns:p14="http://schemas.microsoft.com/office/powerpoint/2010/main" val="3365075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Up Arrow 30"/>
          <p:cNvSpPr/>
          <p:nvPr/>
        </p:nvSpPr>
        <p:spPr>
          <a:xfrm>
            <a:off x="1759700" y="2120710"/>
            <a:ext cx="608400" cy="242667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8" name="Straight Connector 37"/>
          <p:cNvCxnSpPr/>
          <p:nvPr/>
        </p:nvCxnSpPr>
        <p:spPr>
          <a:xfrm>
            <a:off x="275400" y="3657600"/>
            <a:ext cx="8640000" cy="0"/>
          </a:xfrm>
          <a:prstGeom prst="line">
            <a:avLst/>
          </a:prstGeom>
          <a:ln w="76200">
            <a:solidFill>
              <a:schemeClr val="accent6"/>
            </a:solidFill>
            <a:prstDash val="sysDash"/>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6" name="Rounded Rectangle 5"/>
          <p:cNvSpPr/>
          <p:nvPr/>
        </p:nvSpPr>
        <p:spPr>
          <a:xfrm>
            <a:off x="914400" y="1389190"/>
            <a:ext cx="7406640"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专业赛</a:t>
            </a:r>
            <a:r>
              <a:rPr lang="en-US" altLang="zh-CN" dirty="0" smtClean="0"/>
              <a:t>(PT</a:t>
            </a:r>
            <a:r>
              <a:rPr lang="en-US" altLang="zh-CN" dirty="0" smtClean="0"/>
              <a:t>)</a:t>
            </a:r>
          </a:p>
          <a:p>
            <a:pPr algn="ctr"/>
            <a:r>
              <a:rPr lang="en-US" dirty="0" smtClean="0"/>
              <a:t>Pro Tour</a:t>
            </a:r>
            <a:endParaRPr lang="en-US" dirty="0"/>
          </a:p>
        </p:txBody>
      </p:sp>
      <p:sp>
        <p:nvSpPr>
          <p:cNvPr id="7" name="Rounded Rectangle 6"/>
          <p:cNvSpPr/>
          <p:nvPr/>
        </p:nvSpPr>
        <p:spPr>
          <a:xfrm>
            <a:off x="3520440" y="2791270"/>
            <a:ext cx="2194560" cy="7315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t>大奖赛</a:t>
            </a:r>
            <a:r>
              <a:rPr lang="en-US" altLang="zh-CN" dirty="0" smtClean="0"/>
              <a:t>(</a:t>
            </a:r>
            <a:r>
              <a:rPr lang="en-US" altLang="zh-CN" dirty="0" smtClean="0"/>
              <a:t>GP)</a:t>
            </a:r>
          </a:p>
          <a:p>
            <a:pPr algn="ctr"/>
            <a:r>
              <a:rPr lang="en-US" dirty="0" smtClean="0"/>
              <a:t>Grand Prix</a:t>
            </a:r>
          </a:p>
        </p:txBody>
      </p:sp>
      <p:sp>
        <p:nvSpPr>
          <p:cNvPr id="8" name="Rounded Rectangle 7"/>
          <p:cNvSpPr/>
          <p:nvPr/>
        </p:nvSpPr>
        <p:spPr>
          <a:xfrm>
            <a:off x="6111240" y="2791270"/>
            <a:ext cx="2194560"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世</a:t>
            </a:r>
            <a:r>
              <a:rPr lang="zh-CN" altLang="en-US" dirty="0"/>
              <a:t>界杯</a:t>
            </a:r>
            <a:r>
              <a:rPr lang="en-US" altLang="zh-CN" dirty="0" smtClean="0"/>
              <a:t>(</a:t>
            </a:r>
            <a:r>
              <a:rPr lang="en-US" altLang="zh-CN" dirty="0" smtClean="0"/>
              <a:t>WMC)</a:t>
            </a:r>
          </a:p>
          <a:p>
            <a:pPr algn="ctr"/>
            <a:r>
              <a:rPr lang="en-US" dirty="0" smtClean="0"/>
              <a:t>World Magic Cup</a:t>
            </a:r>
            <a:endParaRPr lang="en-US" dirty="0"/>
          </a:p>
        </p:txBody>
      </p:sp>
      <p:sp>
        <p:nvSpPr>
          <p:cNvPr id="10" name="Rounded Rectangle 9"/>
          <p:cNvSpPr/>
          <p:nvPr/>
        </p:nvSpPr>
        <p:spPr>
          <a:xfrm>
            <a:off x="3505200" y="4582550"/>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大奖预选赛</a:t>
            </a:r>
            <a:endParaRPr lang="en-US" altLang="ko-KR" dirty="0" smtClean="0"/>
          </a:p>
          <a:p>
            <a:pPr algn="ctr"/>
            <a:r>
              <a:rPr lang="en-US" altLang="zh-CN" dirty="0" smtClean="0"/>
              <a:t>(GPT)</a:t>
            </a:r>
          </a:p>
          <a:p>
            <a:pPr algn="ctr"/>
            <a:r>
              <a:rPr lang="en-US" dirty="0" smtClean="0"/>
              <a:t>Grand Prix Trial</a:t>
            </a:r>
          </a:p>
        </p:txBody>
      </p:sp>
      <p:sp>
        <p:nvSpPr>
          <p:cNvPr id="11" name="Rounded Rectangle 10"/>
          <p:cNvSpPr/>
          <p:nvPr/>
        </p:nvSpPr>
        <p:spPr>
          <a:xfrm>
            <a:off x="6111240" y="4582550"/>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世界</a:t>
            </a:r>
            <a:r>
              <a:rPr lang="zh-CN" altLang="en-US" dirty="0" smtClean="0"/>
              <a:t>杯资格赛</a:t>
            </a:r>
            <a:r>
              <a:rPr lang="en-US" altLang="zh-CN" dirty="0" smtClean="0"/>
              <a:t>(</a:t>
            </a:r>
            <a:r>
              <a:rPr lang="en-US" altLang="zh-CN" dirty="0" smtClean="0"/>
              <a:t>WMCQ)</a:t>
            </a:r>
          </a:p>
          <a:p>
            <a:pPr algn="ctr"/>
            <a:r>
              <a:rPr lang="en-US" altLang="zh-CN" dirty="0" smtClean="0"/>
              <a:t>World Magic Cup Qualifier</a:t>
            </a:r>
          </a:p>
        </p:txBody>
      </p:sp>
      <p:sp>
        <p:nvSpPr>
          <p:cNvPr id="19" name="Up Arrow 18"/>
          <p:cNvSpPr/>
          <p:nvPr/>
        </p:nvSpPr>
        <p:spPr>
          <a:xfrm>
            <a:off x="1753800" y="2085540"/>
            <a:ext cx="608400" cy="172094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Up Arrow 24"/>
          <p:cNvSpPr/>
          <p:nvPr/>
        </p:nvSpPr>
        <p:spPr>
          <a:xfrm>
            <a:off x="6935400" y="3522790"/>
            <a:ext cx="608400" cy="105976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Up Arrow 28"/>
          <p:cNvSpPr/>
          <p:nvPr/>
        </p:nvSpPr>
        <p:spPr>
          <a:xfrm>
            <a:off x="4344600" y="3522790"/>
            <a:ext cx="608400" cy="105976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Up Arrow 31"/>
          <p:cNvSpPr/>
          <p:nvPr/>
        </p:nvSpPr>
        <p:spPr>
          <a:xfrm>
            <a:off x="4343400" y="2116990"/>
            <a:ext cx="608400" cy="72000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Up Arrow 32"/>
          <p:cNvSpPr/>
          <p:nvPr/>
        </p:nvSpPr>
        <p:spPr>
          <a:xfrm>
            <a:off x="6935400" y="2116990"/>
            <a:ext cx="608400" cy="72000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Up Arrow 35"/>
          <p:cNvSpPr/>
          <p:nvPr/>
        </p:nvSpPr>
        <p:spPr>
          <a:xfrm>
            <a:off x="1752600" y="4883840"/>
            <a:ext cx="608400" cy="57208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itle 25"/>
          <p:cNvSpPr txBox="1">
            <a:spLocks/>
          </p:cNvSpPr>
          <p:nvPr/>
        </p:nvSpPr>
        <p:spPr>
          <a:xfrm>
            <a:off x="0" y="-27384"/>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defRPr/>
            </a:pPr>
            <a:r>
              <a:rPr lang="zh-CN" altLang="en-US" sz="2800" b="1" dirty="0" smtClean="0"/>
              <a:t>重要赛事结构</a:t>
            </a:r>
            <a:r>
              <a:rPr lang="en-US" altLang="zh-CN" sz="2800" b="1" dirty="0"/>
              <a:t/>
            </a:r>
            <a:br>
              <a:rPr lang="en-US" altLang="zh-CN" sz="2800" b="1" dirty="0"/>
            </a:br>
            <a:r>
              <a:rPr lang="en-US" altLang="zh-CN" sz="2800" b="1" dirty="0"/>
              <a:t>Premier </a:t>
            </a:r>
            <a:r>
              <a:rPr lang="en-US" altLang="zh-CN" sz="2800" b="1" dirty="0" smtClean="0"/>
              <a:t>Event Structure</a:t>
            </a:r>
            <a:endParaRPr lang="en-GB" sz="2800" b="1" dirty="0" smtClean="0"/>
          </a:p>
        </p:txBody>
      </p:sp>
      <p:sp>
        <p:nvSpPr>
          <p:cNvPr id="34" name="Rounded Rectangle 33"/>
          <p:cNvSpPr/>
          <p:nvPr/>
        </p:nvSpPr>
        <p:spPr>
          <a:xfrm>
            <a:off x="914400" y="3806480"/>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地区专业资格赛</a:t>
            </a:r>
            <a:r>
              <a:rPr lang="en-US" altLang="zh-CN" dirty="0" smtClean="0"/>
              <a:t>(</a:t>
            </a:r>
            <a:r>
              <a:rPr lang="en-US" altLang="zh-CN" dirty="0" smtClean="0"/>
              <a:t>RPTQ)</a:t>
            </a:r>
          </a:p>
          <a:p>
            <a:pPr algn="ctr"/>
            <a:r>
              <a:rPr lang="en-US" dirty="0" smtClean="0"/>
              <a:t>Regional</a:t>
            </a:r>
            <a:br>
              <a:rPr lang="en-US" dirty="0" smtClean="0"/>
            </a:br>
            <a:r>
              <a:rPr lang="en-US" dirty="0" smtClean="0"/>
              <a:t>Pro </a:t>
            </a:r>
            <a:r>
              <a:rPr lang="en-US" dirty="0" smtClean="0"/>
              <a:t>Tour Qualifier</a:t>
            </a:r>
          </a:p>
        </p:txBody>
      </p:sp>
      <p:sp>
        <p:nvSpPr>
          <p:cNvPr id="9" name="Rounded Rectangle 8"/>
          <p:cNvSpPr/>
          <p:nvPr/>
        </p:nvSpPr>
        <p:spPr>
          <a:xfrm>
            <a:off x="920300" y="4547380"/>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专业资格赛</a:t>
            </a:r>
            <a:r>
              <a:rPr lang="en-US" altLang="zh-CN" dirty="0" smtClean="0"/>
              <a:t/>
            </a:r>
            <a:br>
              <a:rPr lang="en-US" altLang="zh-CN" dirty="0" smtClean="0"/>
            </a:br>
            <a:r>
              <a:rPr lang="en-US" altLang="zh-CN" dirty="0" smtClean="0"/>
              <a:t>(</a:t>
            </a:r>
            <a:r>
              <a:rPr lang="en-US" altLang="zh-CN" dirty="0" smtClean="0"/>
              <a:t>PTQ)</a:t>
            </a:r>
          </a:p>
          <a:p>
            <a:pPr algn="ctr"/>
            <a:r>
              <a:rPr lang="en-US" dirty="0" smtClean="0"/>
              <a:t>Pro Tour Qualifier</a:t>
            </a:r>
          </a:p>
        </p:txBody>
      </p:sp>
      <p:sp>
        <p:nvSpPr>
          <p:cNvPr id="35" name="Rounded Rectangle 34"/>
          <p:cNvSpPr/>
          <p:nvPr/>
        </p:nvSpPr>
        <p:spPr>
          <a:xfrm>
            <a:off x="914400" y="5455920"/>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初选专业资格赛</a:t>
            </a:r>
            <a:r>
              <a:rPr lang="en-US" altLang="zh-CN" dirty="0" smtClean="0"/>
              <a:t>(PPTQ)</a:t>
            </a:r>
            <a:endParaRPr lang="en-US" altLang="zh-CN" dirty="0" smtClean="0"/>
          </a:p>
          <a:p>
            <a:pPr algn="ctr"/>
            <a:r>
              <a:rPr lang="en-US" dirty="0" smtClean="0"/>
              <a:t>Preliminary</a:t>
            </a:r>
            <a:br>
              <a:rPr lang="en-US" dirty="0" smtClean="0"/>
            </a:br>
            <a:r>
              <a:rPr lang="en-US" dirty="0" smtClean="0"/>
              <a:t>Pro Tour Qualifier</a:t>
            </a:r>
            <a:endParaRPr lang="en-US" dirty="0" smtClean="0"/>
          </a:p>
        </p:txBody>
      </p:sp>
    </p:spTree>
    <p:extLst>
      <p:ext uri="{BB962C8B-B14F-4D97-AF65-F5344CB8AC3E}">
        <p14:creationId xmlns:p14="http://schemas.microsoft.com/office/powerpoint/2010/main" val="129071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grpId="0" nodeType="clickEffect">
                                  <p:stCondLst>
                                    <p:cond delay="0"/>
                                  </p:stCondLst>
                                  <p:childTnLst>
                                    <p:animClr clrSpc="hsl" dir="cw">
                                      <p:cBhvr override="childStyle">
                                        <p:cTn id="30" dur="500" fill="hold"/>
                                        <p:tgtEl>
                                          <p:spTgt spid="10"/>
                                        </p:tgtEl>
                                        <p:attrNameLst>
                                          <p:attrName>style.color</p:attrName>
                                        </p:attrNameLst>
                                      </p:cBhvr>
                                      <p:by>
                                        <p:hsl h="7200000" s="0" l="0"/>
                                      </p:by>
                                    </p:animClr>
                                    <p:animClr clrSpc="hsl" dir="cw">
                                      <p:cBhvr>
                                        <p:cTn id="31" dur="500" fill="hold"/>
                                        <p:tgtEl>
                                          <p:spTgt spid="10"/>
                                        </p:tgtEl>
                                        <p:attrNameLst>
                                          <p:attrName>fillcolor</p:attrName>
                                        </p:attrNameLst>
                                      </p:cBhvr>
                                      <p:by>
                                        <p:hsl h="7200000" s="0" l="0"/>
                                      </p:by>
                                    </p:animClr>
                                    <p:animClr clrSpc="hsl" dir="cw">
                                      <p:cBhvr>
                                        <p:cTn id="32" dur="500" fill="hold"/>
                                        <p:tgtEl>
                                          <p:spTgt spid="10"/>
                                        </p:tgtEl>
                                        <p:attrNameLst>
                                          <p:attrName>stroke.color</p:attrName>
                                        </p:attrNameLst>
                                      </p:cBhvr>
                                      <p:by>
                                        <p:hsl h="7200000" s="0" l="0"/>
                                      </p:by>
                                    </p:animClr>
                                    <p:set>
                                      <p:cBhvr>
                                        <p:cTn id="33"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animBg="1"/>
      <p:bldP spid="19" grpId="0" animBg="1"/>
      <p:bldP spid="36" grpId="0" animBg="1"/>
      <p:bldP spid="34" grpId="0" animBg="1"/>
      <p:bldP spid="9"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a:solidFill>
                  <a:schemeClr val="bg1"/>
                </a:solidFill>
              </a:rPr>
              <a:t>大奖</a:t>
            </a:r>
            <a:r>
              <a:rPr lang="zh-CN" altLang="en-US" dirty="0" smtClean="0">
                <a:solidFill>
                  <a:schemeClr val="bg1"/>
                </a:solidFill>
              </a:rPr>
              <a:t>赛预选赛</a:t>
            </a:r>
            <a:endParaRPr lang="en-US" altLang="zh-CN" dirty="0" smtClean="0">
              <a:solidFill>
                <a:schemeClr val="bg1"/>
              </a:solidFill>
            </a:endParaRPr>
          </a:p>
          <a:p>
            <a:r>
              <a:rPr lang="en-US" dirty="0" smtClean="0">
                <a:solidFill>
                  <a:schemeClr val="bg1"/>
                </a:solidFill>
              </a:rPr>
              <a:t>Grand Prix Trial</a:t>
            </a:r>
            <a:endParaRPr lang="en-GB" dirty="0">
              <a:solidFill>
                <a:schemeClr val="bg1"/>
              </a:solidFill>
            </a:endParaRPr>
          </a:p>
        </p:txBody>
      </p:sp>
      <p:sp>
        <p:nvSpPr>
          <p:cNvPr id="3" name="TextBox 2"/>
          <p:cNvSpPr txBox="1"/>
          <p:nvPr/>
        </p:nvSpPr>
        <p:spPr>
          <a:xfrm>
            <a:off x="685800" y="1447800"/>
            <a:ext cx="7620000" cy="3785652"/>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smtClean="0">
                <a:solidFill>
                  <a:schemeClr val="bg1"/>
                </a:solidFill>
              </a:rPr>
              <a:t>冠军获得对应</a:t>
            </a:r>
            <a:r>
              <a:rPr lang="en-US" altLang="zh-CN" sz="2000" dirty="0" smtClean="0">
                <a:solidFill>
                  <a:schemeClr val="bg1"/>
                </a:solidFill>
              </a:rPr>
              <a:t>GP</a:t>
            </a:r>
            <a:r>
              <a:rPr lang="zh-CN" altLang="en-US" sz="2000" dirty="0" smtClean="0">
                <a:solidFill>
                  <a:schemeClr val="bg1"/>
                </a:solidFill>
              </a:rPr>
              <a:t>两轮轮空</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每家店铺每</a:t>
            </a:r>
            <a:r>
              <a:rPr lang="zh-CN" altLang="en-US" sz="2000" dirty="0">
                <a:solidFill>
                  <a:schemeClr val="bg1"/>
                </a:solidFill>
              </a:rPr>
              <a:t>个</a:t>
            </a:r>
            <a:r>
              <a:rPr lang="zh-CN" altLang="en-US" sz="2000" dirty="0" smtClean="0">
                <a:solidFill>
                  <a:schemeClr val="bg1"/>
                </a:solidFill>
              </a:rPr>
              <a:t>月举办一场</a:t>
            </a:r>
            <a:r>
              <a:rPr lang="en-US" altLang="zh-CN" sz="2000" dirty="0" smtClean="0">
                <a:solidFill>
                  <a:schemeClr val="bg1"/>
                </a:solidFill>
              </a:rPr>
              <a:t>GPT</a:t>
            </a: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没有对应</a:t>
            </a:r>
            <a:r>
              <a:rPr lang="en-US" altLang="zh-CN" sz="2000" dirty="0" smtClean="0">
                <a:solidFill>
                  <a:schemeClr val="bg1"/>
                </a:solidFill>
              </a:rPr>
              <a:t>GP</a:t>
            </a:r>
            <a:r>
              <a:rPr lang="zh-CN" altLang="en-US" sz="2000" dirty="0" smtClean="0">
                <a:solidFill>
                  <a:schemeClr val="bg1"/>
                </a:solidFill>
              </a:rPr>
              <a:t>的区域限制，也不限制数量</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必须有</a:t>
            </a:r>
            <a:r>
              <a:rPr lang="en-US" altLang="zh-CN" sz="2000" dirty="0" smtClean="0">
                <a:solidFill>
                  <a:schemeClr val="bg1"/>
                </a:solidFill>
              </a:rPr>
              <a:t>1</a:t>
            </a:r>
            <a:r>
              <a:rPr lang="zh-CN" altLang="en-US" sz="2000" dirty="0" smtClean="0">
                <a:solidFill>
                  <a:schemeClr val="bg1"/>
                </a:solidFill>
              </a:rPr>
              <a:t>级</a:t>
            </a:r>
            <a:r>
              <a:rPr lang="en-US" altLang="zh-CN" sz="2000" dirty="0" smtClean="0">
                <a:solidFill>
                  <a:schemeClr val="bg1"/>
                </a:solidFill>
              </a:rPr>
              <a:t>+</a:t>
            </a:r>
            <a:r>
              <a:rPr lang="zh-CN" altLang="en-US" sz="2000" dirty="0" smtClean="0">
                <a:solidFill>
                  <a:schemeClr val="bg1"/>
                </a:solidFill>
              </a:rPr>
              <a:t>裁判</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pPr marL="342900" indent="-342900">
              <a:buFont typeface="Arial" panose="020B0604020202020204" pitchFamily="34" charset="0"/>
              <a:buChar char="•"/>
            </a:pPr>
            <a:r>
              <a:rPr lang="en-US" altLang="zh-CN" sz="2000" dirty="0" smtClean="0">
                <a:solidFill>
                  <a:schemeClr val="bg1"/>
                </a:solidFill>
              </a:rPr>
              <a:t>GPT</a:t>
            </a:r>
            <a:r>
              <a:rPr lang="zh-CN" altLang="en-US" sz="2000" dirty="0" smtClean="0">
                <a:solidFill>
                  <a:schemeClr val="bg1"/>
                </a:solidFill>
              </a:rPr>
              <a:t>申请窗口：</a:t>
            </a:r>
            <a:r>
              <a:rPr lang="en-US" altLang="zh-CN" sz="2000" dirty="0" smtClean="0">
                <a:solidFill>
                  <a:schemeClr val="bg1"/>
                </a:solidFill>
              </a:rPr>
              <a:t>GP 12</a:t>
            </a:r>
            <a:r>
              <a:rPr lang="zh-CN" altLang="en-US" sz="2000" dirty="0" smtClean="0">
                <a:solidFill>
                  <a:schemeClr val="bg1"/>
                </a:solidFill>
              </a:rPr>
              <a:t>周前的</a:t>
            </a:r>
            <a:r>
              <a:rPr lang="en-US" altLang="zh-CN" sz="2000" dirty="0" smtClean="0">
                <a:solidFill>
                  <a:schemeClr val="bg1"/>
                </a:solidFill>
              </a:rPr>
              <a:t>7</a:t>
            </a:r>
            <a:r>
              <a:rPr lang="zh-CN" altLang="en-US" sz="2000" dirty="0" smtClean="0">
                <a:solidFill>
                  <a:schemeClr val="bg1"/>
                </a:solidFill>
              </a:rPr>
              <a:t>日</a:t>
            </a:r>
            <a:r>
              <a:rPr lang="en-US" altLang="zh-CN" sz="2000" dirty="0" smtClean="0">
                <a:solidFill>
                  <a:schemeClr val="bg1"/>
                </a:solidFill>
              </a:rPr>
              <a:t>-</a:t>
            </a:r>
            <a:r>
              <a:rPr lang="zh-CN" altLang="en-US" sz="2000" dirty="0" smtClean="0">
                <a:solidFill>
                  <a:schemeClr val="bg1"/>
                </a:solidFill>
              </a:rPr>
              <a:t>下个月的</a:t>
            </a:r>
            <a:r>
              <a:rPr lang="en-US" altLang="zh-CN" sz="2000" dirty="0" smtClean="0">
                <a:solidFill>
                  <a:schemeClr val="bg1"/>
                </a:solidFill>
              </a:rPr>
              <a:t>7</a:t>
            </a:r>
            <a:r>
              <a:rPr lang="zh-CN" altLang="en-US" sz="2000" dirty="0" smtClean="0">
                <a:solidFill>
                  <a:schemeClr val="bg1"/>
                </a:solidFill>
              </a:rPr>
              <a:t>日</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endParaRPr lang="en-US" sz="20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133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50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a:solidFill>
                  <a:schemeClr val="bg1"/>
                </a:solidFill>
              </a:rPr>
              <a:t>初选</a:t>
            </a:r>
            <a:r>
              <a:rPr lang="zh-CN" altLang="en-US" dirty="0" smtClean="0">
                <a:solidFill>
                  <a:schemeClr val="bg1"/>
                </a:solidFill>
              </a:rPr>
              <a:t>专业资格赛</a:t>
            </a:r>
            <a:endParaRPr lang="en-US" altLang="zh-CN" dirty="0" smtClean="0">
              <a:solidFill>
                <a:schemeClr val="bg1"/>
              </a:solidFill>
            </a:endParaRPr>
          </a:p>
          <a:p>
            <a:r>
              <a:rPr lang="en-US" dirty="0" smtClean="0">
                <a:solidFill>
                  <a:schemeClr val="bg1"/>
                </a:solidFill>
              </a:rPr>
              <a:t>Preliminary PTQ</a:t>
            </a:r>
            <a:endParaRPr lang="en-GB" dirty="0">
              <a:solidFill>
                <a:schemeClr val="bg1"/>
              </a:solidFill>
            </a:endParaRPr>
          </a:p>
        </p:txBody>
      </p:sp>
      <p:sp>
        <p:nvSpPr>
          <p:cNvPr id="3" name="TextBox 2"/>
          <p:cNvSpPr txBox="1"/>
          <p:nvPr/>
        </p:nvSpPr>
        <p:spPr>
          <a:xfrm>
            <a:off x="685800" y="1447800"/>
            <a:ext cx="7620000" cy="317009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smtClean="0">
                <a:solidFill>
                  <a:schemeClr val="bg1"/>
                </a:solidFill>
              </a:rPr>
              <a:t>冠军</a:t>
            </a:r>
            <a:r>
              <a:rPr lang="zh-CN" altLang="en-US" sz="2000" dirty="0">
                <a:solidFill>
                  <a:schemeClr val="bg1"/>
                </a:solidFill>
              </a:rPr>
              <a:t>获得</a:t>
            </a:r>
            <a:r>
              <a:rPr lang="zh-CN" altLang="en-US" sz="2000" dirty="0" smtClean="0">
                <a:solidFill>
                  <a:schemeClr val="bg1"/>
                </a:solidFill>
              </a:rPr>
              <a:t>对应</a:t>
            </a:r>
            <a:r>
              <a:rPr lang="en-US" altLang="zh-CN" sz="2000" dirty="0" smtClean="0">
                <a:solidFill>
                  <a:schemeClr val="bg1"/>
                </a:solidFill>
              </a:rPr>
              <a:t>RPTQ</a:t>
            </a:r>
            <a:r>
              <a:rPr lang="zh-CN" altLang="en-US" sz="2000" dirty="0" smtClean="0">
                <a:solidFill>
                  <a:schemeClr val="bg1"/>
                </a:solidFill>
              </a:rPr>
              <a:t>参赛资格</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每家店铺每场</a:t>
            </a:r>
            <a:r>
              <a:rPr lang="en-US" altLang="zh-CN" sz="2000" dirty="0" smtClean="0">
                <a:solidFill>
                  <a:schemeClr val="bg1"/>
                </a:solidFill>
              </a:rPr>
              <a:t>PT</a:t>
            </a:r>
            <a:r>
              <a:rPr lang="zh-CN" altLang="en-US" sz="2000" dirty="0" smtClean="0">
                <a:solidFill>
                  <a:schemeClr val="bg1"/>
                </a:solidFill>
              </a:rPr>
              <a:t>举办可以举办一场</a:t>
            </a:r>
            <a:r>
              <a:rPr lang="en-US" altLang="zh-CN" sz="2000" dirty="0" smtClean="0">
                <a:solidFill>
                  <a:schemeClr val="bg1"/>
                </a:solidFill>
              </a:rPr>
              <a:t>PTQ</a:t>
            </a: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必须有</a:t>
            </a:r>
            <a:r>
              <a:rPr lang="en-US" altLang="zh-CN" sz="2000" dirty="0" smtClean="0">
                <a:solidFill>
                  <a:schemeClr val="bg1"/>
                </a:solidFill>
              </a:rPr>
              <a:t>2</a:t>
            </a:r>
            <a:r>
              <a:rPr lang="zh-CN" altLang="en-US" sz="2000" dirty="0" smtClean="0">
                <a:solidFill>
                  <a:schemeClr val="bg1"/>
                </a:solidFill>
              </a:rPr>
              <a:t>级</a:t>
            </a:r>
            <a:r>
              <a:rPr lang="en-US" altLang="zh-CN" sz="2000" dirty="0" smtClean="0">
                <a:solidFill>
                  <a:schemeClr val="bg1"/>
                </a:solidFill>
              </a:rPr>
              <a:t>+</a:t>
            </a:r>
            <a:r>
              <a:rPr lang="zh-CN" altLang="en-US" sz="2000" dirty="0" smtClean="0">
                <a:solidFill>
                  <a:schemeClr val="bg1"/>
                </a:solidFill>
              </a:rPr>
              <a:t>裁判</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pPr marL="342900" indent="-342900">
              <a:buFont typeface="Arial" panose="020B0604020202020204" pitchFamily="34" charset="0"/>
              <a:buChar char="•"/>
            </a:pPr>
            <a:r>
              <a:rPr lang="en-US" altLang="zh-CN" sz="2000" dirty="0" smtClean="0">
                <a:solidFill>
                  <a:schemeClr val="bg1"/>
                </a:solidFill>
              </a:rPr>
              <a:t>PPTQ</a:t>
            </a:r>
            <a:r>
              <a:rPr lang="zh-CN" altLang="en-US" sz="2000" dirty="0" smtClean="0">
                <a:solidFill>
                  <a:schemeClr val="bg1"/>
                </a:solidFill>
              </a:rPr>
              <a:t>申请窗口：见公告</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endParaRPr lang="en-US" sz="2000"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3505200" cy="186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29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a:solidFill>
                  <a:schemeClr val="bg1"/>
                </a:solidFill>
              </a:rPr>
              <a:t>地区</a:t>
            </a:r>
            <a:r>
              <a:rPr lang="zh-CN" altLang="en-US" dirty="0" smtClean="0">
                <a:solidFill>
                  <a:schemeClr val="bg1"/>
                </a:solidFill>
              </a:rPr>
              <a:t>专业资格赛</a:t>
            </a:r>
            <a:endParaRPr lang="en-US" altLang="zh-CN" dirty="0" smtClean="0">
              <a:solidFill>
                <a:schemeClr val="bg1"/>
              </a:solidFill>
            </a:endParaRPr>
          </a:p>
          <a:p>
            <a:r>
              <a:rPr lang="en-US" dirty="0" smtClean="0">
                <a:solidFill>
                  <a:schemeClr val="bg1"/>
                </a:solidFill>
              </a:rPr>
              <a:t>Regional PTQ</a:t>
            </a:r>
            <a:endParaRPr lang="en-GB" dirty="0">
              <a:solidFill>
                <a:schemeClr val="bg1"/>
              </a:solidFill>
            </a:endParaRPr>
          </a:p>
        </p:txBody>
      </p:sp>
      <p:sp>
        <p:nvSpPr>
          <p:cNvPr id="3" name="TextBox 2"/>
          <p:cNvSpPr txBox="1"/>
          <p:nvPr/>
        </p:nvSpPr>
        <p:spPr>
          <a:xfrm>
            <a:off x="685800" y="1447800"/>
            <a:ext cx="7620000" cy="317009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smtClean="0">
                <a:solidFill>
                  <a:schemeClr val="bg1"/>
                </a:solidFill>
              </a:rPr>
              <a:t>前</a:t>
            </a:r>
            <a:r>
              <a:rPr lang="en-US" altLang="zh-CN" sz="2000" dirty="0" smtClean="0">
                <a:solidFill>
                  <a:schemeClr val="bg1"/>
                </a:solidFill>
              </a:rPr>
              <a:t>4</a:t>
            </a:r>
            <a:r>
              <a:rPr lang="zh-CN" altLang="en-US" sz="2000" dirty="0" smtClean="0">
                <a:solidFill>
                  <a:schemeClr val="bg1"/>
                </a:solidFill>
              </a:rPr>
              <a:t>名获</a:t>
            </a:r>
            <a:r>
              <a:rPr lang="zh-CN" altLang="en-US" sz="2000" dirty="0">
                <a:solidFill>
                  <a:schemeClr val="bg1"/>
                </a:solidFill>
              </a:rPr>
              <a:t>得</a:t>
            </a:r>
            <a:r>
              <a:rPr lang="zh-CN" altLang="en-US" sz="2000" dirty="0" smtClean="0">
                <a:solidFill>
                  <a:schemeClr val="bg1"/>
                </a:solidFill>
              </a:rPr>
              <a:t>对应</a:t>
            </a:r>
            <a:r>
              <a:rPr lang="en-US" altLang="zh-CN" sz="2000" dirty="0" smtClean="0">
                <a:solidFill>
                  <a:schemeClr val="bg1"/>
                </a:solidFill>
              </a:rPr>
              <a:t>PT</a:t>
            </a:r>
            <a:r>
              <a:rPr lang="zh-CN" altLang="en-US" sz="2000" dirty="0" smtClean="0">
                <a:solidFill>
                  <a:schemeClr val="bg1"/>
                </a:solidFill>
              </a:rPr>
              <a:t>参赛资格及往返机票</a:t>
            </a:r>
            <a:endParaRPr lang="en-US" altLang="zh-CN" sz="2000" dirty="0" smtClean="0">
              <a:solidFill>
                <a:schemeClr val="bg1"/>
              </a:solidFill>
            </a:endParaRPr>
          </a:p>
          <a:p>
            <a:pPr marL="342900" indent="-342900">
              <a:buFont typeface="Arial" panose="020B0604020202020204" pitchFamily="34" charset="0"/>
              <a:buChar char="•"/>
            </a:pPr>
            <a:r>
              <a:rPr lang="zh-CN" altLang="en-US" sz="2000" dirty="0" smtClean="0">
                <a:solidFill>
                  <a:schemeClr val="bg1"/>
                </a:solidFill>
              </a:rPr>
              <a:t>（若参赛人数超过</a:t>
            </a:r>
            <a:r>
              <a:rPr lang="en-US" altLang="zh-CN" sz="2000" dirty="0" smtClean="0">
                <a:solidFill>
                  <a:schemeClr val="bg1"/>
                </a:solidFill>
              </a:rPr>
              <a:t>128</a:t>
            </a:r>
            <a:r>
              <a:rPr lang="zh-CN" altLang="en-US" sz="2000" dirty="0" smtClean="0">
                <a:solidFill>
                  <a:schemeClr val="bg1"/>
                </a:solidFill>
              </a:rPr>
              <a:t>人则改为前</a:t>
            </a:r>
            <a:r>
              <a:rPr lang="en-US" altLang="zh-CN" sz="2000" dirty="0" smtClean="0">
                <a:solidFill>
                  <a:schemeClr val="bg1"/>
                </a:solidFill>
              </a:rPr>
              <a:t>8</a:t>
            </a:r>
            <a:r>
              <a:rPr lang="zh-CN" altLang="en-US" sz="2000" dirty="0" smtClean="0">
                <a:solidFill>
                  <a:schemeClr val="bg1"/>
                </a:solidFill>
              </a:rPr>
              <a:t>名）</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en-US" altLang="zh-CN" sz="2000" dirty="0" err="1" smtClean="0">
                <a:solidFill>
                  <a:schemeClr val="bg1"/>
                </a:solidFill>
              </a:rPr>
              <a:t>WotC</a:t>
            </a:r>
            <a:r>
              <a:rPr lang="zh-CN" altLang="en-US" sz="2000" dirty="0" smtClean="0">
                <a:solidFill>
                  <a:schemeClr val="bg1"/>
                </a:solidFill>
              </a:rPr>
              <a:t>选择优秀的店铺举办</a:t>
            </a:r>
            <a:r>
              <a:rPr lang="en-US" altLang="zh-CN" sz="2000" dirty="0" smtClean="0">
                <a:solidFill>
                  <a:schemeClr val="bg1"/>
                </a:solidFill>
              </a:rPr>
              <a:t>RPTQ</a:t>
            </a: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强烈建</a:t>
            </a:r>
            <a:r>
              <a:rPr lang="zh-CN" altLang="en-US" sz="2000" dirty="0">
                <a:solidFill>
                  <a:schemeClr val="bg1"/>
                </a:solidFill>
              </a:rPr>
              <a:t>议</a:t>
            </a:r>
            <a:r>
              <a:rPr lang="zh-CN" altLang="en-US" sz="2000" dirty="0" smtClean="0">
                <a:solidFill>
                  <a:schemeClr val="bg1"/>
                </a:solidFill>
              </a:rPr>
              <a:t>有</a:t>
            </a:r>
            <a:r>
              <a:rPr lang="en-US" altLang="zh-CN" sz="2000" dirty="0" smtClean="0">
                <a:solidFill>
                  <a:schemeClr val="bg1"/>
                </a:solidFill>
              </a:rPr>
              <a:t>3</a:t>
            </a:r>
            <a:r>
              <a:rPr lang="zh-CN" altLang="en-US" sz="2000" dirty="0" smtClean="0">
                <a:solidFill>
                  <a:schemeClr val="bg1"/>
                </a:solidFill>
              </a:rPr>
              <a:t>级</a:t>
            </a:r>
            <a:r>
              <a:rPr lang="en-US" altLang="zh-CN" sz="2000" dirty="0" smtClean="0">
                <a:solidFill>
                  <a:schemeClr val="bg1"/>
                </a:solidFill>
              </a:rPr>
              <a:t>+</a:t>
            </a:r>
            <a:r>
              <a:rPr lang="zh-CN" altLang="en-US" sz="2000" dirty="0" smtClean="0">
                <a:solidFill>
                  <a:schemeClr val="bg1"/>
                </a:solidFill>
              </a:rPr>
              <a:t>裁判</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endParaRPr lang="en-US" sz="2000"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35052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9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smtClean="0">
                <a:solidFill>
                  <a:schemeClr val="bg1"/>
                </a:solidFill>
              </a:rPr>
              <a:t>世界杯资格赛</a:t>
            </a:r>
            <a:endParaRPr lang="en-US" altLang="zh-CN" dirty="0" smtClean="0">
              <a:solidFill>
                <a:schemeClr val="bg1"/>
              </a:solidFill>
            </a:endParaRPr>
          </a:p>
          <a:p>
            <a:r>
              <a:rPr lang="en-US" dirty="0" smtClean="0">
                <a:solidFill>
                  <a:schemeClr val="bg1"/>
                </a:solidFill>
              </a:rPr>
              <a:t>World Magic Cup Qualifier</a:t>
            </a:r>
            <a:endParaRPr lang="en-GB" dirty="0">
              <a:solidFill>
                <a:schemeClr val="bg1"/>
              </a:solidFill>
            </a:endParaRPr>
          </a:p>
        </p:txBody>
      </p:sp>
      <p:sp>
        <p:nvSpPr>
          <p:cNvPr id="3" name="TextBox 2"/>
          <p:cNvSpPr txBox="1"/>
          <p:nvPr/>
        </p:nvSpPr>
        <p:spPr>
          <a:xfrm>
            <a:off x="685800" y="1447800"/>
            <a:ext cx="7620000" cy="3785652"/>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smtClean="0">
                <a:solidFill>
                  <a:schemeClr val="bg1"/>
                </a:solidFill>
              </a:rPr>
              <a:t>每个合格国家每年举办三场</a:t>
            </a:r>
            <a:r>
              <a:rPr lang="en-US" altLang="zh-CN" sz="2000" dirty="0" smtClean="0">
                <a:solidFill>
                  <a:schemeClr val="bg1"/>
                </a:solidFill>
              </a:rPr>
              <a:t>WMCQ</a:t>
            </a:r>
          </a:p>
          <a:p>
            <a:pPr marL="342900" indent="-342900">
              <a:buFont typeface="Arial" panose="020B0604020202020204" pitchFamily="34" charset="0"/>
              <a:buChar char="•"/>
            </a:pPr>
            <a:endParaRPr lang="en-US" altLang="zh-CN" sz="2000" dirty="0" smtClean="0">
              <a:solidFill>
                <a:schemeClr val="bg1"/>
              </a:solidFill>
            </a:endParaRPr>
          </a:p>
          <a:p>
            <a:pPr marL="342900" indent="-342900">
              <a:buFont typeface="Arial" panose="020B0604020202020204" pitchFamily="34" charset="0"/>
              <a:buChar char="•"/>
            </a:pPr>
            <a:r>
              <a:rPr lang="zh-CN" altLang="en-US" sz="2000" dirty="0" smtClean="0">
                <a:solidFill>
                  <a:schemeClr val="bg1"/>
                </a:solidFill>
              </a:rPr>
              <a:t>冠军入选国家队，获得</a:t>
            </a:r>
            <a:r>
              <a:rPr lang="en-US" altLang="zh-CN" sz="2000" dirty="0" smtClean="0">
                <a:solidFill>
                  <a:schemeClr val="bg1"/>
                </a:solidFill>
              </a:rPr>
              <a:t>WMC</a:t>
            </a:r>
            <a:r>
              <a:rPr lang="zh-CN" altLang="en-US" sz="2000" dirty="0" smtClean="0">
                <a:solidFill>
                  <a:schemeClr val="bg1"/>
                </a:solidFill>
              </a:rPr>
              <a:t>参赛资格及</a:t>
            </a:r>
            <a:r>
              <a:rPr lang="en-US" altLang="zh-CN" sz="2000" dirty="0" smtClean="0">
                <a:solidFill>
                  <a:schemeClr val="bg1"/>
                </a:solidFill>
              </a:rPr>
              <a:t/>
            </a:r>
            <a:br>
              <a:rPr lang="en-US" altLang="zh-CN" sz="2000" dirty="0" smtClean="0">
                <a:solidFill>
                  <a:schemeClr val="bg1"/>
                </a:solidFill>
              </a:rPr>
            </a:br>
            <a:r>
              <a:rPr lang="zh-CN" altLang="en-US" sz="2000" dirty="0" smtClean="0">
                <a:solidFill>
                  <a:schemeClr val="bg1"/>
                </a:solidFill>
              </a:rPr>
              <a:t>往返机票</a:t>
            </a:r>
            <a:endParaRPr lang="en-US" altLang="zh-CN" sz="2000" dirty="0" smtClean="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en-US" altLang="zh-CN" sz="2000" dirty="0" err="1">
                <a:solidFill>
                  <a:schemeClr val="bg1"/>
                </a:solidFill>
              </a:rPr>
              <a:t>WotC</a:t>
            </a:r>
            <a:r>
              <a:rPr lang="zh-CN" altLang="en-US" sz="2000" dirty="0">
                <a:solidFill>
                  <a:schemeClr val="bg1"/>
                </a:solidFill>
              </a:rPr>
              <a:t>选择优秀的店铺举</a:t>
            </a:r>
            <a:r>
              <a:rPr lang="zh-CN" altLang="en-US" sz="2000" dirty="0" smtClean="0">
                <a:solidFill>
                  <a:schemeClr val="bg1"/>
                </a:solidFill>
              </a:rPr>
              <a:t>办</a:t>
            </a:r>
            <a:r>
              <a:rPr lang="en-US" altLang="zh-CN" sz="2000" dirty="0" smtClean="0">
                <a:solidFill>
                  <a:schemeClr val="bg1"/>
                </a:solidFill>
              </a:rPr>
              <a:t>WMCQ</a:t>
            </a:r>
            <a:endParaRPr lang="en-US" altLang="zh-CN" sz="2000" dirty="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zh-CN" altLang="en-US" sz="2000" dirty="0">
                <a:solidFill>
                  <a:schemeClr val="bg1"/>
                </a:solidFill>
              </a:rPr>
              <a:t>强烈建议有</a:t>
            </a:r>
            <a:r>
              <a:rPr lang="en-US" altLang="zh-CN" sz="2000" dirty="0">
                <a:solidFill>
                  <a:schemeClr val="bg1"/>
                </a:solidFill>
              </a:rPr>
              <a:t>3</a:t>
            </a:r>
            <a:r>
              <a:rPr lang="zh-CN" altLang="en-US" sz="2000" dirty="0">
                <a:solidFill>
                  <a:schemeClr val="bg1"/>
                </a:solidFill>
              </a:rPr>
              <a:t>级</a:t>
            </a:r>
            <a:r>
              <a:rPr lang="en-US" altLang="zh-CN" sz="2000" dirty="0">
                <a:solidFill>
                  <a:schemeClr val="bg1"/>
                </a:solidFill>
              </a:rPr>
              <a:t>+</a:t>
            </a:r>
            <a:r>
              <a:rPr lang="zh-CN" altLang="en-US" sz="2000" dirty="0">
                <a:solidFill>
                  <a:schemeClr val="bg1"/>
                </a:solidFill>
              </a:rPr>
              <a:t>裁判</a:t>
            </a:r>
            <a:endParaRPr lang="en-US" altLang="zh-CN" sz="2000" dirty="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endParaRPr lang="en-US" altLang="zh-CN" sz="2000" dirty="0">
              <a:solidFill>
                <a:schemeClr val="bg1"/>
              </a:solidFill>
            </a:endParaRPr>
          </a:p>
          <a:p>
            <a:pPr marL="342900" indent="-342900">
              <a:buFont typeface="Arial" panose="020B0604020202020204" pitchFamily="34" charset="0"/>
              <a:buChar char="•"/>
            </a:pPr>
            <a:endParaRPr lang="en-US" altLang="zh-CN" sz="2000" dirty="0" smtClean="0">
              <a:solidFill>
                <a:schemeClr val="bg1"/>
              </a:solidFill>
            </a:endParaRPr>
          </a:p>
          <a:p>
            <a:endParaRPr lang="en-US" sz="2000"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248" y="1"/>
            <a:ext cx="310575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08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914400"/>
            <a:ext cx="7442073" cy="5029200"/>
          </a:xfrm>
          <a:prstGeom prst="rect">
            <a:avLst/>
          </a:prstGeom>
        </p:spPr>
      </p:pic>
      <p:sp>
        <p:nvSpPr>
          <p:cNvPr id="2" name="Rounded Rectangular Callout 1"/>
          <p:cNvSpPr/>
          <p:nvPr/>
        </p:nvSpPr>
        <p:spPr>
          <a:xfrm>
            <a:off x="5295773" y="533400"/>
            <a:ext cx="3124200" cy="1752600"/>
          </a:xfrm>
          <a:prstGeom prst="wedgeRoundRectCallout">
            <a:avLst>
              <a:gd name="adj1" fmla="val -68850"/>
              <a:gd name="adj2" fmla="val 139462"/>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t>Good </a:t>
            </a:r>
            <a:r>
              <a:rPr lang="en-US" sz="4000" b="1" dirty="0" smtClean="0"/>
              <a:t>Afternoon</a:t>
            </a:r>
            <a:endParaRPr lang="en-US" sz="4000" b="1" dirty="0"/>
          </a:p>
        </p:txBody>
      </p:sp>
    </p:spTree>
    <p:extLst>
      <p:ext uri="{BB962C8B-B14F-4D97-AF65-F5344CB8AC3E}">
        <p14:creationId xmlns:p14="http://schemas.microsoft.com/office/powerpoint/2010/main" val="159960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a:solidFill>
                  <a:schemeClr val="bg1"/>
                </a:solidFill>
              </a:rPr>
              <a:t>普</a:t>
            </a:r>
            <a:r>
              <a:rPr lang="zh-CN" altLang="en-US" dirty="0" smtClean="0">
                <a:solidFill>
                  <a:schemeClr val="bg1"/>
                </a:solidFill>
              </a:rPr>
              <a:t>通比赛 </a:t>
            </a:r>
            <a:r>
              <a:rPr lang="en-US" altLang="zh-CN" dirty="0" smtClean="0">
                <a:solidFill>
                  <a:schemeClr val="bg1"/>
                </a:solidFill>
              </a:rPr>
              <a:t>– </a:t>
            </a:r>
            <a:r>
              <a:rPr lang="zh-CN" altLang="en-US" dirty="0" smtClean="0">
                <a:solidFill>
                  <a:schemeClr val="bg1"/>
                </a:solidFill>
              </a:rPr>
              <a:t>竞技与休闲</a:t>
            </a:r>
            <a:endParaRPr lang="en-US" altLang="zh-CN" dirty="0" smtClean="0">
              <a:solidFill>
                <a:schemeClr val="bg1"/>
              </a:solidFill>
            </a:endParaRPr>
          </a:p>
          <a:p>
            <a:r>
              <a:rPr lang="en-US" altLang="zh-CN" dirty="0" smtClean="0">
                <a:solidFill>
                  <a:schemeClr val="bg1"/>
                </a:solidFill>
              </a:rPr>
              <a:t>Magic Events – Competitive and Casual</a:t>
            </a:r>
          </a:p>
        </p:txBody>
      </p:sp>
      <p:graphicFrame>
        <p:nvGraphicFramePr>
          <p:cNvPr id="2" name="Diagram 1"/>
          <p:cNvGraphicFramePr/>
          <p:nvPr>
            <p:extLst>
              <p:ext uri="{D42A27DB-BD31-4B8C-83A1-F6EECF244321}">
                <p14:modId xmlns:p14="http://schemas.microsoft.com/office/powerpoint/2010/main" val="77992797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59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smtClean="0">
                <a:solidFill>
                  <a:schemeClr val="bg1"/>
                </a:solidFill>
              </a:rPr>
              <a:t>新万</a:t>
            </a:r>
            <a:r>
              <a:rPr lang="zh-CN" altLang="en-US" dirty="0">
                <a:solidFill>
                  <a:schemeClr val="bg1"/>
                </a:solidFill>
              </a:rPr>
              <a:t>智</a:t>
            </a:r>
            <a:r>
              <a:rPr lang="zh-CN" altLang="en-US" dirty="0" smtClean="0">
                <a:solidFill>
                  <a:schemeClr val="bg1"/>
                </a:solidFill>
              </a:rPr>
              <a:t>牌网站</a:t>
            </a:r>
            <a:endParaRPr lang="en-US" altLang="zh-CN" dirty="0" smtClean="0">
              <a:solidFill>
                <a:schemeClr val="bg1"/>
              </a:solidFill>
            </a:endParaRPr>
          </a:p>
          <a:p>
            <a:r>
              <a:rPr lang="en-US" dirty="0" smtClean="0">
                <a:solidFill>
                  <a:schemeClr val="bg1"/>
                </a:solidFill>
              </a:rPr>
              <a:t>New Magic Website</a:t>
            </a:r>
            <a:endParaRPr lang="en-GB"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43000"/>
            <a:ext cx="90011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09700" y="5638800"/>
            <a:ext cx="6324600" cy="461665"/>
          </a:xfrm>
          <a:prstGeom prst="rect">
            <a:avLst/>
          </a:prstGeom>
          <a:noFill/>
        </p:spPr>
        <p:txBody>
          <a:bodyPr wrap="square" rtlCol="0">
            <a:spAutoFit/>
          </a:bodyPr>
          <a:lstStyle/>
          <a:p>
            <a:r>
              <a:rPr lang="en-US" sz="2400" b="1" u="sng" dirty="0" smtClean="0">
                <a:solidFill>
                  <a:schemeClr val="bg1"/>
                </a:solidFill>
              </a:rPr>
              <a:t>www.wizards.com/magic</a:t>
            </a:r>
            <a:endParaRPr lang="en-US" sz="2400" b="1" u="sng" dirty="0">
              <a:solidFill>
                <a:schemeClr val="bg1"/>
              </a:solidFill>
            </a:endParaRPr>
          </a:p>
        </p:txBody>
      </p:sp>
    </p:spTree>
    <p:extLst>
      <p:ext uri="{BB962C8B-B14F-4D97-AF65-F5344CB8AC3E}">
        <p14:creationId xmlns:p14="http://schemas.microsoft.com/office/powerpoint/2010/main" val="27211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smtClean="0">
                <a:solidFill>
                  <a:schemeClr val="bg1"/>
                </a:solidFill>
              </a:rPr>
              <a:t>新</a:t>
            </a:r>
            <a:r>
              <a:rPr lang="en-US" altLang="zh-CN" dirty="0" smtClean="0">
                <a:solidFill>
                  <a:schemeClr val="bg1"/>
                </a:solidFill>
              </a:rPr>
              <a:t>WPN</a:t>
            </a:r>
            <a:r>
              <a:rPr lang="zh-CN" altLang="en-US" dirty="0" smtClean="0">
                <a:solidFill>
                  <a:schemeClr val="bg1"/>
                </a:solidFill>
              </a:rPr>
              <a:t>网站</a:t>
            </a:r>
            <a:endParaRPr lang="en-US" altLang="zh-CN" dirty="0" smtClean="0">
              <a:solidFill>
                <a:schemeClr val="bg1"/>
              </a:solidFill>
            </a:endParaRPr>
          </a:p>
          <a:p>
            <a:r>
              <a:rPr lang="en-US" dirty="0" smtClean="0">
                <a:solidFill>
                  <a:schemeClr val="bg1"/>
                </a:solidFill>
              </a:rPr>
              <a:t>New WPN Website</a:t>
            </a:r>
            <a:endParaRPr lang="en-GB" dirty="0">
              <a:solidFill>
                <a:schemeClr val="bg1"/>
              </a:solidFill>
            </a:endParaRPr>
          </a:p>
        </p:txBody>
      </p:sp>
      <p:sp>
        <p:nvSpPr>
          <p:cNvPr id="2" name="TextBox 1"/>
          <p:cNvSpPr txBox="1"/>
          <p:nvPr/>
        </p:nvSpPr>
        <p:spPr>
          <a:xfrm>
            <a:off x="1409700" y="5638800"/>
            <a:ext cx="6324600" cy="461665"/>
          </a:xfrm>
          <a:prstGeom prst="rect">
            <a:avLst/>
          </a:prstGeom>
          <a:noFill/>
        </p:spPr>
        <p:txBody>
          <a:bodyPr wrap="square" rtlCol="0">
            <a:spAutoFit/>
          </a:bodyPr>
          <a:lstStyle/>
          <a:p>
            <a:r>
              <a:rPr lang="en-US" sz="2400" b="1" u="sng" dirty="0" smtClean="0">
                <a:solidFill>
                  <a:schemeClr val="bg1"/>
                </a:solidFill>
              </a:rPr>
              <a:t>www.wizards.com/magic</a:t>
            </a:r>
            <a:endParaRPr lang="en-US" sz="2400" b="1" u="sng" dirty="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66800"/>
            <a:ext cx="896302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77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smtClean="0">
                <a:solidFill>
                  <a:schemeClr val="bg1"/>
                </a:solidFill>
              </a:rPr>
              <a:t>新</a:t>
            </a:r>
            <a:r>
              <a:rPr lang="zh-CN" altLang="en-US" dirty="0">
                <a:solidFill>
                  <a:schemeClr val="bg1"/>
                </a:solidFill>
              </a:rPr>
              <a:t>威世</a:t>
            </a:r>
            <a:r>
              <a:rPr lang="zh-CN" altLang="en-US" dirty="0" smtClean="0">
                <a:solidFill>
                  <a:schemeClr val="bg1"/>
                </a:solidFill>
              </a:rPr>
              <a:t>智账号（新牌手注册）</a:t>
            </a:r>
            <a:endParaRPr lang="en-US" altLang="zh-CN" dirty="0" smtClean="0">
              <a:solidFill>
                <a:schemeClr val="bg1"/>
              </a:solidFill>
            </a:endParaRPr>
          </a:p>
          <a:p>
            <a:r>
              <a:rPr lang="en-US" dirty="0" smtClean="0">
                <a:solidFill>
                  <a:schemeClr val="bg1"/>
                </a:solidFill>
              </a:rPr>
              <a:t>New Wizards Account (NPSU)</a:t>
            </a:r>
            <a:endParaRPr lang="en-GB" dirty="0">
              <a:solidFill>
                <a:schemeClr val="bg1"/>
              </a:solidFill>
            </a:endParaRPr>
          </a:p>
        </p:txBody>
      </p:sp>
      <p:sp>
        <p:nvSpPr>
          <p:cNvPr id="2" name="TextBox 1"/>
          <p:cNvSpPr txBox="1"/>
          <p:nvPr/>
        </p:nvSpPr>
        <p:spPr>
          <a:xfrm>
            <a:off x="1409700" y="5638800"/>
            <a:ext cx="6324600" cy="461665"/>
          </a:xfrm>
          <a:prstGeom prst="rect">
            <a:avLst/>
          </a:prstGeom>
          <a:noFill/>
        </p:spPr>
        <p:txBody>
          <a:bodyPr wrap="square" rtlCol="0">
            <a:spAutoFit/>
          </a:bodyPr>
          <a:lstStyle/>
          <a:p>
            <a:r>
              <a:rPr lang="en-US" sz="2400" b="1" u="sng" dirty="0">
                <a:solidFill>
                  <a:schemeClr val="bg1"/>
                </a:solidFill>
              </a:rPr>
              <a:t>a</a:t>
            </a:r>
            <a:r>
              <a:rPr lang="en-US" sz="2400" b="1" u="sng" dirty="0" smtClean="0">
                <a:solidFill>
                  <a:schemeClr val="bg1"/>
                </a:solidFill>
              </a:rPr>
              <a:t>ccounts.wizards.com</a:t>
            </a:r>
            <a:endParaRPr lang="en-US" sz="2400" b="1" u="sng" dirty="0">
              <a:solidFill>
                <a:schemeClr val="bg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89916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48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p:cNvSpPr txBox="1">
            <a:spLocks/>
          </p:cNvSpPr>
          <p:nvPr/>
        </p:nvSpPr>
        <p:spPr>
          <a:xfrm>
            <a:off x="0" y="-273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b="1"/>
            </a:lvl1pPr>
            <a:lvl2pPr algn="ctr">
              <a:defRPr sz="3600">
                <a:solidFill>
                  <a:schemeClr val="tx1"/>
                </a:solidFill>
                <a:latin typeface="Calibri" pitchFamily="34" charset="0"/>
              </a:defRPr>
            </a:lvl2pPr>
            <a:lvl3pPr algn="ctr">
              <a:defRPr sz="3600">
                <a:solidFill>
                  <a:schemeClr val="tx1"/>
                </a:solidFill>
                <a:latin typeface="Calibri" pitchFamily="34" charset="0"/>
              </a:defRPr>
            </a:lvl3pPr>
            <a:lvl4pPr algn="ctr">
              <a:defRPr sz="3600">
                <a:solidFill>
                  <a:schemeClr val="tx1"/>
                </a:solidFill>
                <a:latin typeface="Calibri" pitchFamily="34" charset="0"/>
              </a:defRPr>
            </a:lvl4pPr>
            <a:lvl5pPr algn="ctr">
              <a:defRPr sz="3600">
                <a:solidFill>
                  <a:schemeClr val="tx1"/>
                </a:solidFill>
                <a:latin typeface="Calibri" pitchFamily="34" charset="0"/>
              </a:defRPr>
            </a:lvl5pPr>
            <a:lvl6pPr marL="457200" algn="ctr" fontAlgn="base">
              <a:spcBef>
                <a:spcPct val="0"/>
              </a:spcBef>
              <a:spcAft>
                <a:spcPct val="0"/>
              </a:spcAft>
              <a:defRPr sz="3600">
                <a:solidFill>
                  <a:schemeClr val="tx1"/>
                </a:solidFill>
                <a:latin typeface="Calibri" pitchFamily="34" charset="0"/>
              </a:defRPr>
            </a:lvl6pPr>
            <a:lvl7pPr marL="914400" algn="ctr" fontAlgn="base">
              <a:spcBef>
                <a:spcPct val="0"/>
              </a:spcBef>
              <a:spcAft>
                <a:spcPct val="0"/>
              </a:spcAft>
              <a:defRPr sz="3600">
                <a:solidFill>
                  <a:schemeClr val="tx1"/>
                </a:solidFill>
                <a:latin typeface="Calibri" pitchFamily="34" charset="0"/>
              </a:defRPr>
            </a:lvl7pPr>
            <a:lvl8pPr marL="1371600" algn="ctr" fontAlgn="base">
              <a:spcBef>
                <a:spcPct val="0"/>
              </a:spcBef>
              <a:spcAft>
                <a:spcPct val="0"/>
              </a:spcAft>
              <a:defRPr sz="3600">
                <a:solidFill>
                  <a:schemeClr val="tx1"/>
                </a:solidFill>
                <a:latin typeface="Calibri" pitchFamily="34" charset="0"/>
              </a:defRPr>
            </a:lvl8pPr>
            <a:lvl9pPr marL="1828800" algn="ctr" fontAlgn="base">
              <a:spcBef>
                <a:spcPct val="0"/>
              </a:spcBef>
              <a:spcAft>
                <a:spcPct val="0"/>
              </a:spcAft>
              <a:defRPr sz="3600">
                <a:solidFill>
                  <a:schemeClr val="tx1"/>
                </a:solidFill>
                <a:latin typeface="Calibri" pitchFamily="34" charset="0"/>
              </a:defRPr>
            </a:lvl9pPr>
          </a:lstStyle>
          <a:p>
            <a:r>
              <a:rPr lang="zh-CN" altLang="en-US" dirty="0">
                <a:solidFill>
                  <a:schemeClr val="bg1"/>
                </a:solidFill>
              </a:rPr>
              <a:t>鹏</a:t>
            </a:r>
            <a:r>
              <a:rPr lang="zh-CN" altLang="en-US" dirty="0" smtClean="0">
                <a:solidFill>
                  <a:schemeClr val="bg1"/>
                </a:solidFill>
              </a:rPr>
              <a:t>洛客积分</a:t>
            </a:r>
            <a:endParaRPr lang="en-US" altLang="zh-CN" dirty="0" smtClean="0">
              <a:solidFill>
                <a:schemeClr val="bg1"/>
              </a:solidFill>
            </a:endParaRPr>
          </a:p>
          <a:p>
            <a:r>
              <a:rPr lang="en-US" altLang="zh-CN" dirty="0" err="1" smtClean="0">
                <a:solidFill>
                  <a:schemeClr val="bg1"/>
                </a:solidFill>
              </a:rPr>
              <a:t>Planeswalker</a:t>
            </a:r>
            <a:r>
              <a:rPr lang="en-US" altLang="zh-CN" dirty="0" smtClean="0">
                <a:solidFill>
                  <a:schemeClr val="bg1"/>
                </a:solidFill>
              </a:rPr>
              <a:t> Points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43000"/>
            <a:ext cx="90011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09700" y="5638800"/>
            <a:ext cx="6324600" cy="461665"/>
          </a:xfrm>
          <a:prstGeom prst="rect">
            <a:avLst/>
          </a:prstGeom>
          <a:noFill/>
        </p:spPr>
        <p:txBody>
          <a:bodyPr wrap="square" rtlCol="0">
            <a:spAutoFit/>
          </a:bodyPr>
          <a:lstStyle/>
          <a:p>
            <a:r>
              <a:rPr lang="en-US" sz="2400" b="1" u="sng" dirty="0" smtClean="0">
                <a:solidFill>
                  <a:schemeClr val="bg1"/>
                </a:solidFill>
              </a:rPr>
              <a:t>www.wizards.com/planeswalker</a:t>
            </a:r>
            <a:endParaRPr lang="en-US" sz="2400" b="1" u="sng" dirty="0">
              <a:solidFill>
                <a:schemeClr val="bg1"/>
              </a:solidFill>
            </a:endParaRPr>
          </a:p>
        </p:txBody>
      </p:sp>
    </p:spTree>
    <p:extLst>
      <p:ext uri="{BB962C8B-B14F-4D97-AF65-F5344CB8AC3E}">
        <p14:creationId xmlns:p14="http://schemas.microsoft.com/office/powerpoint/2010/main" val="359046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EF5CA275-4131-4148-97B1-DCDAF185A43A}" type="slidenum">
              <a:rPr lang="en-US" smtClean="0"/>
              <a:pPr/>
              <a:t>25</a:t>
            </a:fld>
            <a:endParaRPr lang="en-US" dirty="0"/>
          </a:p>
        </p:txBody>
      </p:sp>
      <p:pic>
        <p:nvPicPr>
          <p:cNvPr id="3074" name="Picture 2" descr="http://r12011.brookburnprimary.net/files/2012/01/thank-you.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7620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1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 t="13562" r="40647" b="13633"/>
          <a:stretch/>
        </p:blipFill>
        <p:spPr bwMode="auto">
          <a:xfrm>
            <a:off x="1646335" y="1219200"/>
            <a:ext cx="589746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313253"/>
            <a:ext cx="594360" cy="67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25"/>
          <p:cNvSpPr txBox="1">
            <a:spLocks/>
          </p:cNvSpPr>
          <p:nvPr/>
        </p:nvSpPr>
        <p:spPr>
          <a:xfrm>
            <a:off x="0" y="-27384"/>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spcBef>
                <a:spcPct val="0"/>
              </a:spcBef>
              <a:defRPr/>
            </a:pPr>
            <a:r>
              <a:rPr lang="zh-CN" altLang="en-US" sz="2800" b="1" dirty="0">
                <a:solidFill>
                  <a:schemeClr val="bg1"/>
                </a:solidFill>
              </a:rPr>
              <a:t>威世</a:t>
            </a:r>
            <a:r>
              <a:rPr lang="zh-CN" altLang="en-US" sz="2800" b="1" dirty="0" smtClean="0">
                <a:solidFill>
                  <a:schemeClr val="bg1"/>
                </a:solidFill>
              </a:rPr>
              <a:t>智中国团队</a:t>
            </a:r>
            <a:endParaRPr lang="en-US" altLang="zh-CN" sz="2800" b="1" dirty="0" smtClean="0">
              <a:solidFill>
                <a:schemeClr val="bg1"/>
              </a:solidFill>
            </a:endParaRPr>
          </a:p>
          <a:p>
            <a:pPr lvl="0">
              <a:spcBef>
                <a:spcPct val="0"/>
              </a:spcBef>
              <a:defRPr/>
            </a:pPr>
            <a:r>
              <a:rPr lang="en-US" sz="2800" b="1" dirty="0" smtClean="0">
                <a:solidFill>
                  <a:schemeClr val="bg1"/>
                </a:solidFill>
              </a:rPr>
              <a:t>Wizards of the Coast Team China</a:t>
            </a:r>
            <a:endParaRPr lang="en-GB" sz="2800" b="1" dirty="0" smtClean="0">
              <a:solidFill>
                <a:schemeClr val="bg1"/>
              </a:solidFill>
            </a:endParaRPr>
          </a:p>
        </p:txBody>
      </p:sp>
      <p:pic>
        <p:nvPicPr>
          <p:cNvPr id="8194" name="Picture 2" descr="C:\Users\xus\AppData\Local\Microsoft\Windows\Temporary Internet Files\Content.Outlook\R6Z9WRPN\Alex Zhou's 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267035" y="3429000"/>
            <a:ext cx="447694" cy="5964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3394502"/>
            <a:ext cx="1124364" cy="6309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700" dirty="0" smtClean="0"/>
              <a:t>Alex Zhou</a:t>
            </a:r>
          </a:p>
          <a:p>
            <a:pPr algn="ctr"/>
            <a:endParaRPr lang="en-US" sz="700" dirty="0" smtClean="0"/>
          </a:p>
          <a:p>
            <a:pPr algn="ctr"/>
            <a:r>
              <a:rPr lang="en-US" sz="700" dirty="0" smtClean="0"/>
              <a:t>Community Manager</a:t>
            </a:r>
          </a:p>
          <a:p>
            <a:pPr algn="ctr"/>
            <a:endParaRPr lang="en-US" sz="700" dirty="0" smtClean="0"/>
          </a:p>
          <a:p>
            <a:pPr algn="ctr"/>
            <a:r>
              <a:rPr lang="en-US" sz="700" dirty="0" smtClean="0"/>
              <a:t>China</a:t>
            </a:r>
            <a:endParaRPr lang="en-US" sz="700" dirty="0"/>
          </a:p>
        </p:txBody>
      </p:sp>
      <p:cxnSp>
        <p:nvCxnSpPr>
          <p:cNvPr id="6" name="Elbow Connector 5"/>
          <p:cNvCxnSpPr>
            <a:endCxn id="3" idx="0"/>
          </p:cNvCxnSpPr>
          <p:nvPr/>
        </p:nvCxnSpPr>
        <p:spPr>
          <a:xfrm rot="16200000" flipH="1">
            <a:off x="4946540" y="2749660"/>
            <a:ext cx="727502" cy="562182"/>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useBgFill="1">
        <p:nvSpPr>
          <p:cNvPr id="14" name="Title 25"/>
          <p:cNvSpPr txBox="1">
            <a:spLocks/>
          </p:cNvSpPr>
          <p:nvPr/>
        </p:nvSpPr>
        <p:spPr>
          <a:xfrm>
            <a:off x="0" y="-27384"/>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spcBef>
                <a:spcPct val="0"/>
              </a:spcBef>
              <a:defRPr/>
            </a:pPr>
            <a:r>
              <a:rPr lang="zh-CN" altLang="en-US" sz="2800" b="1" dirty="0"/>
              <a:t>零</a:t>
            </a:r>
            <a:r>
              <a:rPr lang="zh-CN" altLang="en-US" sz="2800" b="1" dirty="0" smtClean="0"/>
              <a:t>售支持团队</a:t>
            </a:r>
            <a:endParaRPr lang="en-US" altLang="zh-CN" sz="2800" b="1" dirty="0" smtClean="0"/>
          </a:p>
          <a:p>
            <a:pPr lvl="0">
              <a:spcBef>
                <a:spcPct val="0"/>
              </a:spcBef>
              <a:defRPr/>
            </a:pPr>
            <a:r>
              <a:rPr lang="en-US" sz="2800" b="1" dirty="0" smtClean="0"/>
              <a:t>Retail Support Team</a:t>
            </a:r>
            <a:endParaRPr lang="en-GB" sz="2800" b="1" dirty="0" smtClean="0"/>
          </a:p>
        </p:txBody>
      </p:sp>
      <p:graphicFrame>
        <p:nvGraphicFramePr>
          <p:cNvPr id="9" name="Diagram 8"/>
          <p:cNvGraphicFramePr/>
          <p:nvPr>
            <p:extLst>
              <p:ext uri="{D42A27DB-BD31-4B8C-83A1-F6EECF244321}">
                <p14:modId xmlns:p14="http://schemas.microsoft.com/office/powerpoint/2010/main" val="2221923649"/>
              </p:ext>
            </p:extLst>
          </p:nvPr>
        </p:nvGraphicFramePr>
        <p:xfrm>
          <a:off x="304800" y="9906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80104" y="1066800"/>
            <a:ext cx="744496" cy="682668"/>
          </a:xfrm>
          <a:prstGeom prst="rect">
            <a:avLst/>
          </a:prstGeom>
          <a:noFill/>
          <a:ln w="9525">
            <a:noFill/>
            <a:miter lim="800000"/>
            <a:headEnd/>
            <a:tailEnd/>
          </a:ln>
        </p:spPr>
      </p:pic>
      <p:pic>
        <p:nvPicPr>
          <p:cNvPr id="17"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48600" y="2064661"/>
            <a:ext cx="642687" cy="602339"/>
          </a:xfrm>
          <a:prstGeom prst="rect">
            <a:avLst/>
          </a:prstGeom>
          <a:noFill/>
          <a:ln w="9525">
            <a:noFill/>
            <a:miter lim="800000"/>
            <a:headEnd/>
            <a:tailEnd/>
          </a:ln>
        </p:spPr>
      </p:pic>
      <p:pic>
        <p:nvPicPr>
          <p:cNvPr id="18" name="Picture 1" descr="image001"/>
          <p:cNvPicPr>
            <a:picLocks noChangeAspect="1" noChangeArrowheads="1"/>
          </p:cNvPicPr>
          <p:nvPr/>
        </p:nvPicPr>
        <p:blipFill>
          <a:blip r:embed="rId10" cstate="print"/>
          <a:srcRect/>
          <a:stretch>
            <a:fillRect/>
          </a:stretch>
        </p:blipFill>
        <p:spPr bwMode="auto">
          <a:xfrm>
            <a:off x="4953000" y="2030832"/>
            <a:ext cx="474704" cy="636168"/>
          </a:xfrm>
          <a:prstGeom prst="rect">
            <a:avLst/>
          </a:prstGeom>
          <a:noFill/>
          <a:ln w="9525">
            <a:noFill/>
            <a:miter lim="800000"/>
            <a:headEnd/>
            <a:tailEnd/>
          </a:ln>
        </p:spPr>
      </p:pic>
      <p:pic>
        <p:nvPicPr>
          <p:cNvPr id="19" name="Picture 2"/>
          <p:cNvPicPr>
            <a:picLocks noChangeAspect="1" noChangeArrowheads="1"/>
          </p:cNvPicPr>
          <p:nvPr/>
        </p:nvPicPr>
        <p:blipFill>
          <a:blip r:embed="rId11" cstate="print"/>
          <a:srcRect/>
          <a:stretch>
            <a:fillRect/>
          </a:stretch>
        </p:blipFill>
        <p:spPr bwMode="auto">
          <a:xfrm>
            <a:off x="2057400" y="2057400"/>
            <a:ext cx="457200" cy="609600"/>
          </a:xfrm>
          <a:prstGeom prst="rect">
            <a:avLst/>
          </a:prstGeom>
          <a:noFill/>
          <a:ln w="9525">
            <a:noFill/>
            <a:miter lim="800000"/>
            <a:headEnd/>
            <a:tailEnd/>
          </a:ln>
        </p:spPr>
      </p:pic>
    </p:spTree>
    <p:extLst>
      <p:ext uri="{BB962C8B-B14F-4D97-AF65-F5344CB8AC3E}">
        <p14:creationId xmlns:p14="http://schemas.microsoft.com/office/powerpoint/2010/main" val="190893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itle 25"/>
          <p:cNvSpPr txBox="1">
            <a:spLocks/>
          </p:cNvSpPr>
          <p:nvPr/>
        </p:nvSpPr>
        <p:spPr>
          <a:xfrm>
            <a:off x="0" y="-27384"/>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spcBef>
                <a:spcPct val="0"/>
              </a:spcBef>
              <a:defRPr/>
            </a:pPr>
            <a:r>
              <a:rPr lang="zh-CN" altLang="en-US" sz="2800" b="1" dirty="0" smtClean="0"/>
              <a:t>组织化赛事</a:t>
            </a:r>
            <a:endParaRPr lang="en-US" altLang="zh-CN" sz="2800" b="1" dirty="0" smtClean="0"/>
          </a:p>
          <a:p>
            <a:pPr lvl="0">
              <a:spcBef>
                <a:spcPct val="0"/>
              </a:spcBef>
              <a:defRPr/>
            </a:pPr>
            <a:r>
              <a:rPr lang="en-US" altLang="zh-CN" sz="2800" b="1" dirty="0" smtClean="0"/>
              <a:t>Organized Play (OP)</a:t>
            </a:r>
            <a:endParaRPr lang="en-GB" sz="2800" b="1" dirty="0" smtClean="0"/>
          </a:p>
        </p:txBody>
      </p:sp>
      <p:graphicFrame>
        <p:nvGraphicFramePr>
          <p:cNvPr id="10" name="Diagram 9"/>
          <p:cNvGraphicFramePr/>
          <p:nvPr>
            <p:extLst>
              <p:ext uri="{D42A27DB-BD31-4B8C-83A1-F6EECF244321}">
                <p14:modId xmlns:p14="http://schemas.microsoft.com/office/powerpoint/2010/main" val="3250587857"/>
              </p:ext>
            </p:extLst>
          </p:nvPr>
        </p:nvGraphicFramePr>
        <p:xfrm>
          <a:off x="2286000" y="1524000"/>
          <a:ext cx="487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61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45440169"/>
              </p:ext>
            </p:extLst>
          </p:nvPr>
        </p:nvGraphicFramePr>
        <p:xfrm>
          <a:off x="395536" y="1340768"/>
          <a:ext cx="4752528" cy="3612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987952879"/>
              </p:ext>
            </p:extLst>
          </p:nvPr>
        </p:nvGraphicFramePr>
        <p:xfrm>
          <a:off x="4860032" y="1340768"/>
          <a:ext cx="3960440" cy="3536032"/>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9" name="Title 25"/>
          <p:cNvSpPr txBox="1">
            <a:spLocks/>
          </p:cNvSpPr>
          <p:nvPr/>
        </p:nvSpPr>
        <p:spPr>
          <a:xfrm>
            <a:off x="0" y="-27384"/>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defRPr/>
            </a:pPr>
            <a:r>
              <a:rPr lang="zh-CN" altLang="en-US" sz="2800" b="1" dirty="0"/>
              <a:t>赛</a:t>
            </a:r>
            <a:r>
              <a:rPr lang="zh-CN" altLang="en-US" sz="2800" b="1" dirty="0" smtClean="0"/>
              <a:t>事比重</a:t>
            </a:r>
            <a:endParaRPr lang="en-US" sz="2800" b="1" dirty="0" smtClean="0"/>
          </a:p>
          <a:p>
            <a:pPr lvl="0">
              <a:defRPr/>
            </a:pPr>
            <a:r>
              <a:rPr lang="en-US" sz="2800" b="1" dirty="0" smtClean="0"/>
              <a:t>Weight </a:t>
            </a:r>
            <a:r>
              <a:rPr lang="en-US" sz="2800" b="1" dirty="0"/>
              <a:t>by Event </a:t>
            </a:r>
            <a:r>
              <a:rPr lang="en-US" sz="2800" b="1" dirty="0" smtClean="0"/>
              <a:t>Catalog</a:t>
            </a:r>
            <a:endParaRPr lang="en-GB" sz="2800" b="1" dirty="0"/>
          </a:p>
        </p:txBody>
      </p:sp>
      <p:sp>
        <p:nvSpPr>
          <p:cNvPr id="2" name="TextBox 1"/>
          <p:cNvSpPr txBox="1"/>
          <p:nvPr/>
        </p:nvSpPr>
        <p:spPr>
          <a:xfrm>
            <a:off x="762000" y="4648200"/>
            <a:ext cx="7620000" cy="923330"/>
          </a:xfrm>
          <a:prstGeom prst="rect">
            <a:avLst/>
          </a:prstGeom>
          <a:noFill/>
        </p:spPr>
        <p:txBody>
          <a:bodyPr wrap="square" rtlCol="0">
            <a:spAutoFit/>
          </a:bodyPr>
          <a:lstStyle/>
          <a:p>
            <a:r>
              <a:rPr lang="en-US" altLang="zh-CN" dirty="0" smtClean="0">
                <a:solidFill>
                  <a:schemeClr val="bg1"/>
                </a:solidFill>
              </a:rPr>
              <a:t>WPN</a:t>
            </a:r>
            <a:r>
              <a:rPr lang="zh-CN" altLang="en-US" dirty="0" smtClean="0">
                <a:solidFill>
                  <a:schemeClr val="bg1"/>
                </a:solidFill>
              </a:rPr>
              <a:t>计划：比赛数量最多</a:t>
            </a:r>
            <a:endParaRPr lang="en-US" altLang="zh-CN" dirty="0" smtClean="0">
              <a:solidFill>
                <a:schemeClr val="bg1"/>
              </a:solidFill>
            </a:endParaRPr>
          </a:p>
          <a:p>
            <a:endParaRPr lang="en-US" dirty="0">
              <a:solidFill>
                <a:schemeClr val="bg1"/>
              </a:solidFill>
            </a:endParaRPr>
          </a:p>
          <a:p>
            <a:r>
              <a:rPr lang="zh-CN" altLang="en-US" dirty="0" smtClean="0">
                <a:solidFill>
                  <a:schemeClr val="bg1"/>
                </a:solidFill>
              </a:rPr>
              <a:t>重要赛事：平均参赛人数最多</a:t>
            </a:r>
            <a:endParaRPr lang="en-US" dirty="0">
              <a:solidFill>
                <a:schemeClr val="bg1"/>
              </a:solidFill>
            </a:endParaRPr>
          </a:p>
        </p:txBody>
      </p:sp>
    </p:spTree>
    <p:extLst>
      <p:ext uri="{BB962C8B-B14F-4D97-AF65-F5344CB8AC3E}">
        <p14:creationId xmlns:p14="http://schemas.microsoft.com/office/powerpoint/2010/main" val="3765360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Title 25"/>
          <p:cNvSpPr txBox="1">
            <a:spLocks/>
          </p:cNvSpPr>
          <p:nvPr/>
        </p:nvSpPr>
        <p:spPr>
          <a:xfrm>
            <a:off x="0" y="-27384"/>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spcBef>
                <a:spcPct val="0"/>
              </a:spcBef>
              <a:defRPr/>
            </a:pPr>
            <a:r>
              <a:rPr lang="en-US" sz="2800" b="1" dirty="0" smtClean="0"/>
              <a:t>WPN</a:t>
            </a:r>
            <a:r>
              <a:rPr lang="zh-CN" altLang="en-US" sz="2800" b="1" dirty="0" smtClean="0"/>
              <a:t>计划</a:t>
            </a:r>
            <a:endParaRPr lang="en-US" altLang="zh-CN" sz="2800" b="1" dirty="0" smtClean="0"/>
          </a:p>
          <a:p>
            <a:pPr lvl="0">
              <a:spcBef>
                <a:spcPct val="0"/>
              </a:spcBef>
              <a:defRPr/>
            </a:pPr>
            <a:r>
              <a:rPr lang="en-US" sz="2800" b="1" dirty="0" smtClean="0"/>
              <a:t>WPN Program</a:t>
            </a:r>
            <a:endParaRPr lang="en-GB" sz="2800" b="1" dirty="0" smtClean="0"/>
          </a:p>
        </p:txBody>
      </p:sp>
      <p:graphicFrame>
        <p:nvGraphicFramePr>
          <p:cNvPr id="2" name="Diagram 1"/>
          <p:cNvGraphicFramePr/>
          <p:nvPr>
            <p:extLst>
              <p:ext uri="{D42A27DB-BD31-4B8C-83A1-F6EECF244321}">
                <p14:modId xmlns:p14="http://schemas.microsoft.com/office/powerpoint/2010/main" val="2934479701"/>
              </p:ext>
            </p:extLst>
          </p:nvPr>
        </p:nvGraphicFramePr>
        <p:xfrm>
          <a:off x="2590800" y="1397000"/>
          <a:ext cx="3886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2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solidFill>
                  <a:schemeClr val="lt1"/>
                </a:solidFill>
                <a:latin typeface="+mn-lt"/>
                <a:ea typeface="+mn-ea"/>
                <a:cs typeface="+mn-cs"/>
              </a:rPr>
              <a:t>WPN</a:t>
            </a:r>
            <a:r>
              <a:rPr lang="zh-CN" altLang="en-US" sz="2800" dirty="0" smtClean="0">
                <a:solidFill>
                  <a:schemeClr val="lt1"/>
                </a:solidFill>
                <a:latin typeface="+mn-lt"/>
                <a:ea typeface="+mn-ea"/>
                <a:cs typeface="+mn-cs"/>
              </a:rPr>
              <a:t>计划关键词 </a:t>
            </a:r>
            <a:r>
              <a:rPr lang="en-US" altLang="zh-CN" sz="2800" dirty="0" smtClean="0">
                <a:solidFill>
                  <a:schemeClr val="lt1"/>
                </a:solidFill>
                <a:latin typeface="+mn-lt"/>
                <a:ea typeface="+mn-ea"/>
                <a:cs typeface="+mn-cs"/>
              </a:rPr>
              <a:t>– </a:t>
            </a:r>
            <a:r>
              <a:rPr lang="zh-CN" altLang="en-US" sz="2800" dirty="0" smtClean="0">
                <a:solidFill>
                  <a:schemeClr val="lt1"/>
                </a:solidFill>
                <a:latin typeface="+mn-lt"/>
                <a:ea typeface="+mn-ea"/>
                <a:cs typeface="+mn-cs"/>
              </a:rPr>
              <a:t>娱乐</a:t>
            </a:r>
            <a:r>
              <a:rPr lang="en-US" altLang="zh-CN" sz="2800" dirty="0" smtClean="0">
                <a:solidFill>
                  <a:schemeClr val="lt1"/>
                </a:solidFill>
                <a:latin typeface="+mn-lt"/>
                <a:ea typeface="+mn-ea"/>
                <a:cs typeface="+mn-cs"/>
              </a:rPr>
              <a:t/>
            </a:r>
            <a:br>
              <a:rPr lang="en-US" altLang="zh-CN" sz="2800" dirty="0" smtClean="0">
                <a:solidFill>
                  <a:schemeClr val="lt1"/>
                </a:solidFill>
                <a:latin typeface="+mn-lt"/>
                <a:ea typeface="+mn-ea"/>
                <a:cs typeface="+mn-cs"/>
              </a:rPr>
            </a:br>
            <a:r>
              <a:rPr lang="en-US" altLang="zh-CN" sz="2800" dirty="0" smtClean="0">
                <a:solidFill>
                  <a:schemeClr val="lt1"/>
                </a:solidFill>
                <a:latin typeface="+mn-lt"/>
                <a:ea typeface="+mn-ea"/>
                <a:cs typeface="+mn-cs"/>
              </a:rPr>
              <a:t>Keyword of WPN Program - Entertainment</a:t>
            </a:r>
            <a:endParaRPr lang="en-US" sz="2800" dirty="0">
              <a:solidFill>
                <a:schemeClr val="lt1"/>
              </a:solidFill>
              <a:latin typeface="+mn-lt"/>
              <a:ea typeface="+mn-ea"/>
              <a:cs typeface="+mn-cs"/>
            </a:endParaRP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440598" y="1447800"/>
            <a:ext cx="6179402" cy="4210373"/>
          </a:xfrm>
          <a:prstGeom prst="rect">
            <a:avLst/>
          </a:prstGeom>
          <a:ln w="9525">
            <a:solidFill>
              <a:srgbClr val="00539E"/>
            </a:solidFill>
          </a:ln>
        </p:spPr>
      </p:pic>
    </p:spTree>
    <p:extLst>
      <p:ext uri="{BB962C8B-B14F-4D97-AF65-F5344CB8AC3E}">
        <p14:creationId xmlns:p14="http://schemas.microsoft.com/office/powerpoint/2010/main" val="3431758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523358545"/>
              </p:ext>
            </p:extLst>
          </p:nvPr>
        </p:nvGraphicFramePr>
        <p:xfrm>
          <a:off x="395536" y="1340768"/>
          <a:ext cx="4752528" cy="3612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927725723"/>
              </p:ext>
            </p:extLst>
          </p:nvPr>
        </p:nvGraphicFramePr>
        <p:xfrm>
          <a:off x="4860032" y="1340768"/>
          <a:ext cx="3960440" cy="3536032"/>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25"/>
          <p:cNvSpPr txBox="1">
            <a:spLocks/>
          </p:cNvSpPr>
          <p:nvPr/>
        </p:nvSpPr>
        <p:spPr>
          <a:xfrm>
            <a:off x="0" y="-27384"/>
            <a:ext cx="9144000" cy="1143000"/>
          </a:xfrm>
          <a:prstGeom prst="rect">
            <a:avLst/>
          </a:prstGeom>
          <a:blipFill dpi="0" rotWithShape="0">
            <a:blip r:embed="rId5"/>
            <a:srcRect/>
            <a:tile tx="0" ty="27384" sx="100000" sy="100000" flip="none" algn="tl"/>
          </a:blip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defPPr>
              <a:defRPr lang="en-US"/>
            </a:defPPr>
            <a:lvl1pPr lvl="0">
              <a:defRPr sz="2800" b="1"/>
            </a:lvl1pPr>
          </a:lstStyle>
          <a:p>
            <a:r>
              <a:rPr lang="en-US" altLang="ko-KR" dirty="0"/>
              <a:t>WPN</a:t>
            </a:r>
            <a:r>
              <a:rPr lang="zh-CN" altLang="en-US" dirty="0"/>
              <a:t>计划的比重</a:t>
            </a:r>
            <a:endParaRPr lang="en-US" altLang="zh-CN" dirty="0"/>
          </a:p>
          <a:p>
            <a:r>
              <a:rPr lang="en-US" dirty="0"/>
              <a:t>Weight of WPN Program</a:t>
            </a:r>
            <a:endParaRPr lang="en-GB" dirty="0"/>
          </a:p>
        </p:txBody>
      </p:sp>
      <p:sp>
        <p:nvSpPr>
          <p:cNvPr id="2" name="TextBox 1"/>
          <p:cNvSpPr txBox="1"/>
          <p:nvPr/>
        </p:nvSpPr>
        <p:spPr>
          <a:xfrm>
            <a:off x="762000" y="4648200"/>
            <a:ext cx="7620000" cy="1200329"/>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FNM: </a:t>
            </a:r>
            <a:r>
              <a:rPr lang="zh-CN" altLang="en-US" dirty="0">
                <a:solidFill>
                  <a:schemeClr val="bg1"/>
                </a:solidFill>
              </a:rPr>
              <a:t>比</a:t>
            </a:r>
            <a:r>
              <a:rPr lang="zh-CN" altLang="en-US" dirty="0" smtClean="0">
                <a:solidFill>
                  <a:schemeClr val="bg1"/>
                </a:solidFill>
              </a:rPr>
              <a:t>赛数量最多的赛事类型</a:t>
            </a:r>
            <a:endParaRPr lang="en-US" altLang="zh-CN" dirty="0" smtClean="0">
              <a:solidFill>
                <a:schemeClr val="bg1"/>
              </a:solidFill>
            </a:endParaRPr>
          </a:p>
          <a:p>
            <a:endParaRPr lang="en-US" dirty="0" smtClean="0">
              <a:solidFill>
                <a:schemeClr val="bg1"/>
              </a:solidFill>
            </a:endParaRPr>
          </a:p>
          <a:p>
            <a:r>
              <a:rPr lang="en-US" dirty="0" smtClean="0">
                <a:solidFill>
                  <a:schemeClr val="bg1"/>
                </a:solidFill>
              </a:rPr>
              <a:t>Prerelease</a:t>
            </a:r>
            <a:r>
              <a:rPr lang="zh-CN" altLang="en-US" dirty="0" smtClean="0">
                <a:solidFill>
                  <a:schemeClr val="bg1"/>
                </a:solidFill>
              </a:rPr>
              <a:t>：平均参赛人数最多的</a:t>
            </a:r>
            <a:r>
              <a:rPr lang="en-US" altLang="zh-CN" dirty="0" smtClean="0">
                <a:solidFill>
                  <a:schemeClr val="bg1"/>
                </a:solidFill>
              </a:rPr>
              <a:t>WPN</a:t>
            </a:r>
            <a:r>
              <a:rPr lang="zh-CN" altLang="en-US" dirty="0" smtClean="0">
                <a:solidFill>
                  <a:schemeClr val="bg1"/>
                </a:solidFill>
              </a:rPr>
              <a:t>计划</a:t>
            </a:r>
            <a:endParaRPr lang="en-US" dirty="0" smtClean="0">
              <a:solidFill>
                <a:schemeClr val="bg1"/>
              </a:solidFill>
            </a:endParaRPr>
          </a:p>
        </p:txBody>
      </p:sp>
    </p:spTree>
    <p:extLst>
      <p:ext uri="{BB962C8B-B14F-4D97-AF65-F5344CB8AC3E}">
        <p14:creationId xmlns:p14="http://schemas.microsoft.com/office/powerpoint/2010/main" val="697763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9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 1 Master</Template>
  <TotalTime>46869</TotalTime>
  <Words>2237</Words>
  <Application>Microsoft Office PowerPoint</Application>
  <PresentationFormat>On-screen Show (4:3)</PresentationFormat>
  <Paragraphs>322</Paragraphs>
  <Slides>25</Slides>
  <Notes>21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White 9 Master</vt:lpstr>
      <vt:lpstr>Custom Design</vt:lpstr>
      <vt:lpstr>3_Custom Design</vt:lpstr>
      <vt:lpstr>威世智中国员工及 组织化赛事介绍   WotC China Staff and Organized Play Instruction  Shane Xu 2015.3</vt:lpstr>
      <vt:lpstr>PowerPoint Presentation</vt:lpstr>
      <vt:lpstr>PowerPoint Presentation</vt:lpstr>
      <vt:lpstr>PowerPoint Presentation</vt:lpstr>
      <vt:lpstr>PowerPoint Presentation</vt:lpstr>
      <vt:lpstr>PowerPoint Presentation</vt:lpstr>
      <vt:lpstr>PowerPoint Presentation</vt:lpstr>
      <vt:lpstr>WPN计划关键词 – 娱乐 Keyword of WPN Program - Entertainment</vt:lpstr>
      <vt:lpstr>PowerPoint Presentation</vt:lpstr>
      <vt:lpstr>PowerPoint Presentation</vt:lpstr>
      <vt:lpstr>PowerPoint Presentation</vt:lpstr>
      <vt:lpstr>PowerPoint Presentation</vt:lpstr>
      <vt:lpstr>PowerPoint Presentation</vt:lpstr>
      <vt:lpstr>WPN店内重要赛事关键词 – 通往PT之路 Keyword of WPN In Store Premier Events – Road to Pro Tour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Wizards of the Coast,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 Lalin</dc:creator>
  <cp:lastModifiedBy>Xu, Shane</cp:lastModifiedBy>
  <cp:revision>1974</cp:revision>
  <dcterms:created xsi:type="dcterms:W3CDTF">2011-10-04T03:14:56Z</dcterms:created>
  <dcterms:modified xsi:type="dcterms:W3CDTF">2015-03-14T06:53:23Z</dcterms:modified>
</cp:coreProperties>
</file>