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6" r:id="rId6"/>
    <p:sldId id="267" r:id="rId7"/>
    <p:sldId id="268" r:id="rId8"/>
    <p:sldId id="260" r:id="rId9"/>
    <p:sldId id="269" r:id="rId10"/>
    <p:sldId id="261" r:id="rId11"/>
    <p:sldId id="270" r:id="rId12"/>
    <p:sldId id="262" r:id="rId13"/>
    <p:sldId id="271" r:id="rId14"/>
    <p:sldId id="265" r:id="rId15"/>
    <p:sldId id="272" r:id="rId16"/>
    <p:sldId id="273" r:id="rId17"/>
    <p:sldId id="275" r:id="rId18"/>
    <p:sldId id="276" r:id="rId19"/>
    <p:sldId id="278" r:id="rId20"/>
    <p:sldId id="277" r:id="rId2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439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36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530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615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64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479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509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6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24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722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25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F99B-4ED8-4398-9992-EB33B16DB677}" type="datetimeFigureOut">
              <a:rPr lang="zh-HK" altLang="en-US" smtClean="0"/>
              <a:t>9/10/2016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A890-9222-4E4A-A1F5-0686822D89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93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Mentoring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53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Discussion</a:t>
            </a:r>
            <a:endParaRPr lang="zh-HK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Example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pPr lvl="1"/>
            <a:endParaRPr lang="en-US" altLang="zh-HK" dirty="0" smtClean="0"/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4609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Discussion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Remarks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7247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Review</a:t>
            </a:r>
            <a:endParaRPr lang="zh-HK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Example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pPr lvl="1"/>
            <a:endParaRPr lang="en-US" altLang="zh-HK" dirty="0" smtClean="0"/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4224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Review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Remarks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7247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More about mentoring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Gaming</a:t>
            </a:r>
          </a:p>
          <a:p>
            <a:pPr lvl="1"/>
            <a:r>
              <a:rPr lang="en-US" altLang="zh-HK" dirty="0" smtClean="0"/>
              <a:t>Self reflection</a:t>
            </a:r>
          </a:p>
          <a:p>
            <a:r>
              <a:rPr lang="en-US" altLang="zh-HK" dirty="0" smtClean="0"/>
              <a:t>Mixed format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83437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Be careful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Respond of mentee</a:t>
            </a:r>
          </a:p>
          <a:p>
            <a:pPr lvl="1"/>
            <a:r>
              <a:rPr lang="en-US" altLang="zh-HK" dirty="0" smtClean="0"/>
              <a:t>Uncomfortable</a:t>
            </a:r>
          </a:p>
          <a:p>
            <a:pPr lvl="1"/>
            <a:r>
              <a:rPr lang="en-US" altLang="zh-HK" dirty="0" smtClean="0"/>
              <a:t>Cannot understand</a:t>
            </a:r>
          </a:p>
          <a:p>
            <a:pPr lvl="1"/>
            <a:r>
              <a:rPr lang="en-US" altLang="zh-HK" dirty="0" smtClean="0"/>
              <a:t>Different viewpoint</a:t>
            </a:r>
          </a:p>
          <a:p>
            <a:r>
              <a:rPr lang="en-US" altLang="zh-HK" dirty="0" smtClean="0"/>
              <a:t>No “model answer” for most question</a:t>
            </a:r>
          </a:p>
          <a:p>
            <a:r>
              <a:rPr lang="en-US" altLang="zh-HK" dirty="0" smtClean="0"/>
              <a:t>Is it a right time and place?</a:t>
            </a:r>
          </a:p>
          <a:p>
            <a:r>
              <a:rPr lang="en-US" altLang="zh-HK" dirty="0" smtClean="0"/>
              <a:t>Jumping out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69783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How to deal with different situations?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Example 1</a:t>
            </a:r>
          </a:p>
          <a:p>
            <a:pPr lvl="1"/>
            <a:r>
              <a:rPr lang="en-US" altLang="zh-HK" dirty="0" smtClean="0"/>
              <a:t>Directing </a:t>
            </a:r>
            <a:r>
              <a:rPr lang="en-US" altLang="zh-HK" dirty="0" err="1" smtClean="0"/>
              <a:t>throught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8525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How to deal with different situations?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Example 2</a:t>
            </a:r>
          </a:p>
          <a:p>
            <a:pPr lvl="1"/>
            <a:r>
              <a:rPr lang="en-US" altLang="zh-HK" dirty="0" smtClean="0"/>
              <a:t>Time out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2787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How to deal with different situations?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Example 3</a:t>
            </a:r>
          </a:p>
          <a:p>
            <a:pPr lvl="1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4147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More…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Make sure you gain something</a:t>
            </a:r>
          </a:p>
          <a:p>
            <a:r>
              <a:rPr lang="en-US" altLang="zh-HK" dirty="0" smtClean="0"/>
              <a:t>Self reflection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7997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What is mentoring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Sharing of </a:t>
            </a:r>
          </a:p>
          <a:p>
            <a:pPr lvl="1"/>
            <a:r>
              <a:rPr lang="en-US" altLang="zh-HK" dirty="0" smtClean="0"/>
              <a:t>Experience</a:t>
            </a:r>
          </a:p>
          <a:p>
            <a:pPr lvl="1"/>
            <a:r>
              <a:rPr lang="en-US" altLang="zh-HK" dirty="0" smtClean="0"/>
              <a:t>Opinions</a:t>
            </a:r>
          </a:p>
          <a:p>
            <a:r>
              <a:rPr lang="en-US" altLang="zh-HK" dirty="0" smtClean="0"/>
              <a:t>Could be done through</a:t>
            </a:r>
            <a:r>
              <a:rPr lang="en-US" altLang="zh-HK" dirty="0"/>
              <a:t> </a:t>
            </a:r>
            <a:r>
              <a:rPr lang="en-US" altLang="zh-HK" dirty="0" smtClean="0"/>
              <a:t>multiple ways</a:t>
            </a:r>
          </a:p>
          <a:p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976775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FAQ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7912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Why mentoring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Passing knowledges</a:t>
            </a:r>
          </a:p>
          <a:p>
            <a:r>
              <a:rPr lang="en-US" altLang="zh-HK" dirty="0" smtClean="0"/>
              <a:t>Improvement of</a:t>
            </a:r>
          </a:p>
          <a:p>
            <a:pPr lvl="1"/>
            <a:r>
              <a:rPr lang="en-US" altLang="zh-HK" dirty="0" smtClean="0"/>
              <a:t>mentee</a:t>
            </a:r>
          </a:p>
          <a:p>
            <a:pPr lvl="1"/>
            <a:r>
              <a:rPr lang="en-US" altLang="zh-HK" dirty="0" smtClean="0"/>
              <a:t>Community</a:t>
            </a:r>
          </a:p>
          <a:p>
            <a:pPr lvl="1"/>
            <a:r>
              <a:rPr lang="en-US" altLang="zh-HK" dirty="0" smtClean="0"/>
              <a:t>Mentor (self improvement)</a:t>
            </a:r>
          </a:p>
          <a:p>
            <a:pPr lvl="1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634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How to mentor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Direct instruction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r>
              <a:rPr lang="en-US" altLang="zh-HK" dirty="0" smtClean="0"/>
              <a:t>Demonstration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225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How to mentor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Direct instruction</a:t>
            </a:r>
          </a:p>
          <a:p>
            <a:r>
              <a:rPr lang="en-US" altLang="zh-HK" dirty="0" smtClean="0"/>
              <a:t>Demonstration</a:t>
            </a:r>
          </a:p>
          <a:p>
            <a:r>
              <a:rPr lang="en-US" altLang="zh-HK" dirty="0" smtClean="0"/>
              <a:t>Discussions</a:t>
            </a:r>
          </a:p>
          <a:p>
            <a:r>
              <a:rPr lang="en-US" altLang="zh-HK" dirty="0" smtClean="0"/>
              <a:t>Reviewing</a:t>
            </a:r>
          </a:p>
          <a:p>
            <a:r>
              <a:rPr lang="en-US" altLang="zh-HK" dirty="0" smtClean="0"/>
              <a:t>And more……</a:t>
            </a:r>
            <a:endParaRPr lang="en-US" altLang="zh-HK" dirty="0" smtClean="0"/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2589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Direct instruction</a:t>
            </a:r>
            <a:endParaRPr lang="en-US" altLang="zh-HK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Example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pPr lvl="1"/>
            <a:endParaRPr lang="en-US" altLang="zh-HK" dirty="0" smtClean="0"/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2589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Remarks</a:t>
            </a:r>
            <a:endParaRPr lang="zh-HK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Direct instruction</a:t>
            </a:r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387247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Demonstration</a:t>
            </a:r>
            <a:endParaRPr lang="zh-HK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Example</a:t>
            </a:r>
          </a:p>
          <a:p>
            <a:pPr lvl="1"/>
            <a:r>
              <a:rPr lang="en-US" altLang="zh-HK" dirty="0" smtClean="0"/>
              <a:t>Pros:</a:t>
            </a:r>
          </a:p>
          <a:p>
            <a:pPr lvl="1"/>
            <a:r>
              <a:rPr lang="en-US" altLang="zh-HK" dirty="0" smtClean="0"/>
              <a:t>Cons:</a:t>
            </a:r>
          </a:p>
          <a:p>
            <a:pPr lvl="1"/>
            <a:endParaRPr lang="en-US" altLang="zh-HK" dirty="0" smtClean="0"/>
          </a:p>
          <a:p>
            <a:pPr marL="457200" lvl="1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4566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err="1" smtClean="0"/>
              <a:t>Demonstraction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Remarks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7247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163</Words>
  <Application>Microsoft Office PowerPoint</Application>
  <PresentationFormat>如螢幕大小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Mentoring</vt:lpstr>
      <vt:lpstr>What is mentoring</vt:lpstr>
      <vt:lpstr>Why mentoring</vt:lpstr>
      <vt:lpstr>How to mentor</vt:lpstr>
      <vt:lpstr>How to mentor</vt:lpstr>
      <vt:lpstr>Direct instruction</vt:lpstr>
      <vt:lpstr>Direct instruction</vt:lpstr>
      <vt:lpstr>Demonstration</vt:lpstr>
      <vt:lpstr>Demonstraction</vt:lpstr>
      <vt:lpstr>Discussion</vt:lpstr>
      <vt:lpstr>Discussion</vt:lpstr>
      <vt:lpstr>Review</vt:lpstr>
      <vt:lpstr>Review</vt:lpstr>
      <vt:lpstr>More about mentoring</vt:lpstr>
      <vt:lpstr>Be careful</vt:lpstr>
      <vt:lpstr>How to deal with different situations?</vt:lpstr>
      <vt:lpstr>How to deal with different situations?</vt:lpstr>
      <vt:lpstr>How to deal with different situations?</vt:lpstr>
      <vt:lpstr>More…</vt:lpstr>
      <vt:lpstr>FAQ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</dc:title>
  <dc:creator>Joe Lau</dc:creator>
  <cp:lastModifiedBy>Joe Lau</cp:lastModifiedBy>
  <cp:revision>3</cp:revision>
  <dcterms:created xsi:type="dcterms:W3CDTF">2016-10-08T17:59:56Z</dcterms:created>
  <dcterms:modified xsi:type="dcterms:W3CDTF">2016-10-08T18:21:41Z</dcterms:modified>
</cp:coreProperties>
</file>