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slideLayouts/slideLayout16.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notesSlides/notesSlide15.xml" ContentType="application/vnd.openxmlformats-officedocument.presentationml.notesSlide+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tags/tag5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44.xml" ContentType="application/vnd.openxmlformats-officedocument.presentationml.tags+xml"/>
  <Override PartName="/ppt/tags/tag5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22"/>
  </p:notesMasterIdLst>
  <p:sldIdLst>
    <p:sldId id="290" r:id="rId3"/>
    <p:sldId id="329" r:id="rId4"/>
    <p:sldId id="260" r:id="rId5"/>
    <p:sldId id="263"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286" r:id="rId20"/>
    <p:sldId id="289"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a:srgbClr val="111111"/>
    <a:srgbClr val="000000"/>
    <a:srgbClr val="36ADC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20" y="-96"/>
      </p:cViewPr>
      <p:guideLst>
        <p:guide orient="horz" pos="2095"/>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2017/7/3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24BC44-1EBD-43C8-8BE0-85DCF486BB98}"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D948A0-292E-4DBF-8AE3-51E3A9147CE4}"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D948A0-292E-4DBF-8AE3-51E3A9147CE4}"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D948A0-292E-4DBF-8AE3-51E3A9147CE4}"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D948A0-292E-4DBF-8AE3-51E3A9147CE4}"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D948A0-292E-4DBF-8AE3-51E3A9147CE4}"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D948A0-292E-4DBF-8AE3-51E3A9147CE4}"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D948A0-292E-4DBF-8AE3-51E3A9147CE4}"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D948A0-292E-4DBF-8AE3-51E3A9147CE4}"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D948A0-292E-4DBF-8AE3-51E3A9147CE4}"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24BC44-1EBD-43C8-8BE0-85DCF486BB98}"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D948A0-292E-4DBF-8AE3-51E3A9147CE4}"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D948A0-292E-4DBF-8AE3-51E3A9147CE4}"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D948A0-292E-4DBF-8AE3-51E3A9147CE4}"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D948A0-292E-4DBF-8AE3-51E3A9147CE4}"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D948A0-292E-4DBF-8AE3-51E3A9147CE4}"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D948A0-292E-4DBF-8AE3-51E3A9147CE4}"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D948A0-292E-4DBF-8AE3-51E3A9147CE4}"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D948A0-292E-4DBF-8AE3-51E3A9147CE4}"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em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em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93" name="任意多边形 492"/>
          <p:cNvSpPr/>
          <p:nvPr/>
        </p:nvSpPr>
        <p:spPr>
          <a:xfrm>
            <a:off x="0" y="5406171"/>
            <a:ext cx="12192000" cy="1464529"/>
          </a:xfrm>
          <a:custGeom>
            <a:avLst/>
            <a:gdLst>
              <a:gd name="connsiteX0" fmla="*/ 12192000 w 12192000"/>
              <a:gd name="connsiteY0" fmla="*/ 0 h 1464529"/>
              <a:gd name="connsiteX1" fmla="*/ 12192000 w 12192000"/>
              <a:gd name="connsiteY1" fmla="*/ 1464529 h 1464529"/>
              <a:gd name="connsiteX2" fmla="*/ 0 w 12192000"/>
              <a:gd name="connsiteY2" fmla="*/ 1464529 h 1464529"/>
            </a:gdLst>
            <a:ahLst/>
            <a:cxnLst>
              <a:cxn ang="0">
                <a:pos x="connsiteX0" y="connsiteY0"/>
              </a:cxn>
              <a:cxn ang="0">
                <a:pos x="connsiteX1" y="connsiteY1"/>
              </a:cxn>
              <a:cxn ang="0">
                <a:pos x="connsiteX2" y="connsiteY2"/>
              </a:cxn>
            </a:cxnLst>
            <a:rect l="l" t="t" r="r" b="b"/>
            <a:pathLst>
              <a:path w="12192000" h="1464529">
                <a:moveTo>
                  <a:pt x="12192000" y="0"/>
                </a:moveTo>
                <a:lnTo>
                  <a:pt x="12192000" y="1464529"/>
                </a:lnTo>
                <a:lnTo>
                  <a:pt x="0" y="1464529"/>
                </a:lnTo>
                <a:close/>
              </a:path>
            </a:pathLst>
          </a:custGeom>
          <a:solidFill>
            <a:srgbClr val="67C1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9"/>
          <p:cNvSpPr/>
          <p:nvPr/>
        </p:nvSpPr>
        <p:spPr>
          <a:xfrm>
            <a:off x="0" y="4481474"/>
            <a:ext cx="12192000" cy="2348425"/>
          </a:xfrm>
          <a:custGeom>
            <a:avLst/>
            <a:gdLst>
              <a:gd name="connsiteX0" fmla="*/ 0 w 12192000"/>
              <a:gd name="connsiteY0" fmla="*/ 0 h 1586425"/>
              <a:gd name="connsiteX1" fmla="*/ 12192000 w 12192000"/>
              <a:gd name="connsiteY1" fmla="*/ 0 h 1586425"/>
              <a:gd name="connsiteX2" fmla="*/ 12192000 w 12192000"/>
              <a:gd name="connsiteY2" fmla="*/ 693396 h 1586425"/>
              <a:gd name="connsiteX3" fmla="*/ 328171 w 12192000"/>
              <a:gd name="connsiteY3" fmla="*/ 1570859 h 1586425"/>
              <a:gd name="connsiteX4" fmla="*/ 0 w 12192000"/>
              <a:gd name="connsiteY4" fmla="*/ 1586425 h 1586425"/>
              <a:gd name="connsiteX0-1" fmla="*/ 0 w 12192000"/>
              <a:gd name="connsiteY0-2" fmla="*/ 0 h 1586425"/>
              <a:gd name="connsiteX1-3" fmla="*/ 12192000 w 12192000"/>
              <a:gd name="connsiteY1-4" fmla="*/ 0 h 1586425"/>
              <a:gd name="connsiteX2-5" fmla="*/ 12192000 w 12192000"/>
              <a:gd name="connsiteY2-6" fmla="*/ 693396 h 1586425"/>
              <a:gd name="connsiteX3-7" fmla="*/ 0 w 12192000"/>
              <a:gd name="connsiteY3-8" fmla="*/ 1586425 h 1586425"/>
              <a:gd name="connsiteX4-9" fmla="*/ 0 w 12192000"/>
              <a:gd name="connsiteY4-10" fmla="*/ 0 h 1586425"/>
              <a:gd name="connsiteX0-11" fmla="*/ 0 w 12192000"/>
              <a:gd name="connsiteY0-12" fmla="*/ 0 h 1815025"/>
              <a:gd name="connsiteX1-13" fmla="*/ 12192000 w 12192000"/>
              <a:gd name="connsiteY1-14" fmla="*/ 0 h 1815025"/>
              <a:gd name="connsiteX2-15" fmla="*/ 12192000 w 12192000"/>
              <a:gd name="connsiteY2-16" fmla="*/ 693396 h 1815025"/>
              <a:gd name="connsiteX3-17" fmla="*/ 0 w 12192000"/>
              <a:gd name="connsiteY3-18" fmla="*/ 1815025 h 1815025"/>
              <a:gd name="connsiteX4-19" fmla="*/ 0 w 12192000"/>
              <a:gd name="connsiteY4-20" fmla="*/ 0 h 1815025"/>
              <a:gd name="connsiteX0-21" fmla="*/ 0 w 12192000"/>
              <a:gd name="connsiteY0-22" fmla="*/ 0 h 2030925"/>
              <a:gd name="connsiteX1-23" fmla="*/ 12192000 w 12192000"/>
              <a:gd name="connsiteY1-24" fmla="*/ 0 h 2030925"/>
              <a:gd name="connsiteX2-25" fmla="*/ 12192000 w 12192000"/>
              <a:gd name="connsiteY2-26" fmla="*/ 693396 h 2030925"/>
              <a:gd name="connsiteX3-27" fmla="*/ 0 w 12192000"/>
              <a:gd name="connsiteY3-28" fmla="*/ 2030925 h 2030925"/>
              <a:gd name="connsiteX4-29" fmla="*/ 0 w 12192000"/>
              <a:gd name="connsiteY4-30" fmla="*/ 0 h 2030925"/>
              <a:gd name="connsiteX0-31" fmla="*/ 0 w 12192000"/>
              <a:gd name="connsiteY0-32" fmla="*/ 190500 h 2221425"/>
              <a:gd name="connsiteX1-33" fmla="*/ 12192000 w 12192000"/>
              <a:gd name="connsiteY1-34" fmla="*/ 0 h 2221425"/>
              <a:gd name="connsiteX2-35" fmla="*/ 12192000 w 12192000"/>
              <a:gd name="connsiteY2-36" fmla="*/ 883896 h 2221425"/>
              <a:gd name="connsiteX3-37" fmla="*/ 0 w 12192000"/>
              <a:gd name="connsiteY3-38" fmla="*/ 2221425 h 2221425"/>
              <a:gd name="connsiteX4-39" fmla="*/ 0 w 12192000"/>
              <a:gd name="connsiteY4-40" fmla="*/ 190500 h 2221425"/>
              <a:gd name="connsiteX0-41" fmla="*/ 0 w 12192000"/>
              <a:gd name="connsiteY0-42" fmla="*/ 190500 h 2348425"/>
              <a:gd name="connsiteX1-43" fmla="*/ 12192000 w 12192000"/>
              <a:gd name="connsiteY1-44" fmla="*/ 0 h 2348425"/>
              <a:gd name="connsiteX2-45" fmla="*/ 12192000 w 12192000"/>
              <a:gd name="connsiteY2-46" fmla="*/ 883896 h 2348425"/>
              <a:gd name="connsiteX3-47" fmla="*/ 0 w 12192000"/>
              <a:gd name="connsiteY3-48" fmla="*/ 2348425 h 2348425"/>
              <a:gd name="connsiteX4-49" fmla="*/ 0 w 12192000"/>
              <a:gd name="connsiteY4-50" fmla="*/ 190500 h 2348425"/>
            </a:gdLst>
            <a:ahLst/>
            <a:cxnLst>
              <a:cxn ang="0">
                <a:pos x="connsiteX0-41" y="connsiteY0-42"/>
              </a:cxn>
              <a:cxn ang="0">
                <a:pos x="connsiteX1-43" y="connsiteY1-44"/>
              </a:cxn>
              <a:cxn ang="0">
                <a:pos x="connsiteX2-45" y="connsiteY2-46"/>
              </a:cxn>
              <a:cxn ang="0">
                <a:pos x="connsiteX3-47" y="connsiteY3-48"/>
              </a:cxn>
              <a:cxn ang="0">
                <a:pos x="connsiteX4-49" y="connsiteY4-50"/>
              </a:cxn>
            </a:cxnLst>
            <a:rect l="l" t="t" r="r" b="b"/>
            <a:pathLst>
              <a:path w="12192000" h="2348425">
                <a:moveTo>
                  <a:pt x="0" y="190500"/>
                </a:moveTo>
                <a:lnTo>
                  <a:pt x="12192000" y="0"/>
                </a:lnTo>
                <a:lnTo>
                  <a:pt x="12192000" y="883896"/>
                </a:lnTo>
                <a:lnTo>
                  <a:pt x="0" y="2348425"/>
                </a:lnTo>
                <a:lnTo>
                  <a:pt x="0" y="1905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Freeform 19"/>
          <p:cNvSpPr/>
          <p:nvPr/>
        </p:nvSpPr>
        <p:spPr bwMode="auto">
          <a:xfrm>
            <a:off x="922419" y="5464537"/>
            <a:ext cx="209434" cy="52359"/>
          </a:xfrm>
          <a:custGeom>
            <a:avLst/>
            <a:gdLst>
              <a:gd name="T0" fmla="*/ 16 w 115"/>
              <a:gd name="T1" fmla="*/ 9 h 28"/>
              <a:gd name="T2" fmla="*/ 16 w 115"/>
              <a:gd name="T3" fmla="*/ 0 h 28"/>
              <a:gd name="T4" fmla="*/ 0 w 115"/>
              <a:gd name="T5" fmla="*/ 11 h 28"/>
              <a:gd name="T6" fmla="*/ 57 w 115"/>
              <a:gd name="T7" fmla="*/ 28 h 28"/>
              <a:gd name="T8" fmla="*/ 115 w 115"/>
              <a:gd name="T9" fmla="*/ 11 h 28"/>
              <a:gd name="T10" fmla="*/ 100 w 115"/>
              <a:gd name="T11" fmla="*/ 0 h 28"/>
              <a:gd name="T12" fmla="*/ 100 w 115"/>
              <a:gd name="T13" fmla="*/ 9 h 28"/>
              <a:gd name="T14" fmla="*/ 16 w 115"/>
              <a:gd name="T15" fmla="*/ 9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8">
                <a:moveTo>
                  <a:pt x="16" y="9"/>
                </a:moveTo>
                <a:cubicBezTo>
                  <a:pt x="16" y="0"/>
                  <a:pt x="16" y="0"/>
                  <a:pt x="16" y="0"/>
                </a:cubicBezTo>
                <a:cubicBezTo>
                  <a:pt x="6" y="3"/>
                  <a:pt x="0" y="7"/>
                  <a:pt x="0" y="11"/>
                </a:cubicBezTo>
                <a:cubicBezTo>
                  <a:pt x="0" y="20"/>
                  <a:pt x="26" y="28"/>
                  <a:pt x="57" y="28"/>
                </a:cubicBezTo>
                <a:cubicBezTo>
                  <a:pt x="89" y="28"/>
                  <a:pt x="115" y="20"/>
                  <a:pt x="115" y="11"/>
                </a:cubicBezTo>
                <a:cubicBezTo>
                  <a:pt x="115" y="7"/>
                  <a:pt x="109" y="3"/>
                  <a:pt x="100" y="0"/>
                </a:cubicBezTo>
                <a:cubicBezTo>
                  <a:pt x="100" y="9"/>
                  <a:pt x="100" y="9"/>
                  <a:pt x="100" y="9"/>
                </a:cubicBezTo>
                <a:lnTo>
                  <a:pt x="16" y="9"/>
                </a:ln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13" name="Freeform 20"/>
          <p:cNvSpPr/>
          <p:nvPr/>
        </p:nvSpPr>
        <p:spPr bwMode="auto">
          <a:xfrm>
            <a:off x="1110909" y="5024725"/>
            <a:ext cx="219906" cy="52359"/>
          </a:xfrm>
          <a:custGeom>
            <a:avLst/>
            <a:gdLst>
              <a:gd name="T0" fmla="*/ 16 w 115"/>
              <a:gd name="T1" fmla="*/ 13 h 28"/>
              <a:gd name="T2" fmla="*/ 16 w 115"/>
              <a:gd name="T3" fmla="*/ 0 h 28"/>
              <a:gd name="T4" fmla="*/ 0 w 115"/>
              <a:gd name="T5" fmla="*/ 11 h 28"/>
              <a:gd name="T6" fmla="*/ 57 w 115"/>
              <a:gd name="T7" fmla="*/ 28 h 28"/>
              <a:gd name="T8" fmla="*/ 115 w 115"/>
              <a:gd name="T9" fmla="*/ 11 h 28"/>
              <a:gd name="T10" fmla="*/ 100 w 115"/>
              <a:gd name="T11" fmla="*/ 0 h 28"/>
              <a:gd name="T12" fmla="*/ 100 w 115"/>
              <a:gd name="T13" fmla="*/ 13 h 28"/>
              <a:gd name="T14" fmla="*/ 16 w 115"/>
              <a:gd name="T15" fmla="*/ 1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8">
                <a:moveTo>
                  <a:pt x="16" y="13"/>
                </a:moveTo>
                <a:cubicBezTo>
                  <a:pt x="16" y="0"/>
                  <a:pt x="16" y="0"/>
                  <a:pt x="16" y="0"/>
                </a:cubicBezTo>
                <a:cubicBezTo>
                  <a:pt x="6" y="3"/>
                  <a:pt x="0" y="7"/>
                  <a:pt x="0" y="11"/>
                </a:cubicBezTo>
                <a:cubicBezTo>
                  <a:pt x="0" y="20"/>
                  <a:pt x="26" y="28"/>
                  <a:pt x="57" y="28"/>
                </a:cubicBezTo>
                <a:cubicBezTo>
                  <a:pt x="89" y="28"/>
                  <a:pt x="115" y="20"/>
                  <a:pt x="115" y="11"/>
                </a:cubicBezTo>
                <a:cubicBezTo>
                  <a:pt x="115" y="7"/>
                  <a:pt x="109" y="3"/>
                  <a:pt x="100" y="0"/>
                </a:cubicBezTo>
                <a:cubicBezTo>
                  <a:pt x="100" y="13"/>
                  <a:pt x="100" y="13"/>
                  <a:pt x="100" y="13"/>
                </a:cubicBezTo>
                <a:lnTo>
                  <a:pt x="16" y="13"/>
                </a:ln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14" name="Freeform 21"/>
          <p:cNvSpPr/>
          <p:nvPr/>
        </p:nvSpPr>
        <p:spPr bwMode="auto">
          <a:xfrm>
            <a:off x="4859779" y="5454066"/>
            <a:ext cx="209434" cy="62830"/>
          </a:xfrm>
          <a:custGeom>
            <a:avLst/>
            <a:gdLst>
              <a:gd name="T0" fmla="*/ 20 w 115"/>
              <a:gd name="T1" fmla="*/ 11 h 30"/>
              <a:gd name="T2" fmla="*/ 20 w 115"/>
              <a:gd name="T3" fmla="*/ 0 h 30"/>
              <a:gd name="T4" fmla="*/ 0 w 115"/>
              <a:gd name="T5" fmla="*/ 13 h 30"/>
              <a:gd name="T6" fmla="*/ 57 w 115"/>
              <a:gd name="T7" fmla="*/ 30 h 30"/>
              <a:gd name="T8" fmla="*/ 115 w 115"/>
              <a:gd name="T9" fmla="*/ 13 h 30"/>
              <a:gd name="T10" fmla="*/ 104 w 115"/>
              <a:gd name="T11" fmla="*/ 3 h 30"/>
              <a:gd name="T12" fmla="*/ 104 w 115"/>
              <a:gd name="T13" fmla="*/ 11 h 30"/>
              <a:gd name="T14" fmla="*/ 20 w 115"/>
              <a:gd name="T15" fmla="*/ 1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30">
                <a:moveTo>
                  <a:pt x="20" y="11"/>
                </a:moveTo>
                <a:cubicBezTo>
                  <a:pt x="20" y="0"/>
                  <a:pt x="20" y="0"/>
                  <a:pt x="20" y="0"/>
                </a:cubicBezTo>
                <a:cubicBezTo>
                  <a:pt x="8" y="4"/>
                  <a:pt x="0" y="8"/>
                  <a:pt x="0" y="13"/>
                </a:cubicBezTo>
                <a:cubicBezTo>
                  <a:pt x="0" y="22"/>
                  <a:pt x="26" y="30"/>
                  <a:pt x="57" y="30"/>
                </a:cubicBezTo>
                <a:cubicBezTo>
                  <a:pt x="89" y="30"/>
                  <a:pt x="115" y="22"/>
                  <a:pt x="115" y="13"/>
                </a:cubicBezTo>
                <a:cubicBezTo>
                  <a:pt x="115" y="9"/>
                  <a:pt x="111" y="6"/>
                  <a:pt x="104" y="3"/>
                </a:cubicBezTo>
                <a:cubicBezTo>
                  <a:pt x="104" y="11"/>
                  <a:pt x="104" y="11"/>
                  <a:pt x="104" y="11"/>
                </a:cubicBezTo>
                <a:lnTo>
                  <a:pt x="20" y="11"/>
                </a:ln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15" name="Freeform 22"/>
          <p:cNvSpPr/>
          <p:nvPr/>
        </p:nvSpPr>
        <p:spPr bwMode="auto">
          <a:xfrm>
            <a:off x="4681760" y="5024725"/>
            <a:ext cx="209434" cy="52359"/>
          </a:xfrm>
          <a:custGeom>
            <a:avLst/>
            <a:gdLst>
              <a:gd name="T0" fmla="*/ 16 w 115"/>
              <a:gd name="T1" fmla="*/ 13 h 28"/>
              <a:gd name="T2" fmla="*/ 16 w 115"/>
              <a:gd name="T3" fmla="*/ 0 h 28"/>
              <a:gd name="T4" fmla="*/ 0 w 115"/>
              <a:gd name="T5" fmla="*/ 11 h 28"/>
              <a:gd name="T6" fmla="*/ 57 w 115"/>
              <a:gd name="T7" fmla="*/ 28 h 28"/>
              <a:gd name="T8" fmla="*/ 115 w 115"/>
              <a:gd name="T9" fmla="*/ 11 h 28"/>
              <a:gd name="T10" fmla="*/ 100 w 115"/>
              <a:gd name="T11" fmla="*/ 0 h 28"/>
              <a:gd name="T12" fmla="*/ 100 w 115"/>
              <a:gd name="T13" fmla="*/ 13 h 28"/>
              <a:gd name="T14" fmla="*/ 16 w 115"/>
              <a:gd name="T15" fmla="*/ 1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8">
                <a:moveTo>
                  <a:pt x="16" y="13"/>
                </a:moveTo>
                <a:cubicBezTo>
                  <a:pt x="16" y="0"/>
                  <a:pt x="16" y="0"/>
                  <a:pt x="16" y="0"/>
                </a:cubicBezTo>
                <a:cubicBezTo>
                  <a:pt x="6" y="3"/>
                  <a:pt x="0" y="7"/>
                  <a:pt x="0" y="11"/>
                </a:cubicBezTo>
                <a:cubicBezTo>
                  <a:pt x="0" y="20"/>
                  <a:pt x="26" y="28"/>
                  <a:pt x="57" y="28"/>
                </a:cubicBezTo>
                <a:cubicBezTo>
                  <a:pt x="89" y="28"/>
                  <a:pt x="115" y="20"/>
                  <a:pt x="115" y="11"/>
                </a:cubicBezTo>
                <a:cubicBezTo>
                  <a:pt x="115" y="7"/>
                  <a:pt x="109" y="3"/>
                  <a:pt x="100" y="0"/>
                </a:cubicBezTo>
                <a:cubicBezTo>
                  <a:pt x="100" y="13"/>
                  <a:pt x="100" y="13"/>
                  <a:pt x="100" y="13"/>
                </a:cubicBezTo>
                <a:lnTo>
                  <a:pt x="16" y="13"/>
                </a:ln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16" name="Freeform 23"/>
          <p:cNvSpPr/>
          <p:nvPr/>
        </p:nvSpPr>
        <p:spPr bwMode="auto">
          <a:xfrm>
            <a:off x="953834" y="3988026"/>
            <a:ext cx="157076" cy="1486983"/>
          </a:xfrm>
          <a:custGeom>
            <a:avLst/>
            <a:gdLst>
              <a:gd name="T0" fmla="*/ 0 w 15"/>
              <a:gd name="T1" fmla="*/ 141 h 142"/>
              <a:gd name="T2" fmla="*/ 0 w 15"/>
              <a:gd name="T3" fmla="*/ 142 h 142"/>
              <a:gd name="T4" fmla="*/ 15 w 15"/>
              <a:gd name="T5" fmla="*/ 142 h 142"/>
              <a:gd name="T6" fmla="*/ 15 w 15"/>
              <a:gd name="T7" fmla="*/ 141 h 142"/>
              <a:gd name="T8" fmla="*/ 15 w 15"/>
              <a:gd name="T9" fmla="*/ 0 h 142"/>
              <a:gd name="T10" fmla="*/ 0 w 15"/>
              <a:gd name="T11" fmla="*/ 0 h 142"/>
              <a:gd name="T12" fmla="*/ 0 w 15"/>
              <a:gd name="T13" fmla="*/ 141 h 142"/>
            </a:gdLst>
            <a:ahLst/>
            <a:cxnLst>
              <a:cxn ang="0">
                <a:pos x="T0" y="T1"/>
              </a:cxn>
              <a:cxn ang="0">
                <a:pos x="T2" y="T3"/>
              </a:cxn>
              <a:cxn ang="0">
                <a:pos x="T4" y="T5"/>
              </a:cxn>
              <a:cxn ang="0">
                <a:pos x="T6" y="T7"/>
              </a:cxn>
              <a:cxn ang="0">
                <a:pos x="T8" y="T9"/>
              </a:cxn>
              <a:cxn ang="0">
                <a:pos x="T10" y="T11"/>
              </a:cxn>
              <a:cxn ang="0">
                <a:pos x="T12" y="T13"/>
              </a:cxn>
            </a:cxnLst>
            <a:rect l="0" t="0" r="r" b="b"/>
            <a:pathLst>
              <a:path w="15" h="142">
                <a:moveTo>
                  <a:pt x="0" y="141"/>
                </a:moveTo>
                <a:lnTo>
                  <a:pt x="0" y="142"/>
                </a:lnTo>
                <a:lnTo>
                  <a:pt x="15" y="142"/>
                </a:lnTo>
                <a:lnTo>
                  <a:pt x="15" y="141"/>
                </a:lnTo>
                <a:lnTo>
                  <a:pt x="15" y="0"/>
                </a:lnTo>
                <a:lnTo>
                  <a:pt x="0" y="0"/>
                </a:lnTo>
                <a:lnTo>
                  <a:pt x="0" y="141"/>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7" name="Freeform 24"/>
          <p:cNvSpPr/>
          <p:nvPr/>
        </p:nvSpPr>
        <p:spPr bwMode="auto">
          <a:xfrm>
            <a:off x="1142324" y="3988026"/>
            <a:ext cx="157076" cy="1068115"/>
          </a:xfrm>
          <a:custGeom>
            <a:avLst/>
            <a:gdLst>
              <a:gd name="T0" fmla="*/ 0 w 15"/>
              <a:gd name="T1" fmla="*/ 99 h 102"/>
              <a:gd name="T2" fmla="*/ 0 w 15"/>
              <a:gd name="T3" fmla="*/ 102 h 102"/>
              <a:gd name="T4" fmla="*/ 15 w 15"/>
              <a:gd name="T5" fmla="*/ 102 h 102"/>
              <a:gd name="T6" fmla="*/ 15 w 15"/>
              <a:gd name="T7" fmla="*/ 99 h 102"/>
              <a:gd name="T8" fmla="*/ 15 w 15"/>
              <a:gd name="T9" fmla="*/ 0 h 102"/>
              <a:gd name="T10" fmla="*/ 0 w 15"/>
              <a:gd name="T11" fmla="*/ 0 h 102"/>
              <a:gd name="T12" fmla="*/ 0 w 15"/>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15" h="102">
                <a:moveTo>
                  <a:pt x="0" y="99"/>
                </a:moveTo>
                <a:lnTo>
                  <a:pt x="0" y="102"/>
                </a:lnTo>
                <a:lnTo>
                  <a:pt x="15" y="102"/>
                </a:lnTo>
                <a:lnTo>
                  <a:pt x="15" y="99"/>
                </a:lnTo>
                <a:lnTo>
                  <a:pt x="15" y="0"/>
                </a:lnTo>
                <a:lnTo>
                  <a:pt x="0" y="0"/>
                </a:lnTo>
                <a:lnTo>
                  <a:pt x="0" y="99"/>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8" name="Freeform 25"/>
          <p:cNvSpPr/>
          <p:nvPr/>
        </p:nvSpPr>
        <p:spPr bwMode="auto">
          <a:xfrm>
            <a:off x="4901666" y="3988026"/>
            <a:ext cx="157076" cy="1486983"/>
          </a:xfrm>
          <a:custGeom>
            <a:avLst/>
            <a:gdLst>
              <a:gd name="T0" fmla="*/ 0 w 15"/>
              <a:gd name="T1" fmla="*/ 0 h 142"/>
              <a:gd name="T2" fmla="*/ 0 w 15"/>
              <a:gd name="T3" fmla="*/ 140 h 142"/>
              <a:gd name="T4" fmla="*/ 0 w 15"/>
              <a:gd name="T5" fmla="*/ 142 h 142"/>
              <a:gd name="T6" fmla="*/ 15 w 15"/>
              <a:gd name="T7" fmla="*/ 142 h 142"/>
              <a:gd name="T8" fmla="*/ 15 w 15"/>
              <a:gd name="T9" fmla="*/ 141 h 142"/>
              <a:gd name="T10" fmla="*/ 15 w 15"/>
              <a:gd name="T11" fmla="*/ 0 h 142"/>
              <a:gd name="T12" fmla="*/ 0 w 15"/>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15" h="142">
                <a:moveTo>
                  <a:pt x="0" y="0"/>
                </a:moveTo>
                <a:lnTo>
                  <a:pt x="0" y="140"/>
                </a:lnTo>
                <a:lnTo>
                  <a:pt x="0" y="142"/>
                </a:lnTo>
                <a:lnTo>
                  <a:pt x="15" y="142"/>
                </a:lnTo>
                <a:lnTo>
                  <a:pt x="15" y="141"/>
                </a:lnTo>
                <a:lnTo>
                  <a:pt x="15" y="0"/>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9" name="Freeform 26"/>
          <p:cNvSpPr/>
          <p:nvPr/>
        </p:nvSpPr>
        <p:spPr bwMode="auto">
          <a:xfrm>
            <a:off x="4702703" y="3988026"/>
            <a:ext cx="157076" cy="1068115"/>
          </a:xfrm>
          <a:custGeom>
            <a:avLst/>
            <a:gdLst>
              <a:gd name="T0" fmla="*/ 0 w 15"/>
              <a:gd name="T1" fmla="*/ 99 h 102"/>
              <a:gd name="T2" fmla="*/ 0 w 15"/>
              <a:gd name="T3" fmla="*/ 102 h 102"/>
              <a:gd name="T4" fmla="*/ 15 w 15"/>
              <a:gd name="T5" fmla="*/ 102 h 102"/>
              <a:gd name="T6" fmla="*/ 15 w 15"/>
              <a:gd name="T7" fmla="*/ 99 h 102"/>
              <a:gd name="T8" fmla="*/ 15 w 15"/>
              <a:gd name="T9" fmla="*/ 0 h 102"/>
              <a:gd name="T10" fmla="*/ 0 w 15"/>
              <a:gd name="T11" fmla="*/ 0 h 102"/>
              <a:gd name="T12" fmla="*/ 0 w 15"/>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15" h="102">
                <a:moveTo>
                  <a:pt x="0" y="99"/>
                </a:moveTo>
                <a:lnTo>
                  <a:pt x="0" y="102"/>
                </a:lnTo>
                <a:lnTo>
                  <a:pt x="15" y="102"/>
                </a:lnTo>
                <a:lnTo>
                  <a:pt x="15" y="99"/>
                </a:lnTo>
                <a:lnTo>
                  <a:pt x="15" y="0"/>
                </a:lnTo>
                <a:lnTo>
                  <a:pt x="0" y="0"/>
                </a:lnTo>
                <a:lnTo>
                  <a:pt x="0" y="99"/>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0" name="Freeform 27"/>
          <p:cNvSpPr/>
          <p:nvPr/>
        </p:nvSpPr>
        <p:spPr bwMode="auto">
          <a:xfrm>
            <a:off x="870060" y="3066515"/>
            <a:ext cx="4272455" cy="774907"/>
          </a:xfrm>
          <a:custGeom>
            <a:avLst/>
            <a:gdLst>
              <a:gd name="T0" fmla="*/ 408 w 408"/>
              <a:gd name="T1" fmla="*/ 74 h 74"/>
              <a:gd name="T2" fmla="*/ 387 w 408"/>
              <a:gd name="T3" fmla="*/ 0 h 74"/>
              <a:gd name="T4" fmla="*/ 21 w 408"/>
              <a:gd name="T5" fmla="*/ 0 h 74"/>
              <a:gd name="T6" fmla="*/ 0 w 408"/>
              <a:gd name="T7" fmla="*/ 74 h 74"/>
              <a:gd name="T8" fmla="*/ 408 w 408"/>
              <a:gd name="T9" fmla="*/ 74 h 74"/>
            </a:gdLst>
            <a:ahLst/>
            <a:cxnLst>
              <a:cxn ang="0">
                <a:pos x="T0" y="T1"/>
              </a:cxn>
              <a:cxn ang="0">
                <a:pos x="T2" y="T3"/>
              </a:cxn>
              <a:cxn ang="0">
                <a:pos x="T4" y="T5"/>
              </a:cxn>
              <a:cxn ang="0">
                <a:pos x="T6" y="T7"/>
              </a:cxn>
              <a:cxn ang="0">
                <a:pos x="T8" y="T9"/>
              </a:cxn>
            </a:cxnLst>
            <a:rect l="0" t="0" r="r" b="b"/>
            <a:pathLst>
              <a:path w="408" h="74">
                <a:moveTo>
                  <a:pt x="408" y="74"/>
                </a:moveTo>
                <a:lnTo>
                  <a:pt x="387" y="0"/>
                </a:lnTo>
                <a:lnTo>
                  <a:pt x="21" y="0"/>
                </a:lnTo>
                <a:lnTo>
                  <a:pt x="0" y="74"/>
                </a:lnTo>
                <a:lnTo>
                  <a:pt x="408" y="74"/>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8"/>
          <p:cNvSpPr/>
          <p:nvPr/>
        </p:nvSpPr>
        <p:spPr bwMode="auto">
          <a:xfrm>
            <a:off x="870060" y="3066515"/>
            <a:ext cx="4272455" cy="774907"/>
          </a:xfrm>
          <a:custGeom>
            <a:avLst/>
            <a:gdLst>
              <a:gd name="T0" fmla="*/ 408 w 408"/>
              <a:gd name="T1" fmla="*/ 74 h 74"/>
              <a:gd name="T2" fmla="*/ 387 w 408"/>
              <a:gd name="T3" fmla="*/ 0 h 74"/>
              <a:gd name="T4" fmla="*/ 21 w 408"/>
              <a:gd name="T5" fmla="*/ 0 h 74"/>
              <a:gd name="T6" fmla="*/ 0 w 408"/>
              <a:gd name="T7" fmla="*/ 74 h 74"/>
              <a:gd name="T8" fmla="*/ 408 w 408"/>
              <a:gd name="T9" fmla="*/ 74 h 74"/>
            </a:gdLst>
            <a:ahLst/>
            <a:cxnLst>
              <a:cxn ang="0">
                <a:pos x="T0" y="T1"/>
              </a:cxn>
              <a:cxn ang="0">
                <a:pos x="T2" y="T3"/>
              </a:cxn>
              <a:cxn ang="0">
                <a:pos x="T4" y="T5"/>
              </a:cxn>
              <a:cxn ang="0">
                <a:pos x="T6" y="T7"/>
              </a:cxn>
              <a:cxn ang="0">
                <a:pos x="T8" y="T9"/>
              </a:cxn>
            </a:cxnLst>
            <a:rect l="0" t="0" r="r" b="b"/>
            <a:pathLst>
              <a:path w="408" h="74">
                <a:moveTo>
                  <a:pt x="408" y="74"/>
                </a:moveTo>
                <a:lnTo>
                  <a:pt x="387" y="0"/>
                </a:lnTo>
                <a:lnTo>
                  <a:pt x="21" y="0"/>
                </a:lnTo>
                <a:lnTo>
                  <a:pt x="0" y="74"/>
                </a:lnTo>
                <a:lnTo>
                  <a:pt x="408" y="7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9"/>
          <p:cNvSpPr/>
          <p:nvPr/>
        </p:nvSpPr>
        <p:spPr bwMode="auto">
          <a:xfrm>
            <a:off x="870060" y="3841422"/>
            <a:ext cx="4272455" cy="146604"/>
          </a:xfrm>
          <a:custGeom>
            <a:avLst/>
            <a:gdLst>
              <a:gd name="T0" fmla="*/ 408 w 408"/>
              <a:gd name="T1" fmla="*/ 14 h 14"/>
              <a:gd name="T2" fmla="*/ 408 w 408"/>
              <a:gd name="T3" fmla="*/ 0 h 14"/>
              <a:gd name="T4" fmla="*/ 0 w 408"/>
              <a:gd name="T5" fmla="*/ 0 h 14"/>
              <a:gd name="T6" fmla="*/ 0 w 408"/>
              <a:gd name="T7" fmla="*/ 14 h 14"/>
              <a:gd name="T8" fmla="*/ 8 w 408"/>
              <a:gd name="T9" fmla="*/ 14 h 14"/>
              <a:gd name="T10" fmla="*/ 23 w 408"/>
              <a:gd name="T11" fmla="*/ 14 h 14"/>
              <a:gd name="T12" fmla="*/ 26 w 408"/>
              <a:gd name="T13" fmla="*/ 14 h 14"/>
              <a:gd name="T14" fmla="*/ 41 w 408"/>
              <a:gd name="T15" fmla="*/ 14 h 14"/>
              <a:gd name="T16" fmla="*/ 366 w 408"/>
              <a:gd name="T17" fmla="*/ 14 h 14"/>
              <a:gd name="T18" fmla="*/ 381 w 408"/>
              <a:gd name="T19" fmla="*/ 14 h 14"/>
              <a:gd name="T20" fmla="*/ 385 w 408"/>
              <a:gd name="T21" fmla="*/ 14 h 14"/>
              <a:gd name="T22" fmla="*/ 400 w 408"/>
              <a:gd name="T23" fmla="*/ 14 h 14"/>
              <a:gd name="T24" fmla="*/ 408 w 408"/>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8" h="14">
                <a:moveTo>
                  <a:pt x="408" y="14"/>
                </a:moveTo>
                <a:lnTo>
                  <a:pt x="408" y="0"/>
                </a:lnTo>
                <a:lnTo>
                  <a:pt x="0" y="0"/>
                </a:lnTo>
                <a:lnTo>
                  <a:pt x="0" y="14"/>
                </a:lnTo>
                <a:lnTo>
                  <a:pt x="8" y="14"/>
                </a:lnTo>
                <a:lnTo>
                  <a:pt x="23" y="14"/>
                </a:lnTo>
                <a:lnTo>
                  <a:pt x="26" y="14"/>
                </a:lnTo>
                <a:lnTo>
                  <a:pt x="41" y="14"/>
                </a:lnTo>
                <a:lnTo>
                  <a:pt x="366" y="14"/>
                </a:lnTo>
                <a:lnTo>
                  <a:pt x="381" y="14"/>
                </a:lnTo>
                <a:lnTo>
                  <a:pt x="385" y="14"/>
                </a:lnTo>
                <a:lnTo>
                  <a:pt x="400" y="14"/>
                </a:lnTo>
                <a:lnTo>
                  <a:pt x="408" y="14"/>
                </a:ln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23" name="Freeform 30"/>
          <p:cNvSpPr/>
          <p:nvPr/>
        </p:nvSpPr>
        <p:spPr bwMode="auto">
          <a:xfrm>
            <a:off x="870060" y="3841422"/>
            <a:ext cx="4272455" cy="146604"/>
          </a:xfrm>
          <a:custGeom>
            <a:avLst/>
            <a:gdLst>
              <a:gd name="T0" fmla="*/ 408 w 408"/>
              <a:gd name="T1" fmla="*/ 14 h 14"/>
              <a:gd name="T2" fmla="*/ 408 w 408"/>
              <a:gd name="T3" fmla="*/ 0 h 14"/>
              <a:gd name="T4" fmla="*/ 0 w 408"/>
              <a:gd name="T5" fmla="*/ 0 h 14"/>
              <a:gd name="T6" fmla="*/ 0 w 408"/>
              <a:gd name="T7" fmla="*/ 14 h 14"/>
              <a:gd name="T8" fmla="*/ 8 w 408"/>
              <a:gd name="T9" fmla="*/ 14 h 14"/>
              <a:gd name="T10" fmla="*/ 23 w 408"/>
              <a:gd name="T11" fmla="*/ 14 h 14"/>
              <a:gd name="T12" fmla="*/ 26 w 408"/>
              <a:gd name="T13" fmla="*/ 14 h 14"/>
              <a:gd name="T14" fmla="*/ 41 w 408"/>
              <a:gd name="T15" fmla="*/ 14 h 14"/>
              <a:gd name="T16" fmla="*/ 366 w 408"/>
              <a:gd name="T17" fmla="*/ 14 h 14"/>
              <a:gd name="T18" fmla="*/ 381 w 408"/>
              <a:gd name="T19" fmla="*/ 14 h 14"/>
              <a:gd name="T20" fmla="*/ 385 w 408"/>
              <a:gd name="T21" fmla="*/ 14 h 14"/>
              <a:gd name="T22" fmla="*/ 400 w 408"/>
              <a:gd name="T23" fmla="*/ 14 h 14"/>
              <a:gd name="T24" fmla="*/ 408 w 408"/>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8" h="14">
                <a:moveTo>
                  <a:pt x="408" y="14"/>
                </a:moveTo>
                <a:lnTo>
                  <a:pt x="408" y="0"/>
                </a:lnTo>
                <a:lnTo>
                  <a:pt x="0" y="0"/>
                </a:lnTo>
                <a:lnTo>
                  <a:pt x="0" y="14"/>
                </a:lnTo>
                <a:lnTo>
                  <a:pt x="8" y="14"/>
                </a:lnTo>
                <a:lnTo>
                  <a:pt x="23" y="14"/>
                </a:lnTo>
                <a:lnTo>
                  <a:pt x="26" y="14"/>
                </a:lnTo>
                <a:lnTo>
                  <a:pt x="41" y="14"/>
                </a:lnTo>
                <a:lnTo>
                  <a:pt x="366" y="14"/>
                </a:lnTo>
                <a:lnTo>
                  <a:pt x="381" y="14"/>
                </a:lnTo>
                <a:lnTo>
                  <a:pt x="385" y="14"/>
                </a:lnTo>
                <a:lnTo>
                  <a:pt x="400" y="14"/>
                </a:lnTo>
                <a:lnTo>
                  <a:pt x="408" y="1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Rectangle 31"/>
          <p:cNvSpPr>
            <a:spLocks noChangeArrowheads="1"/>
          </p:cNvSpPr>
          <p:nvPr/>
        </p:nvSpPr>
        <p:spPr bwMode="auto">
          <a:xfrm>
            <a:off x="2786382" y="2951326"/>
            <a:ext cx="450283" cy="240849"/>
          </a:xfrm>
          <a:prstGeom prst="rect">
            <a:avLst/>
          </a:prstGeom>
          <a:solidFill>
            <a:srgbClr val="949B9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32"/>
          <p:cNvSpPr/>
          <p:nvPr/>
        </p:nvSpPr>
        <p:spPr bwMode="auto">
          <a:xfrm>
            <a:off x="2001004" y="1527173"/>
            <a:ext cx="2010567" cy="1172832"/>
          </a:xfrm>
          <a:custGeom>
            <a:avLst/>
            <a:gdLst>
              <a:gd name="T0" fmla="*/ 0 w 1092"/>
              <a:gd name="T1" fmla="*/ 636 h 636"/>
              <a:gd name="T2" fmla="*/ 1092 w 1092"/>
              <a:gd name="T3" fmla="*/ 636 h 636"/>
              <a:gd name="T4" fmla="*/ 1092 w 1092"/>
              <a:gd name="T5" fmla="*/ 8 h 636"/>
              <a:gd name="T6" fmla="*/ 1081 w 1092"/>
              <a:gd name="T7" fmla="*/ 0 h 636"/>
              <a:gd name="T8" fmla="*/ 20 w 1092"/>
              <a:gd name="T9" fmla="*/ 0 h 636"/>
              <a:gd name="T10" fmla="*/ 2 w 1092"/>
              <a:gd name="T11" fmla="*/ 11 h 636"/>
              <a:gd name="T12" fmla="*/ 0 w 1092"/>
              <a:gd name="T13" fmla="*/ 636 h 636"/>
            </a:gdLst>
            <a:ahLst/>
            <a:cxnLst>
              <a:cxn ang="0">
                <a:pos x="T0" y="T1"/>
              </a:cxn>
              <a:cxn ang="0">
                <a:pos x="T2" y="T3"/>
              </a:cxn>
              <a:cxn ang="0">
                <a:pos x="T4" y="T5"/>
              </a:cxn>
              <a:cxn ang="0">
                <a:pos x="T6" y="T7"/>
              </a:cxn>
              <a:cxn ang="0">
                <a:pos x="T8" y="T9"/>
              </a:cxn>
              <a:cxn ang="0">
                <a:pos x="T10" y="T11"/>
              </a:cxn>
              <a:cxn ang="0">
                <a:pos x="T12" y="T13"/>
              </a:cxn>
            </a:cxnLst>
            <a:rect l="0" t="0" r="r" b="b"/>
            <a:pathLst>
              <a:path w="1092" h="636">
                <a:moveTo>
                  <a:pt x="0" y="636"/>
                </a:moveTo>
                <a:cubicBezTo>
                  <a:pt x="1092" y="636"/>
                  <a:pt x="1092" y="636"/>
                  <a:pt x="1092" y="636"/>
                </a:cubicBezTo>
                <a:cubicBezTo>
                  <a:pt x="1092" y="8"/>
                  <a:pt x="1092" y="8"/>
                  <a:pt x="1092" y="8"/>
                </a:cubicBezTo>
                <a:cubicBezTo>
                  <a:pt x="1092" y="0"/>
                  <a:pt x="1089" y="0"/>
                  <a:pt x="1081" y="0"/>
                </a:cubicBezTo>
                <a:cubicBezTo>
                  <a:pt x="20" y="0"/>
                  <a:pt x="20" y="0"/>
                  <a:pt x="20" y="0"/>
                </a:cubicBezTo>
                <a:cubicBezTo>
                  <a:pt x="12" y="0"/>
                  <a:pt x="2" y="3"/>
                  <a:pt x="2" y="11"/>
                </a:cubicBezTo>
                <a:cubicBezTo>
                  <a:pt x="0" y="636"/>
                  <a:pt x="0" y="636"/>
                  <a:pt x="0" y="636"/>
                </a:cubicBezTo>
              </a:path>
            </a:pathLst>
          </a:custGeom>
          <a:solidFill>
            <a:srgbClr val="32352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3"/>
          <p:cNvSpPr/>
          <p:nvPr/>
        </p:nvSpPr>
        <p:spPr bwMode="auto">
          <a:xfrm>
            <a:off x="2001004" y="2700005"/>
            <a:ext cx="2010567" cy="251321"/>
          </a:xfrm>
          <a:custGeom>
            <a:avLst/>
            <a:gdLst>
              <a:gd name="T0" fmla="*/ 1096 w 1096"/>
              <a:gd name="T1" fmla="*/ 0 h 136"/>
              <a:gd name="T2" fmla="*/ 0 w 1096"/>
              <a:gd name="T3" fmla="*/ 0 h 136"/>
              <a:gd name="T4" fmla="*/ 0 w 1096"/>
              <a:gd name="T5" fmla="*/ 124 h 136"/>
              <a:gd name="T6" fmla="*/ 9 w 1096"/>
              <a:gd name="T7" fmla="*/ 134 h 136"/>
              <a:gd name="T8" fmla="*/ 22 w 1096"/>
              <a:gd name="T9" fmla="*/ 136 h 136"/>
              <a:gd name="T10" fmla="*/ 435 w 1096"/>
              <a:gd name="T11" fmla="*/ 136 h 136"/>
              <a:gd name="T12" fmla="*/ 670 w 1096"/>
              <a:gd name="T13" fmla="*/ 136 h 136"/>
              <a:gd name="T14" fmla="*/ 1084 w 1096"/>
              <a:gd name="T15" fmla="*/ 136 h 136"/>
              <a:gd name="T16" fmla="*/ 1092 w 1096"/>
              <a:gd name="T17" fmla="*/ 124 h 136"/>
              <a:gd name="T18" fmla="*/ 1092 w 1096"/>
              <a:gd name="T19" fmla="*/ 0 h 136"/>
              <a:gd name="T20" fmla="*/ 1096 w 1096"/>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6" h="136">
                <a:moveTo>
                  <a:pt x="1096" y="0"/>
                </a:moveTo>
                <a:cubicBezTo>
                  <a:pt x="0" y="0"/>
                  <a:pt x="0" y="0"/>
                  <a:pt x="0" y="0"/>
                </a:cubicBezTo>
                <a:cubicBezTo>
                  <a:pt x="0" y="124"/>
                  <a:pt x="0" y="124"/>
                  <a:pt x="0" y="124"/>
                </a:cubicBezTo>
                <a:cubicBezTo>
                  <a:pt x="0" y="129"/>
                  <a:pt x="6" y="131"/>
                  <a:pt x="9" y="134"/>
                </a:cubicBezTo>
                <a:cubicBezTo>
                  <a:pt x="12" y="136"/>
                  <a:pt x="19" y="136"/>
                  <a:pt x="22" y="136"/>
                </a:cubicBezTo>
                <a:cubicBezTo>
                  <a:pt x="435" y="136"/>
                  <a:pt x="435" y="136"/>
                  <a:pt x="435" y="136"/>
                </a:cubicBezTo>
                <a:cubicBezTo>
                  <a:pt x="670" y="136"/>
                  <a:pt x="670" y="136"/>
                  <a:pt x="670" y="136"/>
                </a:cubicBezTo>
                <a:cubicBezTo>
                  <a:pt x="1084" y="136"/>
                  <a:pt x="1084" y="136"/>
                  <a:pt x="1084" y="136"/>
                </a:cubicBezTo>
                <a:cubicBezTo>
                  <a:pt x="1092" y="136"/>
                  <a:pt x="1092" y="132"/>
                  <a:pt x="1092" y="124"/>
                </a:cubicBezTo>
                <a:cubicBezTo>
                  <a:pt x="1092" y="0"/>
                  <a:pt x="1092" y="0"/>
                  <a:pt x="1092" y="0"/>
                </a:cubicBezTo>
                <a:cubicBezTo>
                  <a:pt x="1096" y="0"/>
                  <a:pt x="1096" y="0"/>
                  <a:pt x="1096"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4"/>
          <p:cNvSpPr/>
          <p:nvPr/>
        </p:nvSpPr>
        <p:spPr bwMode="auto">
          <a:xfrm>
            <a:off x="2974872" y="2741892"/>
            <a:ext cx="83774" cy="167547"/>
          </a:xfrm>
          <a:custGeom>
            <a:avLst/>
            <a:gdLst>
              <a:gd name="T0" fmla="*/ 38 w 44"/>
              <a:gd name="T1" fmla="*/ 61 h 95"/>
              <a:gd name="T2" fmla="*/ 32 w 44"/>
              <a:gd name="T3" fmla="*/ 50 h 95"/>
              <a:gd name="T4" fmla="*/ 29 w 44"/>
              <a:gd name="T5" fmla="*/ 35 h 95"/>
              <a:gd name="T6" fmla="*/ 22 w 44"/>
              <a:gd name="T7" fmla="*/ 28 h 95"/>
              <a:gd name="T8" fmla="*/ 20 w 44"/>
              <a:gd name="T9" fmla="*/ 21 h 95"/>
              <a:gd name="T10" fmla="*/ 28 w 44"/>
              <a:gd name="T11" fmla="*/ 21 h 95"/>
              <a:gd name="T12" fmla="*/ 34 w 44"/>
              <a:gd name="T13" fmla="*/ 15 h 95"/>
              <a:gd name="T14" fmla="*/ 34 w 44"/>
              <a:gd name="T15" fmla="*/ 9 h 95"/>
              <a:gd name="T16" fmla="*/ 33 w 44"/>
              <a:gd name="T17" fmla="*/ 9 h 95"/>
              <a:gd name="T18" fmla="*/ 23 w 44"/>
              <a:gd name="T19" fmla="*/ 13 h 95"/>
              <a:gd name="T20" fmla="*/ 20 w 44"/>
              <a:gd name="T21" fmla="*/ 17 h 95"/>
              <a:gd name="T22" fmla="*/ 21 w 44"/>
              <a:gd name="T23" fmla="*/ 1 h 95"/>
              <a:gd name="T24" fmla="*/ 19 w 44"/>
              <a:gd name="T25" fmla="*/ 1 h 95"/>
              <a:gd name="T26" fmla="*/ 18 w 44"/>
              <a:gd name="T27" fmla="*/ 28 h 95"/>
              <a:gd name="T28" fmla="*/ 17 w 44"/>
              <a:gd name="T29" fmla="*/ 29 h 95"/>
              <a:gd name="T30" fmla="*/ 15 w 44"/>
              <a:gd name="T31" fmla="*/ 30 h 95"/>
              <a:gd name="T32" fmla="*/ 11 w 44"/>
              <a:gd name="T33" fmla="*/ 34 h 95"/>
              <a:gd name="T34" fmla="*/ 4 w 44"/>
              <a:gd name="T35" fmla="*/ 68 h 95"/>
              <a:gd name="T36" fmla="*/ 23 w 44"/>
              <a:gd name="T37" fmla="*/ 94 h 95"/>
              <a:gd name="T38" fmla="*/ 38 w 44"/>
              <a:gd name="T39" fmla="*/ 6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95">
                <a:moveTo>
                  <a:pt x="38" y="61"/>
                </a:moveTo>
                <a:cubicBezTo>
                  <a:pt x="37" y="58"/>
                  <a:pt x="34" y="54"/>
                  <a:pt x="32" y="50"/>
                </a:cubicBezTo>
                <a:cubicBezTo>
                  <a:pt x="30" y="45"/>
                  <a:pt x="31" y="40"/>
                  <a:pt x="29" y="35"/>
                </a:cubicBezTo>
                <a:cubicBezTo>
                  <a:pt x="28" y="31"/>
                  <a:pt x="25" y="29"/>
                  <a:pt x="22" y="28"/>
                </a:cubicBezTo>
                <a:cubicBezTo>
                  <a:pt x="21" y="26"/>
                  <a:pt x="21" y="24"/>
                  <a:pt x="20" y="21"/>
                </a:cubicBezTo>
                <a:cubicBezTo>
                  <a:pt x="23" y="22"/>
                  <a:pt x="25" y="22"/>
                  <a:pt x="28" y="21"/>
                </a:cubicBezTo>
                <a:cubicBezTo>
                  <a:pt x="30" y="20"/>
                  <a:pt x="33" y="18"/>
                  <a:pt x="34" y="15"/>
                </a:cubicBezTo>
                <a:cubicBezTo>
                  <a:pt x="35" y="13"/>
                  <a:pt x="36" y="11"/>
                  <a:pt x="34" y="9"/>
                </a:cubicBezTo>
                <a:cubicBezTo>
                  <a:pt x="33" y="9"/>
                  <a:pt x="33" y="9"/>
                  <a:pt x="33" y="9"/>
                </a:cubicBezTo>
                <a:cubicBezTo>
                  <a:pt x="30" y="8"/>
                  <a:pt x="26" y="11"/>
                  <a:pt x="23" y="13"/>
                </a:cubicBezTo>
                <a:cubicBezTo>
                  <a:pt x="22" y="14"/>
                  <a:pt x="20" y="15"/>
                  <a:pt x="20" y="17"/>
                </a:cubicBezTo>
                <a:cubicBezTo>
                  <a:pt x="19" y="12"/>
                  <a:pt x="19" y="7"/>
                  <a:pt x="21" y="1"/>
                </a:cubicBezTo>
                <a:cubicBezTo>
                  <a:pt x="21" y="1"/>
                  <a:pt x="20" y="0"/>
                  <a:pt x="19" y="1"/>
                </a:cubicBezTo>
                <a:cubicBezTo>
                  <a:pt x="15" y="8"/>
                  <a:pt x="16" y="19"/>
                  <a:pt x="18" y="28"/>
                </a:cubicBezTo>
                <a:cubicBezTo>
                  <a:pt x="18" y="29"/>
                  <a:pt x="17" y="29"/>
                  <a:pt x="17" y="29"/>
                </a:cubicBezTo>
                <a:cubicBezTo>
                  <a:pt x="16" y="29"/>
                  <a:pt x="16" y="29"/>
                  <a:pt x="15" y="30"/>
                </a:cubicBezTo>
                <a:cubicBezTo>
                  <a:pt x="13" y="30"/>
                  <a:pt x="12" y="32"/>
                  <a:pt x="11" y="34"/>
                </a:cubicBezTo>
                <a:cubicBezTo>
                  <a:pt x="8" y="45"/>
                  <a:pt x="7" y="57"/>
                  <a:pt x="4" y="68"/>
                </a:cubicBezTo>
                <a:cubicBezTo>
                  <a:pt x="0" y="82"/>
                  <a:pt x="7" y="95"/>
                  <a:pt x="23" y="94"/>
                </a:cubicBezTo>
                <a:cubicBezTo>
                  <a:pt x="41" y="92"/>
                  <a:pt x="44" y="76"/>
                  <a:pt x="38" y="61"/>
                </a:cubicBezTo>
              </a:path>
            </a:pathLst>
          </a:custGeom>
          <a:solidFill>
            <a:srgbClr val="32352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5"/>
          <p:cNvSpPr/>
          <p:nvPr/>
        </p:nvSpPr>
        <p:spPr bwMode="auto">
          <a:xfrm>
            <a:off x="2723552" y="3181704"/>
            <a:ext cx="575944" cy="31415"/>
          </a:xfrm>
          <a:custGeom>
            <a:avLst/>
            <a:gdLst>
              <a:gd name="T0" fmla="*/ 309 w 309"/>
              <a:gd name="T1" fmla="*/ 16 h 16"/>
              <a:gd name="T2" fmla="*/ 290 w 309"/>
              <a:gd name="T3" fmla="*/ 0 h 16"/>
              <a:gd name="T4" fmla="*/ 19 w 309"/>
              <a:gd name="T5" fmla="*/ 0 h 16"/>
              <a:gd name="T6" fmla="*/ 0 w 309"/>
              <a:gd name="T7" fmla="*/ 16 h 16"/>
              <a:gd name="T8" fmla="*/ 309 w 309"/>
              <a:gd name="T9" fmla="*/ 16 h 16"/>
            </a:gdLst>
            <a:ahLst/>
            <a:cxnLst>
              <a:cxn ang="0">
                <a:pos x="T0" y="T1"/>
              </a:cxn>
              <a:cxn ang="0">
                <a:pos x="T2" y="T3"/>
              </a:cxn>
              <a:cxn ang="0">
                <a:pos x="T4" y="T5"/>
              </a:cxn>
              <a:cxn ang="0">
                <a:pos x="T6" y="T7"/>
              </a:cxn>
              <a:cxn ang="0">
                <a:pos x="T8" y="T9"/>
              </a:cxn>
            </a:cxnLst>
            <a:rect l="0" t="0" r="r" b="b"/>
            <a:pathLst>
              <a:path w="309" h="16">
                <a:moveTo>
                  <a:pt x="309" y="16"/>
                </a:moveTo>
                <a:cubicBezTo>
                  <a:pt x="307" y="7"/>
                  <a:pt x="300" y="0"/>
                  <a:pt x="290" y="0"/>
                </a:cubicBezTo>
                <a:cubicBezTo>
                  <a:pt x="19" y="0"/>
                  <a:pt x="19" y="0"/>
                  <a:pt x="19" y="0"/>
                </a:cubicBezTo>
                <a:cubicBezTo>
                  <a:pt x="10" y="0"/>
                  <a:pt x="2" y="7"/>
                  <a:pt x="0" y="16"/>
                </a:cubicBezTo>
                <a:lnTo>
                  <a:pt x="309" y="16"/>
                </a:lnTo>
                <a:close/>
              </a:path>
            </a:pathLst>
          </a:custGeom>
          <a:solidFill>
            <a:srgbClr val="32352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Rectangle 36"/>
          <p:cNvSpPr>
            <a:spLocks noChangeArrowheads="1"/>
          </p:cNvSpPr>
          <p:nvPr/>
        </p:nvSpPr>
        <p:spPr bwMode="auto">
          <a:xfrm>
            <a:off x="2095249" y="1621418"/>
            <a:ext cx="1822076" cy="973869"/>
          </a:xfrm>
          <a:prstGeom prst="rect">
            <a:avLst/>
          </a:prstGeom>
          <a:solidFill>
            <a:srgbClr val="FFFFFF"/>
          </a:solidFill>
          <a:ln>
            <a:noFill/>
          </a:ln>
        </p:spPr>
        <p:txBody>
          <a:bodyPr vert="horz" wrap="square" lIns="91440" tIns="45720" rIns="91440" bIns="45720" numCol="1" anchor="t" anchorCtr="0" compatLnSpc="1"/>
          <a:lstStyle/>
          <a:p>
            <a:endParaRPr lang="zh-CN" altLang="en-US"/>
          </a:p>
        </p:txBody>
      </p:sp>
      <p:sp>
        <p:nvSpPr>
          <p:cNvPr id="30" name="Rectangle 37"/>
          <p:cNvSpPr>
            <a:spLocks noChangeArrowheads="1"/>
          </p:cNvSpPr>
          <p:nvPr/>
        </p:nvSpPr>
        <p:spPr bwMode="auto">
          <a:xfrm>
            <a:off x="2095249" y="1621418"/>
            <a:ext cx="1822076" cy="9738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38"/>
          <p:cNvSpPr>
            <a:spLocks noChangeArrowheads="1"/>
          </p:cNvSpPr>
          <p:nvPr/>
        </p:nvSpPr>
        <p:spPr bwMode="auto">
          <a:xfrm>
            <a:off x="2095249" y="1621418"/>
            <a:ext cx="1822076" cy="41887"/>
          </a:xfrm>
          <a:prstGeom prst="rect">
            <a:avLst/>
          </a:prstGeom>
          <a:solidFill>
            <a:schemeClr val="accent2">
              <a:lumMod val="60000"/>
              <a:lumOff val="40000"/>
            </a:schemeClr>
          </a:solidFill>
          <a:ln>
            <a:noFill/>
          </a:ln>
        </p:spPr>
        <p:txBody>
          <a:bodyPr vert="horz" wrap="square" lIns="91440" tIns="45720" rIns="91440" bIns="45720" numCol="1" anchor="t" anchorCtr="0" compatLnSpc="1"/>
          <a:lstStyle/>
          <a:p>
            <a:endParaRPr lang="zh-CN" altLang="en-US"/>
          </a:p>
        </p:txBody>
      </p:sp>
      <p:sp>
        <p:nvSpPr>
          <p:cNvPr id="32" name="Rectangle 39"/>
          <p:cNvSpPr>
            <a:spLocks noChangeArrowheads="1"/>
          </p:cNvSpPr>
          <p:nvPr/>
        </p:nvSpPr>
        <p:spPr bwMode="auto">
          <a:xfrm>
            <a:off x="2095249" y="2553401"/>
            <a:ext cx="1822076" cy="41887"/>
          </a:xfrm>
          <a:prstGeom prst="rect">
            <a:avLst/>
          </a:prstGeom>
          <a:solidFill>
            <a:srgbClr val="9DDC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40"/>
          <p:cNvSpPr>
            <a:spLocks noChangeArrowheads="1"/>
          </p:cNvSpPr>
          <p:nvPr/>
        </p:nvSpPr>
        <p:spPr bwMode="auto">
          <a:xfrm>
            <a:off x="2095249" y="2553401"/>
            <a:ext cx="1822076" cy="41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41"/>
          <p:cNvSpPr>
            <a:spLocks noChangeArrowheads="1"/>
          </p:cNvSpPr>
          <p:nvPr/>
        </p:nvSpPr>
        <p:spPr bwMode="auto">
          <a:xfrm>
            <a:off x="2168551" y="1757551"/>
            <a:ext cx="1665001" cy="712077"/>
          </a:xfrm>
          <a:prstGeom prst="rect">
            <a:avLst/>
          </a:prstGeom>
          <a:solidFill>
            <a:schemeClr val="accent3">
              <a:lumMod val="20000"/>
              <a:lumOff val="80000"/>
            </a:schemeClr>
          </a:solidFill>
          <a:ln>
            <a:noFill/>
          </a:ln>
        </p:spPr>
        <p:txBody>
          <a:bodyPr vert="horz" wrap="square" lIns="91440" tIns="45720" rIns="91440" bIns="45720" numCol="1" anchor="t" anchorCtr="0" compatLnSpc="1"/>
          <a:lstStyle/>
          <a:p>
            <a:endParaRPr lang="zh-CN" altLang="en-US"/>
          </a:p>
        </p:txBody>
      </p:sp>
      <p:sp>
        <p:nvSpPr>
          <p:cNvPr id="35" name="Rectangle 42"/>
          <p:cNvSpPr>
            <a:spLocks noChangeArrowheads="1"/>
          </p:cNvSpPr>
          <p:nvPr/>
        </p:nvSpPr>
        <p:spPr bwMode="auto">
          <a:xfrm>
            <a:off x="2168551" y="1872740"/>
            <a:ext cx="188491" cy="492171"/>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6" name="Rectangle 43"/>
          <p:cNvSpPr>
            <a:spLocks noChangeArrowheads="1"/>
          </p:cNvSpPr>
          <p:nvPr/>
        </p:nvSpPr>
        <p:spPr bwMode="auto">
          <a:xfrm>
            <a:off x="3624118" y="1872740"/>
            <a:ext cx="146604" cy="251321"/>
          </a:xfrm>
          <a:prstGeom prst="rect">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37" name="Rectangle 44"/>
          <p:cNvSpPr>
            <a:spLocks noChangeArrowheads="1"/>
          </p:cNvSpPr>
          <p:nvPr/>
        </p:nvSpPr>
        <p:spPr bwMode="auto">
          <a:xfrm>
            <a:off x="3624118" y="2197363"/>
            <a:ext cx="146604" cy="272265"/>
          </a:xfrm>
          <a:prstGeom prst="rect">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38" name="Rectangle 45"/>
          <p:cNvSpPr>
            <a:spLocks noChangeArrowheads="1"/>
          </p:cNvSpPr>
          <p:nvPr/>
        </p:nvSpPr>
        <p:spPr bwMode="auto">
          <a:xfrm>
            <a:off x="2168551" y="1726136"/>
            <a:ext cx="1665001" cy="31415"/>
          </a:xfrm>
          <a:prstGeom prst="rect">
            <a:avLst/>
          </a:pr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39" name="Rectangle 46"/>
          <p:cNvSpPr>
            <a:spLocks noChangeArrowheads="1"/>
          </p:cNvSpPr>
          <p:nvPr/>
        </p:nvSpPr>
        <p:spPr bwMode="auto">
          <a:xfrm>
            <a:off x="2503646" y="2050759"/>
            <a:ext cx="984340" cy="418869"/>
          </a:xfrm>
          <a:prstGeom prst="rect">
            <a:avLst/>
          </a:prstGeom>
          <a:solidFill>
            <a:schemeClr val="accent4">
              <a:lumMod val="20000"/>
              <a:lumOff val="80000"/>
            </a:schemeClr>
          </a:solidFill>
          <a:ln>
            <a:noFill/>
          </a:ln>
        </p:spPr>
        <p:txBody>
          <a:bodyPr vert="horz" wrap="square" lIns="91440" tIns="45720" rIns="91440" bIns="45720" numCol="1" anchor="t" anchorCtr="0" compatLnSpc="1"/>
          <a:lstStyle/>
          <a:p>
            <a:endParaRPr lang="zh-CN" altLang="en-US"/>
          </a:p>
        </p:txBody>
      </p:sp>
      <p:sp>
        <p:nvSpPr>
          <p:cNvPr id="40" name="Rectangle 47"/>
          <p:cNvSpPr>
            <a:spLocks noChangeArrowheads="1"/>
          </p:cNvSpPr>
          <p:nvPr/>
        </p:nvSpPr>
        <p:spPr bwMode="auto">
          <a:xfrm>
            <a:off x="2503646" y="1872740"/>
            <a:ext cx="984340" cy="6283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 name="Rectangle 48"/>
          <p:cNvSpPr>
            <a:spLocks noChangeArrowheads="1"/>
          </p:cNvSpPr>
          <p:nvPr/>
        </p:nvSpPr>
        <p:spPr bwMode="auto">
          <a:xfrm>
            <a:off x="2556004" y="2134532"/>
            <a:ext cx="890095" cy="2094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 name="Rectangle 49"/>
          <p:cNvSpPr>
            <a:spLocks noChangeArrowheads="1"/>
          </p:cNvSpPr>
          <p:nvPr/>
        </p:nvSpPr>
        <p:spPr bwMode="auto">
          <a:xfrm>
            <a:off x="2556004" y="2207834"/>
            <a:ext cx="890095" cy="2094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 name="Rectangle 50"/>
          <p:cNvSpPr>
            <a:spLocks noChangeArrowheads="1"/>
          </p:cNvSpPr>
          <p:nvPr/>
        </p:nvSpPr>
        <p:spPr bwMode="auto">
          <a:xfrm>
            <a:off x="2556004" y="2281136"/>
            <a:ext cx="890095" cy="2094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Rectangle 51"/>
          <p:cNvSpPr>
            <a:spLocks noChangeArrowheads="1"/>
          </p:cNvSpPr>
          <p:nvPr/>
        </p:nvSpPr>
        <p:spPr bwMode="auto">
          <a:xfrm>
            <a:off x="2556004" y="2354438"/>
            <a:ext cx="890095" cy="2094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Rectangle 52"/>
          <p:cNvSpPr>
            <a:spLocks noChangeArrowheads="1"/>
          </p:cNvSpPr>
          <p:nvPr/>
        </p:nvSpPr>
        <p:spPr bwMode="auto">
          <a:xfrm>
            <a:off x="2556004" y="2427740"/>
            <a:ext cx="890095" cy="2094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 name="Rectangle 53"/>
          <p:cNvSpPr>
            <a:spLocks noChangeArrowheads="1"/>
          </p:cNvSpPr>
          <p:nvPr/>
        </p:nvSpPr>
        <p:spPr bwMode="auto">
          <a:xfrm>
            <a:off x="2503646" y="1956513"/>
            <a:ext cx="638774" cy="6283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7" name="Freeform 54"/>
          <p:cNvSpPr/>
          <p:nvPr/>
        </p:nvSpPr>
        <p:spPr bwMode="auto">
          <a:xfrm>
            <a:off x="1676381" y="3118874"/>
            <a:ext cx="471227" cy="125661"/>
          </a:xfrm>
          <a:custGeom>
            <a:avLst/>
            <a:gdLst>
              <a:gd name="T0" fmla="*/ 253 w 257"/>
              <a:gd name="T1" fmla="*/ 35 h 65"/>
              <a:gd name="T2" fmla="*/ 129 w 257"/>
              <a:gd name="T3" fmla="*/ 65 h 65"/>
              <a:gd name="T4" fmla="*/ 6 w 257"/>
              <a:gd name="T5" fmla="*/ 35 h 65"/>
              <a:gd name="T6" fmla="*/ 15 w 257"/>
              <a:gd name="T7" fmla="*/ 7 h 65"/>
              <a:gd name="T8" fmla="*/ 129 w 257"/>
              <a:gd name="T9" fmla="*/ 5 h 65"/>
              <a:gd name="T10" fmla="*/ 244 w 257"/>
              <a:gd name="T11" fmla="*/ 9 h 65"/>
              <a:gd name="T12" fmla="*/ 253 w 257"/>
              <a:gd name="T13" fmla="*/ 35 h 65"/>
            </a:gdLst>
            <a:ahLst/>
            <a:cxnLst>
              <a:cxn ang="0">
                <a:pos x="T0" y="T1"/>
              </a:cxn>
              <a:cxn ang="0">
                <a:pos x="T2" y="T3"/>
              </a:cxn>
              <a:cxn ang="0">
                <a:pos x="T4" y="T5"/>
              </a:cxn>
              <a:cxn ang="0">
                <a:pos x="T6" y="T7"/>
              </a:cxn>
              <a:cxn ang="0">
                <a:pos x="T8" y="T9"/>
              </a:cxn>
              <a:cxn ang="0">
                <a:pos x="T10" y="T11"/>
              </a:cxn>
              <a:cxn ang="0">
                <a:pos x="T12" y="T13"/>
              </a:cxn>
            </a:cxnLst>
            <a:rect l="0" t="0" r="r" b="b"/>
            <a:pathLst>
              <a:path w="257" h="65">
                <a:moveTo>
                  <a:pt x="253" y="35"/>
                </a:moveTo>
                <a:cubicBezTo>
                  <a:pt x="253" y="51"/>
                  <a:pt x="198" y="65"/>
                  <a:pt x="129" y="65"/>
                </a:cubicBezTo>
                <a:cubicBezTo>
                  <a:pt x="61" y="65"/>
                  <a:pt x="6" y="51"/>
                  <a:pt x="6" y="35"/>
                </a:cubicBezTo>
                <a:cubicBezTo>
                  <a:pt x="6" y="28"/>
                  <a:pt x="0" y="12"/>
                  <a:pt x="15" y="7"/>
                </a:cubicBezTo>
                <a:cubicBezTo>
                  <a:pt x="38" y="0"/>
                  <a:pt x="88" y="5"/>
                  <a:pt x="129" y="5"/>
                </a:cubicBezTo>
                <a:cubicBezTo>
                  <a:pt x="173" y="5"/>
                  <a:pt x="222" y="1"/>
                  <a:pt x="244" y="9"/>
                </a:cubicBezTo>
                <a:cubicBezTo>
                  <a:pt x="257" y="13"/>
                  <a:pt x="253" y="29"/>
                  <a:pt x="253" y="35"/>
                </a:cubicBezTo>
                <a:close/>
              </a:path>
            </a:pathLst>
          </a:custGeom>
          <a:solidFill>
            <a:srgbClr val="50555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Oval 55"/>
          <p:cNvSpPr>
            <a:spLocks noChangeArrowheads="1"/>
          </p:cNvSpPr>
          <p:nvPr/>
        </p:nvSpPr>
        <p:spPr bwMode="auto">
          <a:xfrm>
            <a:off x="1686853" y="3014156"/>
            <a:ext cx="450283" cy="188491"/>
          </a:xfrm>
          <a:prstGeom prst="ellipse">
            <a:avLst/>
          </a:prstGeom>
          <a:solidFill>
            <a:schemeClr val="accent2">
              <a:lumMod val="50000"/>
            </a:schemeClr>
          </a:solidFill>
          <a:ln>
            <a:noFill/>
          </a:ln>
        </p:spPr>
        <p:txBody>
          <a:bodyPr vert="horz" wrap="square" lIns="91440" tIns="45720" rIns="91440" bIns="45720" numCol="1" anchor="t" anchorCtr="0" compatLnSpc="1"/>
          <a:lstStyle/>
          <a:p>
            <a:endParaRPr lang="zh-CN" altLang="en-US"/>
          </a:p>
        </p:txBody>
      </p:sp>
      <p:sp>
        <p:nvSpPr>
          <p:cNvPr id="49" name="Rectangle 56"/>
          <p:cNvSpPr>
            <a:spLocks noChangeArrowheads="1"/>
          </p:cNvSpPr>
          <p:nvPr/>
        </p:nvSpPr>
        <p:spPr bwMode="auto">
          <a:xfrm>
            <a:off x="1885815" y="3024628"/>
            <a:ext cx="52359" cy="20943"/>
          </a:xfrm>
          <a:prstGeom prst="rect">
            <a:avLst/>
          </a:prstGeom>
          <a:solidFill>
            <a:srgbClr val="50555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Freeform 57"/>
          <p:cNvSpPr/>
          <p:nvPr/>
        </p:nvSpPr>
        <p:spPr bwMode="auto">
          <a:xfrm>
            <a:off x="1896287" y="3014156"/>
            <a:ext cx="31415" cy="31415"/>
          </a:xfrm>
          <a:custGeom>
            <a:avLst/>
            <a:gdLst>
              <a:gd name="T0" fmla="*/ 17 w 17"/>
              <a:gd name="T1" fmla="*/ 10 h 19"/>
              <a:gd name="T2" fmla="*/ 17 w 17"/>
              <a:gd name="T3" fmla="*/ 9 h 19"/>
              <a:gd name="T4" fmla="*/ 8 w 17"/>
              <a:gd name="T5" fmla="*/ 0 h 19"/>
              <a:gd name="T6" fmla="*/ 0 w 17"/>
              <a:gd name="T7" fmla="*/ 9 h 19"/>
              <a:gd name="T8" fmla="*/ 0 w 17"/>
              <a:gd name="T9" fmla="*/ 10 h 19"/>
              <a:gd name="T10" fmla="*/ 8 w 17"/>
              <a:gd name="T11" fmla="*/ 19 h 19"/>
              <a:gd name="T12" fmla="*/ 17 w 17"/>
              <a:gd name="T13" fmla="*/ 10 h 19"/>
            </a:gdLst>
            <a:ahLst/>
            <a:cxnLst>
              <a:cxn ang="0">
                <a:pos x="T0" y="T1"/>
              </a:cxn>
              <a:cxn ang="0">
                <a:pos x="T2" y="T3"/>
              </a:cxn>
              <a:cxn ang="0">
                <a:pos x="T4" y="T5"/>
              </a:cxn>
              <a:cxn ang="0">
                <a:pos x="T6" y="T7"/>
              </a:cxn>
              <a:cxn ang="0">
                <a:pos x="T8" y="T9"/>
              </a:cxn>
              <a:cxn ang="0">
                <a:pos x="T10" y="T11"/>
              </a:cxn>
              <a:cxn ang="0">
                <a:pos x="T12" y="T13"/>
              </a:cxn>
            </a:cxnLst>
            <a:rect l="0" t="0" r="r" b="b"/>
            <a:pathLst>
              <a:path w="17" h="19">
                <a:moveTo>
                  <a:pt x="17" y="10"/>
                </a:moveTo>
                <a:cubicBezTo>
                  <a:pt x="17" y="9"/>
                  <a:pt x="17" y="9"/>
                  <a:pt x="17" y="9"/>
                </a:cubicBezTo>
                <a:cubicBezTo>
                  <a:pt x="17" y="4"/>
                  <a:pt x="13" y="0"/>
                  <a:pt x="8" y="0"/>
                </a:cubicBezTo>
                <a:cubicBezTo>
                  <a:pt x="3" y="0"/>
                  <a:pt x="0" y="4"/>
                  <a:pt x="0" y="9"/>
                </a:cubicBezTo>
                <a:cubicBezTo>
                  <a:pt x="0" y="9"/>
                  <a:pt x="0" y="9"/>
                  <a:pt x="0" y="10"/>
                </a:cubicBezTo>
                <a:cubicBezTo>
                  <a:pt x="0" y="15"/>
                  <a:pt x="3" y="19"/>
                  <a:pt x="8" y="19"/>
                </a:cubicBezTo>
                <a:cubicBezTo>
                  <a:pt x="13" y="19"/>
                  <a:pt x="17" y="15"/>
                  <a:pt x="17" y="10"/>
                </a:cubicBezTo>
                <a:close/>
              </a:path>
            </a:pathLst>
          </a:custGeom>
          <a:solidFill>
            <a:srgbClr val="61A5B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8"/>
          <p:cNvSpPr>
            <a:spLocks noEditPoints="1"/>
          </p:cNvSpPr>
          <p:nvPr/>
        </p:nvSpPr>
        <p:spPr bwMode="auto">
          <a:xfrm>
            <a:off x="1760155" y="2323023"/>
            <a:ext cx="471227" cy="691133"/>
          </a:xfrm>
          <a:custGeom>
            <a:avLst/>
            <a:gdLst>
              <a:gd name="T0" fmla="*/ 250 w 254"/>
              <a:gd name="T1" fmla="*/ 52 h 377"/>
              <a:gd name="T2" fmla="*/ 224 w 254"/>
              <a:gd name="T3" fmla="*/ 52 h 377"/>
              <a:gd name="T4" fmla="*/ 235 w 254"/>
              <a:gd name="T5" fmla="*/ 38 h 377"/>
              <a:gd name="T6" fmla="*/ 213 w 254"/>
              <a:gd name="T7" fmla="*/ 43 h 377"/>
              <a:gd name="T8" fmla="*/ 209 w 254"/>
              <a:gd name="T9" fmla="*/ 30 h 377"/>
              <a:gd name="T10" fmla="*/ 211 w 254"/>
              <a:gd name="T11" fmla="*/ 31 h 377"/>
              <a:gd name="T12" fmla="*/ 197 w 254"/>
              <a:gd name="T13" fmla="*/ 34 h 377"/>
              <a:gd name="T14" fmla="*/ 191 w 254"/>
              <a:gd name="T15" fmla="*/ 12 h 377"/>
              <a:gd name="T16" fmla="*/ 167 w 254"/>
              <a:gd name="T17" fmla="*/ 22 h 377"/>
              <a:gd name="T18" fmla="*/ 171 w 254"/>
              <a:gd name="T19" fmla="*/ 5 h 377"/>
              <a:gd name="T20" fmla="*/ 153 w 254"/>
              <a:gd name="T21" fmla="*/ 19 h 377"/>
              <a:gd name="T22" fmla="*/ 144 w 254"/>
              <a:gd name="T23" fmla="*/ 9 h 377"/>
              <a:gd name="T24" fmla="*/ 146 w 254"/>
              <a:gd name="T25" fmla="*/ 9 h 377"/>
              <a:gd name="T26" fmla="*/ 135 w 254"/>
              <a:gd name="T27" fmla="*/ 18 h 377"/>
              <a:gd name="T28" fmla="*/ 129 w 254"/>
              <a:gd name="T29" fmla="*/ 9 h 377"/>
              <a:gd name="T30" fmla="*/ 119 w 254"/>
              <a:gd name="T31" fmla="*/ 19 h 377"/>
              <a:gd name="T32" fmla="*/ 101 w 254"/>
              <a:gd name="T33" fmla="*/ 4 h 377"/>
              <a:gd name="T34" fmla="*/ 88 w 254"/>
              <a:gd name="T35" fmla="*/ 26 h 377"/>
              <a:gd name="T36" fmla="*/ 81 w 254"/>
              <a:gd name="T37" fmla="*/ 10 h 377"/>
              <a:gd name="T38" fmla="*/ 75 w 254"/>
              <a:gd name="T39" fmla="*/ 32 h 377"/>
              <a:gd name="T40" fmla="*/ 62 w 254"/>
              <a:gd name="T41" fmla="*/ 29 h 377"/>
              <a:gd name="T42" fmla="*/ 64 w 254"/>
              <a:gd name="T43" fmla="*/ 28 h 377"/>
              <a:gd name="T44" fmla="*/ 60 w 254"/>
              <a:gd name="T45" fmla="*/ 42 h 377"/>
              <a:gd name="T46" fmla="*/ 38 w 254"/>
              <a:gd name="T47" fmla="*/ 38 h 377"/>
              <a:gd name="T48" fmla="*/ 38 w 254"/>
              <a:gd name="T49" fmla="*/ 64 h 377"/>
              <a:gd name="T50" fmla="*/ 24 w 254"/>
              <a:gd name="T51" fmla="*/ 54 h 377"/>
              <a:gd name="T52" fmla="*/ 31 w 254"/>
              <a:gd name="T53" fmla="*/ 76 h 377"/>
              <a:gd name="T54" fmla="*/ 18 w 254"/>
              <a:gd name="T55" fmla="*/ 81 h 377"/>
              <a:gd name="T56" fmla="*/ 19 w 254"/>
              <a:gd name="T57" fmla="*/ 79 h 377"/>
              <a:gd name="T58" fmla="*/ 23 w 254"/>
              <a:gd name="T59" fmla="*/ 92 h 377"/>
              <a:gd name="T60" fmla="*/ 3 w 254"/>
              <a:gd name="T61" fmla="*/ 102 h 377"/>
              <a:gd name="T62" fmla="*/ 18 w 254"/>
              <a:gd name="T63" fmla="*/ 124 h 377"/>
              <a:gd name="T64" fmla="*/ 0 w 254"/>
              <a:gd name="T65" fmla="*/ 123 h 377"/>
              <a:gd name="T66" fmla="*/ 18 w 254"/>
              <a:gd name="T67" fmla="*/ 138 h 377"/>
              <a:gd name="T68" fmla="*/ 10 w 254"/>
              <a:gd name="T69" fmla="*/ 149 h 377"/>
              <a:gd name="T70" fmla="*/ 9 w 254"/>
              <a:gd name="T71" fmla="*/ 146 h 377"/>
              <a:gd name="T72" fmla="*/ 19 w 254"/>
              <a:gd name="T73" fmla="*/ 156 h 377"/>
              <a:gd name="T74" fmla="*/ 4 w 254"/>
              <a:gd name="T75" fmla="*/ 174 h 377"/>
              <a:gd name="T76" fmla="*/ 26 w 254"/>
              <a:gd name="T77" fmla="*/ 189 h 377"/>
              <a:gd name="T78" fmla="*/ 9 w 254"/>
              <a:gd name="T79" fmla="*/ 193 h 377"/>
              <a:gd name="T80" fmla="*/ 30 w 254"/>
              <a:gd name="T81" fmla="*/ 202 h 377"/>
              <a:gd name="T82" fmla="*/ 25 w 254"/>
              <a:gd name="T83" fmla="*/ 216 h 377"/>
              <a:gd name="T84" fmla="*/ 25 w 254"/>
              <a:gd name="T85" fmla="*/ 213 h 377"/>
              <a:gd name="T86" fmla="*/ 37 w 254"/>
              <a:gd name="T87" fmla="*/ 220 h 377"/>
              <a:gd name="T88" fmla="*/ 26 w 254"/>
              <a:gd name="T89" fmla="*/ 241 h 377"/>
              <a:gd name="T90" fmla="*/ 50 w 254"/>
              <a:gd name="T91" fmla="*/ 251 h 377"/>
              <a:gd name="T92" fmla="*/ 35 w 254"/>
              <a:gd name="T93" fmla="*/ 259 h 377"/>
              <a:gd name="T94" fmla="*/ 57 w 254"/>
              <a:gd name="T95" fmla="*/ 265 h 377"/>
              <a:gd name="T96" fmla="*/ 54 w 254"/>
              <a:gd name="T97" fmla="*/ 278 h 377"/>
              <a:gd name="T98" fmla="*/ 52 w 254"/>
              <a:gd name="T99" fmla="*/ 276 h 377"/>
              <a:gd name="T100" fmla="*/ 65 w 254"/>
              <a:gd name="T101" fmla="*/ 282 h 377"/>
              <a:gd name="T102" fmla="*/ 55 w 254"/>
              <a:gd name="T103" fmla="*/ 303 h 377"/>
              <a:gd name="T104" fmla="*/ 78 w 254"/>
              <a:gd name="T105" fmla="*/ 315 h 377"/>
              <a:gd name="T106" fmla="*/ 62 w 254"/>
              <a:gd name="T107" fmla="*/ 321 h 377"/>
              <a:gd name="T108" fmla="*/ 83 w 254"/>
              <a:gd name="T109" fmla="*/ 329 h 377"/>
              <a:gd name="T110" fmla="*/ 78 w 254"/>
              <a:gd name="T111" fmla="*/ 343 h 377"/>
              <a:gd name="T112" fmla="*/ 77 w 254"/>
              <a:gd name="T113" fmla="*/ 340 h 377"/>
              <a:gd name="T114" fmla="*/ 88 w 254"/>
              <a:gd name="T115" fmla="*/ 349 h 377"/>
              <a:gd name="T116" fmla="*/ 73 w 254"/>
              <a:gd name="T117" fmla="*/ 366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4" h="377">
                <a:moveTo>
                  <a:pt x="236" y="63"/>
                </a:moveTo>
                <a:cubicBezTo>
                  <a:pt x="237" y="63"/>
                  <a:pt x="237" y="64"/>
                  <a:pt x="238" y="64"/>
                </a:cubicBezTo>
                <a:cubicBezTo>
                  <a:pt x="241" y="68"/>
                  <a:pt x="247" y="68"/>
                  <a:pt x="250" y="64"/>
                </a:cubicBezTo>
                <a:cubicBezTo>
                  <a:pt x="254" y="61"/>
                  <a:pt x="254" y="56"/>
                  <a:pt x="250" y="52"/>
                </a:cubicBezTo>
                <a:cubicBezTo>
                  <a:pt x="250" y="51"/>
                  <a:pt x="249" y="51"/>
                  <a:pt x="248" y="50"/>
                </a:cubicBezTo>
                <a:cubicBezTo>
                  <a:pt x="245" y="47"/>
                  <a:pt x="240" y="47"/>
                  <a:pt x="236" y="50"/>
                </a:cubicBezTo>
                <a:cubicBezTo>
                  <a:pt x="233" y="54"/>
                  <a:pt x="233" y="59"/>
                  <a:pt x="236" y="63"/>
                </a:cubicBezTo>
                <a:moveTo>
                  <a:pt x="224" y="52"/>
                </a:moveTo>
                <a:cubicBezTo>
                  <a:pt x="225" y="52"/>
                  <a:pt x="225" y="53"/>
                  <a:pt x="226" y="53"/>
                </a:cubicBezTo>
                <a:cubicBezTo>
                  <a:pt x="230" y="56"/>
                  <a:pt x="235" y="56"/>
                  <a:pt x="238" y="52"/>
                </a:cubicBezTo>
                <a:cubicBezTo>
                  <a:pt x="241" y="48"/>
                  <a:pt x="241" y="43"/>
                  <a:pt x="237" y="40"/>
                </a:cubicBezTo>
                <a:cubicBezTo>
                  <a:pt x="236" y="39"/>
                  <a:pt x="236" y="39"/>
                  <a:pt x="235" y="38"/>
                </a:cubicBezTo>
                <a:cubicBezTo>
                  <a:pt x="231" y="35"/>
                  <a:pt x="226" y="36"/>
                  <a:pt x="223" y="39"/>
                </a:cubicBezTo>
                <a:cubicBezTo>
                  <a:pt x="220" y="43"/>
                  <a:pt x="220" y="49"/>
                  <a:pt x="224" y="52"/>
                </a:cubicBezTo>
                <a:moveTo>
                  <a:pt x="211" y="42"/>
                </a:moveTo>
                <a:cubicBezTo>
                  <a:pt x="212" y="42"/>
                  <a:pt x="212" y="43"/>
                  <a:pt x="213" y="43"/>
                </a:cubicBezTo>
                <a:cubicBezTo>
                  <a:pt x="217" y="46"/>
                  <a:pt x="222" y="45"/>
                  <a:pt x="225" y="41"/>
                </a:cubicBezTo>
                <a:cubicBezTo>
                  <a:pt x="228" y="37"/>
                  <a:pt x="227" y="32"/>
                  <a:pt x="223" y="29"/>
                </a:cubicBezTo>
                <a:cubicBezTo>
                  <a:pt x="222" y="28"/>
                  <a:pt x="221" y="28"/>
                  <a:pt x="221" y="28"/>
                </a:cubicBezTo>
                <a:cubicBezTo>
                  <a:pt x="217" y="25"/>
                  <a:pt x="211" y="26"/>
                  <a:pt x="209" y="30"/>
                </a:cubicBezTo>
                <a:cubicBezTo>
                  <a:pt x="206" y="34"/>
                  <a:pt x="207" y="39"/>
                  <a:pt x="211" y="42"/>
                </a:cubicBezTo>
                <a:moveTo>
                  <a:pt x="197" y="34"/>
                </a:moveTo>
                <a:cubicBezTo>
                  <a:pt x="198" y="34"/>
                  <a:pt x="198" y="34"/>
                  <a:pt x="199" y="35"/>
                </a:cubicBezTo>
                <a:cubicBezTo>
                  <a:pt x="203" y="37"/>
                  <a:pt x="209" y="35"/>
                  <a:pt x="211" y="31"/>
                </a:cubicBezTo>
                <a:cubicBezTo>
                  <a:pt x="213" y="27"/>
                  <a:pt x="211" y="22"/>
                  <a:pt x="207" y="20"/>
                </a:cubicBezTo>
                <a:cubicBezTo>
                  <a:pt x="207" y="19"/>
                  <a:pt x="206" y="19"/>
                  <a:pt x="205" y="18"/>
                </a:cubicBezTo>
                <a:cubicBezTo>
                  <a:pt x="201" y="16"/>
                  <a:pt x="196" y="18"/>
                  <a:pt x="193" y="22"/>
                </a:cubicBezTo>
                <a:cubicBezTo>
                  <a:pt x="191" y="26"/>
                  <a:pt x="193" y="31"/>
                  <a:pt x="197" y="34"/>
                </a:cubicBezTo>
                <a:moveTo>
                  <a:pt x="182" y="27"/>
                </a:moveTo>
                <a:cubicBezTo>
                  <a:pt x="183" y="27"/>
                  <a:pt x="184" y="28"/>
                  <a:pt x="184" y="28"/>
                </a:cubicBezTo>
                <a:cubicBezTo>
                  <a:pt x="189" y="30"/>
                  <a:pt x="194" y="28"/>
                  <a:pt x="196" y="23"/>
                </a:cubicBezTo>
                <a:cubicBezTo>
                  <a:pt x="197" y="19"/>
                  <a:pt x="195" y="14"/>
                  <a:pt x="191" y="12"/>
                </a:cubicBezTo>
                <a:cubicBezTo>
                  <a:pt x="190" y="11"/>
                  <a:pt x="189" y="11"/>
                  <a:pt x="188" y="11"/>
                </a:cubicBezTo>
                <a:cubicBezTo>
                  <a:pt x="184" y="9"/>
                  <a:pt x="179" y="11"/>
                  <a:pt x="177" y="16"/>
                </a:cubicBezTo>
                <a:cubicBezTo>
                  <a:pt x="176" y="20"/>
                  <a:pt x="178" y="25"/>
                  <a:pt x="182" y="27"/>
                </a:cubicBezTo>
                <a:moveTo>
                  <a:pt x="167" y="22"/>
                </a:moveTo>
                <a:cubicBezTo>
                  <a:pt x="168" y="22"/>
                  <a:pt x="168" y="22"/>
                  <a:pt x="169" y="23"/>
                </a:cubicBezTo>
                <a:cubicBezTo>
                  <a:pt x="174" y="24"/>
                  <a:pt x="178" y="21"/>
                  <a:pt x="180" y="17"/>
                </a:cubicBezTo>
                <a:cubicBezTo>
                  <a:pt x="181" y="12"/>
                  <a:pt x="178" y="7"/>
                  <a:pt x="174" y="6"/>
                </a:cubicBezTo>
                <a:cubicBezTo>
                  <a:pt x="173" y="6"/>
                  <a:pt x="172" y="6"/>
                  <a:pt x="171" y="5"/>
                </a:cubicBezTo>
                <a:cubicBezTo>
                  <a:pt x="167" y="4"/>
                  <a:pt x="162" y="7"/>
                  <a:pt x="161" y="12"/>
                </a:cubicBezTo>
                <a:cubicBezTo>
                  <a:pt x="159" y="16"/>
                  <a:pt x="162" y="21"/>
                  <a:pt x="167" y="22"/>
                </a:cubicBezTo>
                <a:moveTo>
                  <a:pt x="151" y="19"/>
                </a:moveTo>
                <a:cubicBezTo>
                  <a:pt x="152" y="19"/>
                  <a:pt x="153" y="19"/>
                  <a:pt x="153" y="19"/>
                </a:cubicBezTo>
                <a:cubicBezTo>
                  <a:pt x="158" y="20"/>
                  <a:pt x="162" y="17"/>
                  <a:pt x="163" y="12"/>
                </a:cubicBezTo>
                <a:cubicBezTo>
                  <a:pt x="164" y="7"/>
                  <a:pt x="161" y="3"/>
                  <a:pt x="156" y="2"/>
                </a:cubicBezTo>
                <a:cubicBezTo>
                  <a:pt x="155" y="2"/>
                  <a:pt x="154" y="2"/>
                  <a:pt x="153" y="2"/>
                </a:cubicBezTo>
                <a:cubicBezTo>
                  <a:pt x="149" y="1"/>
                  <a:pt x="144" y="4"/>
                  <a:pt x="144" y="9"/>
                </a:cubicBezTo>
                <a:cubicBezTo>
                  <a:pt x="143" y="14"/>
                  <a:pt x="146" y="18"/>
                  <a:pt x="151" y="19"/>
                </a:cubicBezTo>
                <a:moveTo>
                  <a:pt x="135" y="18"/>
                </a:moveTo>
                <a:cubicBezTo>
                  <a:pt x="136" y="18"/>
                  <a:pt x="136" y="18"/>
                  <a:pt x="137" y="18"/>
                </a:cubicBezTo>
                <a:cubicBezTo>
                  <a:pt x="142" y="18"/>
                  <a:pt x="146" y="14"/>
                  <a:pt x="146" y="9"/>
                </a:cubicBezTo>
                <a:cubicBezTo>
                  <a:pt x="146" y="5"/>
                  <a:pt x="143" y="1"/>
                  <a:pt x="138" y="0"/>
                </a:cubicBezTo>
                <a:cubicBezTo>
                  <a:pt x="137" y="0"/>
                  <a:pt x="136" y="0"/>
                  <a:pt x="135" y="0"/>
                </a:cubicBezTo>
                <a:cubicBezTo>
                  <a:pt x="130" y="0"/>
                  <a:pt x="126" y="4"/>
                  <a:pt x="126" y="9"/>
                </a:cubicBezTo>
                <a:cubicBezTo>
                  <a:pt x="126" y="14"/>
                  <a:pt x="130" y="18"/>
                  <a:pt x="135" y="18"/>
                </a:cubicBezTo>
                <a:cubicBezTo>
                  <a:pt x="135" y="18"/>
                  <a:pt x="135" y="18"/>
                  <a:pt x="135" y="18"/>
                </a:cubicBezTo>
                <a:moveTo>
                  <a:pt x="119" y="19"/>
                </a:moveTo>
                <a:cubicBezTo>
                  <a:pt x="120" y="18"/>
                  <a:pt x="120" y="18"/>
                  <a:pt x="121" y="18"/>
                </a:cubicBezTo>
                <a:cubicBezTo>
                  <a:pt x="126" y="18"/>
                  <a:pt x="129" y="14"/>
                  <a:pt x="129" y="9"/>
                </a:cubicBezTo>
                <a:cubicBezTo>
                  <a:pt x="129" y="4"/>
                  <a:pt x="124" y="1"/>
                  <a:pt x="120" y="1"/>
                </a:cubicBezTo>
                <a:cubicBezTo>
                  <a:pt x="119" y="1"/>
                  <a:pt x="118" y="1"/>
                  <a:pt x="117" y="1"/>
                </a:cubicBezTo>
                <a:cubicBezTo>
                  <a:pt x="112" y="2"/>
                  <a:pt x="109" y="6"/>
                  <a:pt x="109" y="11"/>
                </a:cubicBezTo>
                <a:cubicBezTo>
                  <a:pt x="110" y="16"/>
                  <a:pt x="114" y="19"/>
                  <a:pt x="119" y="19"/>
                </a:cubicBezTo>
                <a:moveTo>
                  <a:pt x="103" y="21"/>
                </a:moveTo>
                <a:cubicBezTo>
                  <a:pt x="104" y="21"/>
                  <a:pt x="105" y="21"/>
                  <a:pt x="105" y="21"/>
                </a:cubicBezTo>
                <a:cubicBezTo>
                  <a:pt x="110" y="20"/>
                  <a:pt x="113" y="15"/>
                  <a:pt x="112" y="10"/>
                </a:cubicBezTo>
                <a:cubicBezTo>
                  <a:pt x="111" y="6"/>
                  <a:pt x="106" y="3"/>
                  <a:pt x="101" y="4"/>
                </a:cubicBezTo>
                <a:cubicBezTo>
                  <a:pt x="101" y="4"/>
                  <a:pt x="100" y="4"/>
                  <a:pt x="99" y="4"/>
                </a:cubicBezTo>
                <a:cubicBezTo>
                  <a:pt x="94" y="6"/>
                  <a:pt x="91" y="10"/>
                  <a:pt x="93" y="15"/>
                </a:cubicBezTo>
                <a:cubicBezTo>
                  <a:pt x="94" y="20"/>
                  <a:pt x="98" y="22"/>
                  <a:pt x="103" y="21"/>
                </a:cubicBezTo>
                <a:moveTo>
                  <a:pt x="88" y="26"/>
                </a:moveTo>
                <a:cubicBezTo>
                  <a:pt x="88" y="26"/>
                  <a:pt x="89" y="26"/>
                  <a:pt x="90" y="25"/>
                </a:cubicBezTo>
                <a:cubicBezTo>
                  <a:pt x="94" y="24"/>
                  <a:pt x="97" y="19"/>
                  <a:pt x="95" y="14"/>
                </a:cubicBezTo>
                <a:cubicBezTo>
                  <a:pt x="93" y="10"/>
                  <a:pt x="88" y="7"/>
                  <a:pt x="84" y="9"/>
                </a:cubicBezTo>
                <a:cubicBezTo>
                  <a:pt x="83" y="9"/>
                  <a:pt x="82" y="10"/>
                  <a:pt x="81" y="10"/>
                </a:cubicBezTo>
                <a:cubicBezTo>
                  <a:pt x="77" y="12"/>
                  <a:pt x="75" y="17"/>
                  <a:pt x="77" y="21"/>
                </a:cubicBezTo>
                <a:cubicBezTo>
                  <a:pt x="78" y="26"/>
                  <a:pt x="83" y="28"/>
                  <a:pt x="88" y="26"/>
                </a:cubicBezTo>
                <a:moveTo>
                  <a:pt x="73" y="33"/>
                </a:moveTo>
                <a:cubicBezTo>
                  <a:pt x="74" y="32"/>
                  <a:pt x="75" y="32"/>
                  <a:pt x="75" y="32"/>
                </a:cubicBezTo>
                <a:cubicBezTo>
                  <a:pt x="80" y="30"/>
                  <a:pt x="81" y="24"/>
                  <a:pt x="79" y="20"/>
                </a:cubicBezTo>
                <a:cubicBezTo>
                  <a:pt x="77" y="16"/>
                  <a:pt x="71" y="14"/>
                  <a:pt x="67" y="16"/>
                </a:cubicBezTo>
                <a:cubicBezTo>
                  <a:pt x="66" y="17"/>
                  <a:pt x="66" y="17"/>
                  <a:pt x="65" y="18"/>
                </a:cubicBezTo>
                <a:cubicBezTo>
                  <a:pt x="61" y="20"/>
                  <a:pt x="59" y="25"/>
                  <a:pt x="62" y="29"/>
                </a:cubicBezTo>
                <a:cubicBezTo>
                  <a:pt x="64" y="34"/>
                  <a:pt x="69" y="35"/>
                  <a:pt x="73" y="33"/>
                </a:cubicBezTo>
                <a:moveTo>
                  <a:pt x="60" y="42"/>
                </a:moveTo>
                <a:cubicBezTo>
                  <a:pt x="61" y="41"/>
                  <a:pt x="61" y="41"/>
                  <a:pt x="62" y="40"/>
                </a:cubicBezTo>
                <a:cubicBezTo>
                  <a:pt x="66" y="37"/>
                  <a:pt x="67" y="32"/>
                  <a:pt x="64" y="28"/>
                </a:cubicBezTo>
                <a:cubicBezTo>
                  <a:pt x="61" y="24"/>
                  <a:pt x="55" y="23"/>
                  <a:pt x="52" y="26"/>
                </a:cubicBezTo>
                <a:cubicBezTo>
                  <a:pt x="51" y="27"/>
                  <a:pt x="50" y="27"/>
                  <a:pt x="49" y="28"/>
                </a:cubicBezTo>
                <a:cubicBezTo>
                  <a:pt x="46" y="31"/>
                  <a:pt x="45" y="36"/>
                  <a:pt x="48" y="40"/>
                </a:cubicBezTo>
                <a:cubicBezTo>
                  <a:pt x="51" y="44"/>
                  <a:pt x="56" y="44"/>
                  <a:pt x="60" y="42"/>
                </a:cubicBezTo>
                <a:moveTo>
                  <a:pt x="48" y="52"/>
                </a:moveTo>
                <a:cubicBezTo>
                  <a:pt x="49" y="52"/>
                  <a:pt x="49" y="51"/>
                  <a:pt x="50" y="50"/>
                </a:cubicBezTo>
                <a:cubicBezTo>
                  <a:pt x="53" y="47"/>
                  <a:pt x="53" y="42"/>
                  <a:pt x="50" y="38"/>
                </a:cubicBezTo>
                <a:cubicBezTo>
                  <a:pt x="46" y="35"/>
                  <a:pt x="41" y="35"/>
                  <a:pt x="38" y="38"/>
                </a:cubicBezTo>
                <a:cubicBezTo>
                  <a:pt x="37" y="39"/>
                  <a:pt x="36" y="39"/>
                  <a:pt x="36" y="40"/>
                </a:cubicBezTo>
                <a:cubicBezTo>
                  <a:pt x="32" y="43"/>
                  <a:pt x="32" y="49"/>
                  <a:pt x="36" y="52"/>
                </a:cubicBezTo>
                <a:cubicBezTo>
                  <a:pt x="39" y="56"/>
                  <a:pt x="45" y="55"/>
                  <a:pt x="48" y="52"/>
                </a:cubicBezTo>
                <a:moveTo>
                  <a:pt x="38" y="64"/>
                </a:moveTo>
                <a:cubicBezTo>
                  <a:pt x="38" y="64"/>
                  <a:pt x="39" y="63"/>
                  <a:pt x="39" y="62"/>
                </a:cubicBezTo>
                <a:cubicBezTo>
                  <a:pt x="42" y="59"/>
                  <a:pt x="41" y="53"/>
                  <a:pt x="37" y="50"/>
                </a:cubicBezTo>
                <a:cubicBezTo>
                  <a:pt x="34" y="47"/>
                  <a:pt x="28" y="48"/>
                  <a:pt x="25" y="52"/>
                </a:cubicBezTo>
                <a:cubicBezTo>
                  <a:pt x="25" y="53"/>
                  <a:pt x="24" y="53"/>
                  <a:pt x="24" y="54"/>
                </a:cubicBezTo>
                <a:cubicBezTo>
                  <a:pt x="21" y="58"/>
                  <a:pt x="22" y="63"/>
                  <a:pt x="26" y="66"/>
                </a:cubicBezTo>
                <a:cubicBezTo>
                  <a:pt x="30" y="69"/>
                  <a:pt x="35" y="68"/>
                  <a:pt x="38" y="64"/>
                </a:cubicBezTo>
                <a:moveTo>
                  <a:pt x="30" y="78"/>
                </a:moveTo>
                <a:cubicBezTo>
                  <a:pt x="30" y="77"/>
                  <a:pt x="30" y="76"/>
                  <a:pt x="31" y="76"/>
                </a:cubicBezTo>
                <a:cubicBezTo>
                  <a:pt x="33" y="71"/>
                  <a:pt x="31" y="66"/>
                  <a:pt x="27" y="64"/>
                </a:cubicBezTo>
                <a:cubicBezTo>
                  <a:pt x="23" y="62"/>
                  <a:pt x="18" y="63"/>
                  <a:pt x="15" y="67"/>
                </a:cubicBezTo>
                <a:cubicBezTo>
                  <a:pt x="15" y="68"/>
                  <a:pt x="15" y="69"/>
                  <a:pt x="14" y="70"/>
                </a:cubicBezTo>
                <a:cubicBezTo>
                  <a:pt x="12" y="74"/>
                  <a:pt x="14" y="79"/>
                  <a:pt x="18" y="81"/>
                </a:cubicBezTo>
                <a:cubicBezTo>
                  <a:pt x="22" y="84"/>
                  <a:pt x="27" y="82"/>
                  <a:pt x="30" y="78"/>
                </a:cubicBezTo>
                <a:moveTo>
                  <a:pt x="23" y="92"/>
                </a:moveTo>
                <a:cubicBezTo>
                  <a:pt x="24" y="92"/>
                  <a:pt x="24" y="91"/>
                  <a:pt x="24" y="90"/>
                </a:cubicBezTo>
                <a:cubicBezTo>
                  <a:pt x="26" y="86"/>
                  <a:pt x="23" y="81"/>
                  <a:pt x="19" y="79"/>
                </a:cubicBezTo>
                <a:cubicBezTo>
                  <a:pt x="14" y="77"/>
                  <a:pt x="9" y="80"/>
                  <a:pt x="8" y="84"/>
                </a:cubicBezTo>
                <a:cubicBezTo>
                  <a:pt x="8" y="85"/>
                  <a:pt x="7" y="86"/>
                  <a:pt x="7" y="87"/>
                </a:cubicBezTo>
                <a:cubicBezTo>
                  <a:pt x="5" y="91"/>
                  <a:pt x="8" y="96"/>
                  <a:pt x="12" y="98"/>
                </a:cubicBezTo>
                <a:cubicBezTo>
                  <a:pt x="17" y="99"/>
                  <a:pt x="22" y="97"/>
                  <a:pt x="23" y="92"/>
                </a:cubicBezTo>
                <a:moveTo>
                  <a:pt x="19" y="108"/>
                </a:moveTo>
                <a:cubicBezTo>
                  <a:pt x="20" y="107"/>
                  <a:pt x="20" y="106"/>
                  <a:pt x="20" y="106"/>
                </a:cubicBezTo>
                <a:cubicBezTo>
                  <a:pt x="21" y="101"/>
                  <a:pt x="18" y="96"/>
                  <a:pt x="13" y="95"/>
                </a:cubicBezTo>
                <a:cubicBezTo>
                  <a:pt x="8" y="94"/>
                  <a:pt x="4" y="97"/>
                  <a:pt x="3" y="102"/>
                </a:cubicBezTo>
                <a:cubicBezTo>
                  <a:pt x="3" y="103"/>
                  <a:pt x="2" y="104"/>
                  <a:pt x="2" y="105"/>
                </a:cubicBezTo>
                <a:cubicBezTo>
                  <a:pt x="1" y="109"/>
                  <a:pt x="5" y="114"/>
                  <a:pt x="9" y="115"/>
                </a:cubicBezTo>
                <a:cubicBezTo>
                  <a:pt x="14" y="116"/>
                  <a:pt x="19" y="112"/>
                  <a:pt x="19" y="108"/>
                </a:cubicBezTo>
                <a:moveTo>
                  <a:pt x="18" y="124"/>
                </a:moveTo>
                <a:cubicBezTo>
                  <a:pt x="18" y="123"/>
                  <a:pt x="18" y="122"/>
                  <a:pt x="18" y="121"/>
                </a:cubicBezTo>
                <a:cubicBezTo>
                  <a:pt x="18" y="117"/>
                  <a:pt x="14" y="112"/>
                  <a:pt x="10" y="112"/>
                </a:cubicBezTo>
                <a:cubicBezTo>
                  <a:pt x="5" y="112"/>
                  <a:pt x="1" y="115"/>
                  <a:pt x="0" y="120"/>
                </a:cubicBezTo>
                <a:cubicBezTo>
                  <a:pt x="0" y="121"/>
                  <a:pt x="0" y="122"/>
                  <a:pt x="0" y="123"/>
                </a:cubicBezTo>
                <a:cubicBezTo>
                  <a:pt x="0" y="128"/>
                  <a:pt x="4" y="132"/>
                  <a:pt x="8" y="132"/>
                </a:cubicBezTo>
                <a:cubicBezTo>
                  <a:pt x="13" y="132"/>
                  <a:pt x="17" y="128"/>
                  <a:pt x="18" y="124"/>
                </a:cubicBezTo>
                <a:moveTo>
                  <a:pt x="18" y="140"/>
                </a:moveTo>
                <a:cubicBezTo>
                  <a:pt x="18" y="139"/>
                  <a:pt x="18" y="138"/>
                  <a:pt x="18" y="138"/>
                </a:cubicBezTo>
                <a:cubicBezTo>
                  <a:pt x="17" y="133"/>
                  <a:pt x="13" y="129"/>
                  <a:pt x="9" y="129"/>
                </a:cubicBezTo>
                <a:cubicBezTo>
                  <a:pt x="4" y="129"/>
                  <a:pt x="0" y="134"/>
                  <a:pt x="0" y="138"/>
                </a:cubicBezTo>
                <a:cubicBezTo>
                  <a:pt x="0" y="139"/>
                  <a:pt x="0" y="140"/>
                  <a:pt x="0" y="141"/>
                </a:cubicBezTo>
                <a:cubicBezTo>
                  <a:pt x="1" y="146"/>
                  <a:pt x="5" y="149"/>
                  <a:pt x="10" y="149"/>
                </a:cubicBezTo>
                <a:cubicBezTo>
                  <a:pt x="14" y="149"/>
                  <a:pt x="18" y="145"/>
                  <a:pt x="18" y="140"/>
                </a:cubicBezTo>
                <a:moveTo>
                  <a:pt x="19" y="156"/>
                </a:moveTo>
                <a:cubicBezTo>
                  <a:pt x="19" y="156"/>
                  <a:pt x="19" y="155"/>
                  <a:pt x="19" y="154"/>
                </a:cubicBezTo>
                <a:cubicBezTo>
                  <a:pt x="18" y="149"/>
                  <a:pt x="14" y="146"/>
                  <a:pt x="9" y="146"/>
                </a:cubicBezTo>
                <a:cubicBezTo>
                  <a:pt x="5" y="147"/>
                  <a:pt x="1" y="151"/>
                  <a:pt x="2" y="156"/>
                </a:cubicBezTo>
                <a:cubicBezTo>
                  <a:pt x="2" y="157"/>
                  <a:pt x="2" y="158"/>
                  <a:pt x="2" y="159"/>
                </a:cubicBezTo>
                <a:cubicBezTo>
                  <a:pt x="3" y="163"/>
                  <a:pt x="7" y="167"/>
                  <a:pt x="12" y="166"/>
                </a:cubicBezTo>
                <a:cubicBezTo>
                  <a:pt x="16" y="165"/>
                  <a:pt x="20" y="161"/>
                  <a:pt x="19" y="156"/>
                </a:cubicBezTo>
                <a:moveTo>
                  <a:pt x="22" y="173"/>
                </a:moveTo>
                <a:cubicBezTo>
                  <a:pt x="22" y="172"/>
                  <a:pt x="22" y="171"/>
                  <a:pt x="21" y="170"/>
                </a:cubicBezTo>
                <a:cubicBezTo>
                  <a:pt x="21" y="166"/>
                  <a:pt x="16" y="163"/>
                  <a:pt x="11" y="163"/>
                </a:cubicBezTo>
                <a:cubicBezTo>
                  <a:pt x="7" y="164"/>
                  <a:pt x="4" y="169"/>
                  <a:pt x="4" y="174"/>
                </a:cubicBezTo>
                <a:cubicBezTo>
                  <a:pt x="5" y="174"/>
                  <a:pt x="5" y="175"/>
                  <a:pt x="5" y="176"/>
                </a:cubicBezTo>
                <a:cubicBezTo>
                  <a:pt x="6" y="181"/>
                  <a:pt x="11" y="184"/>
                  <a:pt x="15" y="183"/>
                </a:cubicBezTo>
                <a:cubicBezTo>
                  <a:pt x="20" y="182"/>
                  <a:pt x="23" y="177"/>
                  <a:pt x="22" y="173"/>
                </a:cubicBezTo>
                <a:moveTo>
                  <a:pt x="26" y="189"/>
                </a:moveTo>
                <a:cubicBezTo>
                  <a:pt x="26" y="188"/>
                  <a:pt x="25" y="187"/>
                  <a:pt x="25" y="186"/>
                </a:cubicBezTo>
                <a:cubicBezTo>
                  <a:pt x="24" y="182"/>
                  <a:pt x="19" y="179"/>
                  <a:pt x="15" y="180"/>
                </a:cubicBezTo>
                <a:cubicBezTo>
                  <a:pt x="10" y="182"/>
                  <a:pt x="7" y="186"/>
                  <a:pt x="8" y="191"/>
                </a:cubicBezTo>
                <a:cubicBezTo>
                  <a:pt x="9" y="192"/>
                  <a:pt x="9" y="193"/>
                  <a:pt x="9" y="193"/>
                </a:cubicBezTo>
                <a:cubicBezTo>
                  <a:pt x="10" y="198"/>
                  <a:pt x="15" y="201"/>
                  <a:pt x="20" y="199"/>
                </a:cubicBezTo>
                <a:cubicBezTo>
                  <a:pt x="24" y="198"/>
                  <a:pt x="27" y="193"/>
                  <a:pt x="26" y="189"/>
                </a:cubicBezTo>
                <a:moveTo>
                  <a:pt x="31" y="205"/>
                </a:moveTo>
                <a:cubicBezTo>
                  <a:pt x="31" y="204"/>
                  <a:pt x="30" y="203"/>
                  <a:pt x="30" y="202"/>
                </a:cubicBezTo>
                <a:cubicBezTo>
                  <a:pt x="28" y="198"/>
                  <a:pt x="24" y="195"/>
                  <a:pt x="19" y="197"/>
                </a:cubicBezTo>
                <a:cubicBezTo>
                  <a:pt x="15" y="198"/>
                  <a:pt x="12" y="203"/>
                  <a:pt x="14" y="208"/>
                </a:cubicBezTo>
                <a:cubicBezTo>
                  <a:pt x="14" y="209"/>
                  <a:pt x="14" y="210"/>
                  <a:pt x="14" y="210"/>
                </a:cubicBezTo>
                <a:cubicBezTo>
                  <a:pt x="16" y="215"/>
                  <a:pt x="21" y="217"/>
                  <a:pt x="25" y="216"/>
                </a:cubicBezTo>
                <a:cubicBezTo>
                  <a:pt x="30" y="214"/>
                  <a:pt x="32" y="209"/>
                  <a:pt x="31" y="205"/>
                </a:cubicBezTo>
                <a:moveTo>
                  <a:pt x="37" y="220"/>
                </a:moveTo>
                <a:cubicBezTo>
                  <a:pt x="36" y="220"/>
                  <a:pt x="36" y="219"/>
                  <a:pt x="36" y="218"/>
                </a:cubicBezTo>
                <a:cubicBezTo>
                  <a:pt x="34" y="214"/>
                  <a:pt x="29" y="211"/>
                  <a:pt x="25" y="213"/>
                </a:cubicBezTo>
                <a:cubicBezTo>
                  <a:pt x="20" y="215"/>
                  <a:pt x="18" y="220"/>
                  <a:pt x="20" y="224"/>
                </a:cubicBezTo>
                <a:cubicBezTo>
                  <a:pt x="20" y="225"/>
                  <a:pt x="20" y="226"/>
                  <a:pt x="21" y="227"/>
                </a:cubicBezTo>
                <a:cubicBezTo>
                  <a:pt x="22" y="231"/>
                  <a:pt x="27" y="233"/>
                  <a:pt x="32" y="232"/>
                </a:cubicBezTo>
                <a:cubicBezTo>
                  <a:pt x="36" y="230"/>
                  <a:pt x="38" y="225"/>
                  <a:pt x="37" y="220"/>
                </a:cubicBezTo>
                <a:moveTo>
                  <a:pt x="43" y="236"/>
                </a:moveTo>
                <a:cubicBezTo>
                  <a:pt x="43" y="235"/>
                  <a:pt x="43" y="234"/>
                  <a:pt x="42" y="234"/>
                </a:cubicBezTo>
                <a:cubicBezTo>
                  <a:pt x="40" y="229"/>
                  <a:pt x="35" y="227"/>
                  <a:pt x="31" y="229"/>
                </a:cubicBezTo>
                <a:cubicBezTo>
                  <a:pt x="26" y="231"/>
                  <a:pt x="24" y="236"/>
                  <a:pt x="26" y="241"/>
                </a:cubicBezTo>
                <a:cubicBezTo>
                  <a:pt x="27" y="241"/>
                  <a:pt x="27" y="242"/>
                  <a:pt x="27" y="243"/>
                </a:cubicBezTo>
                <a:cubicBezTo>
                  <a:pt x="29" y="247"/>
                  <a:pt x="34" y="249"/>
                  <a:pt x="39" y="247"/>
                </a:cubicBezTo>
                <a:cubicBezTo>
                  <a:pt x="43" y="245"/>
                  <a:pt x="45" y="240"/>
                  <a:pt x="43" y="236"/>
                </a:cubicBezTo>
                <a:moveTo>
                  <a:pt x="50" y="251"/>
                </a:moveTo>
                <a:cubicBezTo>
                  <a:pt x="50" y="251"/>
                  <a:pt x="50" y="250"/>
                  <a:pt x="49" y="249"/>
                </a:cubicBezTo>
                <a:cubicBezTo>
                  <a:pt x="47" y="245"/>
                  <a:pt x="42" y="243"/>
                  <a:pt x="38" y="245"/>
                </a:cubicBezTo>
                <a:cubicBezTo>
                  <a:pt x="33" y="247"/>
                  <a:pt x="32" y="252"/>
                  <a:pt x="34" y="256"/>
                </a:cubicBezTo>
                <a:cubicBezTo>
                  <a:pt x="34" y="257"/>
                  <a:pt x="34" y="258"/>
                  <a:pt x="35" y="259"/>
                </a:cubicBezTo>
                <a:cubicBezTo>
                  <a:pt x="37" y="263"/>
                  <a:pt x="42" y="265"/>
                  <a:pt x="46" y="263"/>
                </a:cubicBezTo>
                <a:cubicBezTo>
                  <a:pt x="50" y="261"/>
                  <a:pt x="52" y="256"/>
                  <a:pt x="50" y="251"/>
                </a:cubicBezTo>
                <a:moveTo>
                  <a:pt x="58" y="267"/>
                </a:moveTo>
                <a:cubicBezTo>
                  <a:pt x="57" y="266"/>
                  <a:pt x="57" y="265"/>
                  <a:pt x="57" y="265"/>
                </a:cubicBezTo>
                <a:cubicBezTo>
                  <a:pt x="55" y="260"/>
                  <a:pt x="49" y="258"/>
                  <a:pt x="45" y="260"/>
                </a:cubicBezTo>
                <a:cubicBezTo>
                  <a:pt x="41" y="263"/>
                  <a:pt x="39" y="268"/>
                  <a:pt x="41" y="272"/>
                </a:cubicBezTo>
                <a:cubicBezTo>
                  <a:pt x="41" y="273"/>
                  <a:pt x="42" y="273"/>
                  <a:pt x="42" y="274"/>
                </a:cubicBezTo>
                <a:cubicBezTo>
                  <a:pt x="44" y="279"/>
                  <a:pt x="49" y="280"/>
                  <a:pt x="54" y="278"/>
                </a:cubicBezTo>
                <a:cubicBezTo>
                  <a:pt x="58" y="276"/>
                  <a:pt x="60" y="271"/>
                  <a:pt x="58" y="267"/>
                </a:cubicBezTo>
                <a:moveTo>
                  <a:pt x="65" y="282"/>
                </a:moveTo>
                <a:cubicBezTo>
                  <a:pt x="65" y="282"/>
                  <a:pt x="64" y="281"/>
                  <a:pt x="64" y="280"/>
                </a:cubicBezTo>
                <a:cubicBezTo>
                  <a:pt x="62" y="276"/>
                  <a:pt x="57" y="274"/>
                  <a:pt x="52" y="276"/>
                </a:cubicBezTo>
                <a:cubicBezTo>
                  <a:pt x="48" y="278"/>
                  <a:pt x="46" y="283"/>
                  <a:pt x="48" y="287"/>
                </a:cubicBezTo>
                <a:cubicBezTo>
                  <a:pt x="49" y="288"/>
                  <a:pt x="49" y="289"/>
                  <a:pt x="49" y="290"/>
                </a:cubicBezTo>
                <a:cubicBezTo>
                  <a:pt x="51" y="294"/>
                  <a:pt x="56" y="296"/>
                  <a:pt x="61" y="294"/>
                </a:cubicBezTo>
                <a:cubicBezTo>
                  <a:pt x="65" y="292"/>
                  <a:pt x="67" y="287"/>
                  <a:pt x="65" y="282"/>
                </a:cubicBezTo>
                <a:moveTo>
                  <a:pt x="72" y="298"/>
                </a:moveTo>
                <a:cubicBezTo>
                  <a:pt x="72" y="298"/>
                  <a:pt x="71" y="297"/>
                  <a:pt x="71" y="296"/>
                </a:cubicBezTo>
                <a:cubicBezTo>
                  <a:pt x="69" y="292"/>
                  <a:pt x="64" y="290"/>
                  <a:pt x="60" y="292"/>
                </a:cubicBezTo>
                <a:cubicBezTo>
                  <a:pt x="55" y="293"/>
                  <a:pt x="53" y="298"/>
                  <a:pt x="55" y="303"/>
                </a:cubicBezTo>
                <a:cubicBezTo>
                  <a:pt x="55" y="304"/>
                  <a:pt x="56" y="304"/>
                  <a:pt x="56" y="305"/>
                </a:cubicBezTo>
                <a:cubicBezTo>
                  <a:pt x="58" y="310"/>
                  <a:pt x="63" y="312"/>
                  <a:pt x="67" y="310"/>
                </a:cubicBezTo>
                <a:cubicBezTo>
                  <a:pt x="72" y="308"/>
                  <a:pt x="74" y="303"/>
                  <a:pt x="72" y="298"/>
                </a:cubicBezTo>
                <a:moveTo>
                  <a:pt x="78" y="315"/>
                </a:moveTo>
                <a:cubicBezTo>
                  <a:pt x="78" y="314"/>
                  <a:pt x="78" y="313"/>
                  <a:pt x="77" y="313"/>
                </a:cubicBezTo>
                <a:cubicBezTo>
                  <a:pt x="76" y="308"/>
                  <a:pt x="71" y="306"/>
                  <a:pt x="66" y="307"/>
                </a:cubicBezTo>
                <a:cubicBezTo>
                  <a:pt x="62" y="309"/>
                  <a:pt x="60" y="314"/>
                  <a:pt x="61" y="318"/>
                </a:cubicBezTo>
                <a:cubicBezTo>
                  <a:pt x="61" y="319"/>
                  <a:pt x="62" y="320"/>
                  <a:pt x="62" y="321"/>
                </a:cubicBezTo>
                <a:cubicBezTo>
                  <a:pt x="64" y="325"/>
                  <a:pt x="69" y="328"/>
                  <a:pt x="73" y="326"/>
                </a:cubicBezTo>
                <a:cubicBezTo>
                  <a:pt x="78" y="324"/>
                  <a:pt x="80" y="319"/>
                  <a:pt x="78" y="315"/>
                </a:cubicBezTo>
                <a:moveTo>
                  <a:pt x="84" y="332"/>
                </a:moveTo>
                <a:cubicBezTo>
                  <a:pt x="83" y="331"/>
                  <a:pt x="83" y="330"/>
                  <a:pt x="83" y="329"/>
                </a:cubicBezTo>
                <a:cubicBezTo>
                  <a:pt x="82" y="325"/>
                  <a:pt x="77" y="322"/>
                  <a:pt x="72" y="323"/>
                </a:cubicBezTo>
                <a:cubicBezTo>
                  <a:pt x="68" y="325"/>
                  <a:pt x="65" y="330"/>
                  <a:pt x="66" y="334"/>
                </a:cubicBezTo>
                <a:cubicBezTo>
                  <a:pt x="67" y="335"/>
                  <a:pt x="67" y="336"/>
                  <a:pt x="67" y="336"/>
                </a:cubicBezTo>
                <a:cubicBezTo>
                  <a:pt x="68" y="341"/>
                  <a:pt x="73" y="344"/>
                  <a:pt x="78" y="343"/>
                </a:cubicBezTo>
                <a:cubicBezTo>
                  <a:pt x="82" y="341"/>
                  <a:pt x="85" y="337"/>
                  <a:pt x="84" y="332"/>
                </a:cubicBezTo>
                <a:moveTo>
                  <a:pt x="88" y="349"/>
                </a:moveTo>
                <a:cubicBezTo>
                  <a:pt x="88" y="348"/>
                  <a:pt x="87" y="348"/>
                  <a:pt x="87" y="347"/>
                </a:cubicBezTo>
                <a:cubicBezTo>
                  <a:pt x="86" y="342"/>
                  <a:pt x="82" y="339"/>
                  <a:pt x="77" y="340"/>
                </a:cubicBezTo>
                <a:cubicBezTo>
                  <a:pt x="72" y="341"/>
                  <a:pt x="69" y="345"/>
                  <a:pt x="70" y="350"/>
                </a:cubicBezTo>
                <a:cubicBezTo>
                  <a:pt x="70" y="351"/>
                  <a:pt x="71" y="352"/>
                  <a:pt x="71" y="352"/>
                </a:cubicBezTo>
                <a:cubicBezTo>
                  <a:pt x="72" y="357"/>
                  <a:pt x="76" y="360"/>
                  <a:pt x="81" y="359"/>
                </a:cubicBezTo>
                <a:cubicBezTo>
                  <a:pt x="85" y="359"/>
                  <a:pt x="89" y="354"/>
                  <a:pt x="88" y="349"/>
                </a:cubicBezTo>
                <a:moveTo>
                  <a:pt x="90" y="367"/>
                </a:moveTo>
                <a:cubicBezTo>
                  <a:pt x="90" y="366"/>
                  <a:pt x="90" y="365"/>
                  <a:pt x="90" y="365"/>
                </a:cubicBezTo>
                <a:cubicBezTo>
                  <a:pt x="89" y="360"/>
                  <a:pt x="85" y="356"/>
                  <a:pt x="80" y="357"/>
                </a:cubicBezTo>
                <a:cubicBezTo>
                  <a:pt x="76" y="357"/>
                  <a:pt x="72" y="362"/>
                  <a:pt x="73" y="366"/>
                </a:cubicBezTo>
                <a:cubicBezTo>
                  <a:pt x="73" y="367"/>
                  <a:pt x="73" y="368"/>
                  <a:pt x="73" y="369"/>
                </a:cubicBezTo>
                <a:cubicBezTo>
                  <a:pt x="73" y="373"/>
                  <a:pt x="78" y="377"/>
                  <a:pt x="82" y="377"/>
                </a:cubicBezTo>
                <a:cubicBezTo>
                  <a:pt x="87" y="376"/>
                  <a:pt x="91" y="372"/>
                  <a:pt x="90" y="367"/>
                </a:cubicBezTo>
              </a:path>
            </a:pathLst>
          </a:custGeom>
          <a:solidFill>
            <a:schemeClr val="accent2">
              <a:lumMod val="50000"/>
            </a:schemeClr>
          </a:solidFill>
          <a:ln>
            <a:noFill/>
          </a:ln>
        </p:spPr>
        <p:txBody>
          <a:bodyPr vert="horz" wrap="square" lIns="91440" tIns="45720" rIns="91440" bIns="45720" numCol="1" anchor="t" anchorCtr="0" compatLnSpc="1"/>
          <a:lstStyle/>
          <a:p>
            <a:endParaRPr lang="zh-CN" altLang="en-US"/>
          </a:p>
        </p:txBody>
      </p:sp>
      <p:sp>
        <p:nvSpPr>
          <p:cNvPr id="52" name="Freeform 59"/>
          <p:cNvSpPr/>
          <p:nvPr/>
        </p:nvSpPr>
        <p:spPr bwMode="auto">
          <a:xfrm>
            <a:off x="2210438" y="2427740"/>
            <a:ext cx="41887" cy="41887"/>
          </a:xfrm>
          <a:custGeom>
            <a:avLst/>
            <a:gdLst>
              <a:gd name="T0" fmla="*/ 3 w 20"/>
              <a:gd name="T1" fmla="*/ 15 h 20"/>
              <a:gd name="T2" fmla="*/ 3 w 20"/>
              <a:gd name="T3" fmla="*/ 16 h 20"/>
              <a:gd name="T4" fmla="*/ 16 w 20"/>
              <a:gd name="T5" fmla="*/ 17 h 20"/>
              <a:gd name="T6" fmla="*/ 17 w 20"/>
              <a:gd name="T7" fmla="*/ 5 h 20"/>
              <a:gd name="T8" fmla="*/ 16 w 20"/>
              <a:gd name="T9" fmla="*/ 4 h 20"/>
              <a:gd name="T10" fmla="*/ 4 w 20"/>
              <a:gd name="T11" fmla="*/ 3 h 20"/>
              <a:gd name="T12" fmla="*/ 3 w 20"/>
              <a:gd name="T13" fmla="*/ 15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3" y="15"/>
                </a:moveTo>
                <a:cubicBezTo>
                  <a:pt x="3" y="16"/>
                  <a:pt x="3" y="16"/>
                  <a:pt x="3" y="16"/>
                </a:cubicBezTo>
                <a:cubicBezTo>
                  <a:pt x="6" y="19"/>
                  <a:pt x="12" y="20"/>
                  <a:pt x="16" y="17"/>
                </a:cubicBezTo>
                <a:cubicBezTo>
                  <a:pt x="19" y="14"/>
                  <a:pt x="20" y="8"/>
                  <a:pt x="17" y="5"/>
                </a:cubicBezTo>
                <a:cubicBezTo>
                  <a:pt x="16" y="4"/>
                  <a:pt x="16" y="4"/>
                  <a:pt x="16" y="4"/>
                </a:cubicBezTo>
                <a:cubicBezTo>
                  <a:pt x="13" y="0"/>
                  <a:pt x="7" y="0"/>
                  <a:pt x="4" y="3"/>
                </a:cubicBezTo>
                <a:cubicBezTo>
                  <a:pt x="0" y="6"/>
                  <a:pt x="0" y="11"/>
                  <a:pt x="3" y="15"/>
                </a:cubicBezTo>
              </a:path>
            </a:pathLst>
          </a:custGeom>
          <a:solidFill>
            <a:srgbClr val="61A5B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0"/>
          <p:cNvSpPr/>
          <p:nvPr/>
        </p:nvSpPr>
        <p:spPr bwMode="auto">
          <a:xfrm>
            <a:off x="2179023" y="2396325"/>
            <a:ext cx="104717" cy="104717"/>
          </a:xfrm>
          <a:custGeom>
            <a:avLst/>
            <a:gdLst>
              <a:gd name="T0" fmla="*/ 10 w 10"/>
              <a:gd name="T1" fmla="*/ 6 h 10"/>
              <a:gd name="T2" fmla="*/ 6 w 10"/>
              <a:gd name="T3" fmla="*/ 10 h 10"/>
              <a:gd name="T4" fmla="*/ 0 w 10"/>
              <a:gd name="T5" fmla="*/ 3 h 10"/>
              <a:gd name="T6" fmla="*/ 3 w 10"/>
              <a:gd name="T7" fmla="*/ 0 h 10"/>
              <a:gd name="T8" fmla="*/ 10 w 10"/>
              <a:gd name="T9" fmla="*/ 6 h 10"/>
            </a:gdLst>
            <a:ahLst/>
            <a:cxnLst>
              <a:cxn ang="0">
                <a:pos x="T0" y="T1"/>
              </a:cxn>
              <a:cxn ang="0">
                <a:pos x="T2" y="T3"/>
              </a:cxn>
              <a:cxn ang="0">
                <a:pos x="T4" y="T5"/>
              </a:cxn>
              <a:cxn ang="0">
                <a:pos x="T6" y="T7"/>
              </a:cxn>
              <a:cxn ang="0">
                <a:pos x="T8" y="T9"/>
              </a:cxn>
            </a:cxnLst>
            <a:rect l="0" t="0" r="r" b="b"/>
            <a:pathLst>
              <a:path w="10" h="10">
                <a:moveTo>
                  <a:pt x="10" y="6"/>
                </a:moveTo>
                <a:lnTo>
                  <a:pt x="6" y="10"/>
                </a:lnTo>
                <a:lnTo>
                  <a:pt x="0" y="3"/>
                </a:lnTo>
                <a:lnTo>
                  <a:pt x="3" y="0"/>
                </a:lnTo>
                <a:lnTo>
                  <a:pt x="10" y="6"/>
                </a:lnTo>
                <a:close/>
              </a:path>
            </a:pathLst>
          </a:custGeom>
          <a:solidFill>
            <a:srgbClr val="50555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61"/>
          <p:cNvSpPr/>
          <p:nvPr/>
        </p:nvSpPr>
        <p:spPr bwMode="auto">
          <a:xfrm>
            <a:off x="2179023" y="2396325"/>
            <a:ext cx="104717" cy="104717"/>
          </a:xfrm>
          <a:custGeom>
            <a:avLst/>
            <a:gdLst>
              <a:gd name="T0" fmla="*/ 10 w 10"/>
              <a:gd name="T1" fmla="*/ 6 h 10"/>
              <a:gd name="T2" fmla="*/ 6 w 10"/>
              <a:gd name="T3" fmla="*/ 10 h 10"/>
              <a:gd name="T4" fmla="*/ 0 w 10"/>
              <a:gd name="T5" fmla="*/ 3 h 10"/>
              <a:gd name="T6" fmla="*/ 3 w 10"/>
              <a:gd name="T7" fmla="*/ 0 h 10"/>
              <a:gd name="T8" fmla="*/ 10 w 10"/>
              <a:gd name="T9" fmla="*/ 6 h 10"/>
            </a:gdLst>
            <a:ahLst/>
            <a:cxnLst>
              <a:cxn ang="0">
                <a:pos x="T0" y="T1"/>
              </a:cxn>
              <a:cxn ang="0">
                <a:pos x="T2" y="T3"/>
              </a:cxn>
              <a:cxn ang="0">
                <a:pos x="T4" y="T5"/>
              </a:cxn>
              <a:cxn ang="0">
                <a:pos x="T6" y="T7"/>
              </a:cxn>
              <a:cxn ang="0">
                <a:pos x="T8" y="T9"/>
              </a:cxn>
            </a:cxnLst>
            <a:rect l="0" t="0" r="r" b="b"/>
            <a:pathLst>
              <a:path w="10" h="10">
                <a:moveTo>
                  <a:pt x="10" y="6"/>
                </a:moveTo>
                <a:lnTo>
                  <a:pt x="6" y="10"/>
                </a:lnTo>
                <a:lnTo>
                  <a:pt x="0" y="3"/>
                </a:lnTo>
                <a:lnTo>
                  <a:pt x="3" y="0"/>
                </a:lnTo>
                <a:lnTo>
                  <a:pt x="10" y="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62"/>
          <p:cNvSpPr/>
          <p:nvPr/>
        </p:nvSpPr>
        <p:spPr bwMode="auto">
          <a:xfrm>
            <a:off x="2210438" y="2427740"/>
            <a:ext cx="387453" cy="387453"/>
          </a:xfrm>
          <a:custGeom>
            <a:avLst/>
            <a:gdLst>
              <a:gd name="T0" fmla="*/ 98 w 214"/>
              <a:gd name="T1" fmla="*/ 46 h 211"/>
              <a:gd name="T2" fmla="*/ 64 w 214"/>
              <a:gd name="T3" fmla="*/ 13 h 211"/>
              <a:gd name="T4" fmla="*/ 15 w 214"/>
              <a:gd name="T5" fmla="*/ 15 h 211"/>
              <a:gd name="T6" fmla="*/ 13 w 214"/>
              <a:gd name="T7" fmla="*/ 17 h 211"/>
              <a:gd name="T8" fmla="*/ 15 w 214"/>
              <a:gd name="T9" fmla="*/ 66 h 211"/>
              <a:gd name="T10" fmla="*/ 47 w 214"/>
              <a:gd name="T11" fmla="*/ 97 h 211"/>
              <a:gd name="T12" fmla="*/ 102 w 214"/>
              <a:gd name="T13" fmla="*/ 207 h 211"/>
              <a:gd name="T14" fmla="*/ 171 w 214"/>
              <a:gd name="T15" fmla="*/ 166 h 211"/>
              <a:gd name="T16" fmla="*/ 209 w 214"/>
              <a:gd name="T17" fmla="*/ 94 h 211"/>
              <a:gd name="T18" fmla="*/ 98 w 214"/>
              <a:gd name="T19" fmla="*/ 4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11">
                <a:moveTo>
                  <a:pt x="98" y="46"/>
                </a:moveTo>
                <a:cubicBezTo>
                  <a:pt x="64" y="13"/>
                  <a:pt x="64" y="13"/>
                  <a:pt x="64" y="13"/>
                </a:cubicBezTo>
                <a:cubicBezTo>
                  <a:pt x="50" y="0"/>
                  <a:pt x="28" y="1"/>
                  <a:pt x="15" y="15"/>
                </a:cubicBezTo>
                <a:cubicBezTo>
                  <a:pt x="13" y="17"/>
                  <a:pt x="13" y="17"/>
                  <a:pt x="13" y="17"/>
                </a:cubicBezTo>
                <a:cubicBezTo>
                  <a:pt x="0" y="31"/>
                  <a:pt x="1" y="53"/>
                  <a:pt x="15" y="66"/>
                </a:cubicBezTo>
                <a:cubicBezTo>
                  <a:pt x="47" y="97"/>
                  <a:pt x="47" y="97"/>
                  <a:pt x="47" y="97"/>
                </a:cubicBezTo>
                <a:cubicBezTo>
                  <a:pt x="46" y="107"/>
                  <a:pt x="43" y="152"/>
                  <a:pt x="102" y="207"/>
                </a:cubicBezTo>
                <a:cubicBezTo>
                  <a:pt x="102" y="207"/>
                  <a:pt x="129" y="211"/>
                  <a:pt x="171" y="166"/>
                </a:cubicBezTo>
                <a:cubicBezTo>
                  <a:pt x="214" y="121"/>
                  <a:pt x="209" y="94"/>
                  <a:pt x="209" y="94"/>
                </a:cubicBezTo>
                <a:cubicBezTo>
                  <a:pt x="154" y="43"/>
                  <a:pt x="112" y="44"/>
                  <a:pt x="98" y="46"/>
                </a:cubicBezTo>
              </a:path>
            </a:pathLst>
          </a:custGeom>
          <a:solidFill>
            <a:schemeClr val="accent2">
              <a:lumMod val="50000"/>
            </a:schemeClr>
          </a:solidFill>
          <a:ln>
            <a:noFill/>
          </a:ln>
        </p:spPr>
        <p:txBody>
          <a:bodyPr vert="horz" wrap="square" lIns="91440" tIns="45720" rIns="91440" bIns="45720" numCol="1" anchor="t" anchorCtr="0" compatLnSpc="1"/>
          <a:lstStyle/>
          <a:p>
            <a:endParaRPr lang="zh-CN" altLang="en-US"/>
          </a:p>
        </p:txBody>
      </p:sp>
      <p:sp>
        <p:nvSpPr>
          <p:cNvPr id="56" name="Freeform 63"/>
          <p:cNvSpPr/>
          <p:nvPr/>
        </p:nvSpPr>
        <p:spPr bwMode="auto">
          <a:xfrm>
            <a:off x="2304683" y="2616231"/>
            <a:ext cx="94245" cy="157076"/>
          </a:xfrm>
          <a:custGeom>
            <a:avLst/>
            <a:gdLst>
              <a:gd name="T0" fmla="*/ 10 w 51"/>
              <a:gd name="T1" fmla="*/ 0 h 86"/>
              <a:gd name="T2" fmla="*/ 51 w 51"/>
              <a:gd name="T3" fmla="*/ 86 h 86"/>
              <a:gd name="T4" fmla="*/ 10 w 51"/>
              <a:gd name="T5" fmla="*/ 0 h 86"/>
            </a:gdLst>
            <a:ahLst/>
            <a:cxnLst>
              <a:cxn ang="0">
                <a:pos x="T0" y="T1"/>
              </a:cxn>
              <a:cxn ang="0">
                <a:pos x="T2" y="T3"/>
              </a:cxn>
              <a:cxn ang="0">
                <a:pos x="T4" y="T5"/>
              </a:cxn>
            </a:cxnLst>
            <a:rect l="0" t="0" r="r" b="b"/>
            <a:pathLst>
              <a:path w="51" h="86">
                <a:moveTo>
                  <a:pt x="10" y="0"/>
                </a:moveTo>
                <a:cubicBezTo>
                  <a:pt x="10" y="0"/>
                  <a:pt x="0" y="36"/>
                  <a:pt x="51" y="86"/>
                </a:cubicBezTo>
                <a:cubicBezTo>
                  <a:pt x="51" y="86"/>
                  <a:pt x="14" y="41"/>
                  <a:pt x="10" y="0"/>
                </a:cubicBezTo>
              </a:path>
            </a:pathLst>
          </a:custGeom>
          <a:solidFill>
            <a:srgbClr val="CFDCD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4"/>
          <p:cNvSpPr/>
          <p:nvPr/>
        </p:nvSpPr>
        <p:spPr bwMode="auto">
          <a:xfrm>
            <a:off x="2210438" y="2490571"/>
            <a:ext cx="94245" cy="83774"/>
          </a:xfrm>
          <a:custGeom>
            <a:avLst/>
            <a:gdLst>
              <a:gd name="T0" fmla="*/ 12 w 50"/>
              <a:gd name="T1" fmla="*/ 0 h 48"/>
              <a:gd name="T2" fmla="*/ 50 w 50"/>
              <a:gd name="T3" fmla="*/ 48 h 48"/>
              <a:gd name="T4" fmla="*/ 12 w 50"/>
              <a:gd name="T5" fmla="*/ 0 h 48"/>
            </a:gdLst>
            <a:ahLst/>
            <a:cxnLst>
              <a:cxn ang="0">
                <a:pos x="T0" y="T1"/>
              </a:cxn>
              <a:cxn ang="0">
                <a:pos x="T2" y="T3"/>
              </a:cxn>
              <a:cxn ang="0">
                <a:pos x="T4" y="T5"/>
              </a:cxn>
            </a:cxnLst>
            <a:rect l="0" t="0" r="r" b="b"/>
            <a:pathLst>
              <a:path w="50" h="48">
                <a:moveTo>
                  <a:pt x="12" y="0"/>
                </a:moveTo>
                <a:cubicBezTo>
                  <a:pt x="12" y="0"/>
                  <a:pt x="0" y="13"/>
                  <a:pt x="50" y="48"/>
                </a:cubicBezTo>
                <a:cubicBezTo>
                  <a:pt x="50" y="48"/>
                  <a:pt x="15" y="17"/>
                  <a:pt x="12" y="0"/>
                </a:cubicBezTo>
              </a:path>
            </a:pathLst>
          </a:custGeom>
          <a:solidFill>
            <a:srgbClr val="CFDCD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5"/>
          <p:cNvSpPr>
            <a:spLocks noEditPoints="1"/>
          </p:cNvSpPr>
          <p:nvPr/>
        </p:nvSpPr>
        <p:spPr bwMode="auto">
          <a:xfrm>
            <a:off x="1016664" y="3286421"/>
            <a:ext cx="753963" cy="251321"/>
          </a:xfrm>
          <a:custGeom>
            <a:avLst/>
            <a:gdLst>
              <a:gd name="T0" fmla="*/ 372 w 408"/>
              <a:gd name="T1" fmla="*/ 1 h 134"/>
              <a:gd name="T2" fmla="*/ 267 w 408"/>
              <a:gd name="T3" fmla="*/ 85 h 134"/>
              <a:gd name="T4" fmla="*/ 107 w 408"/>
              <a:gd name="T5" fmla="*/ 61 h 134"/>
              <a:gd name="T6" fmla="*/ 0 w 408"/>
              <a:gd name="T7" fmla="*/ 88 h 134"/>
              <a:gd name="T8" fmla="*/ 261 w 408"/>
              <a:gd name="T9" fmla="*/ 134 h 134"/>
              <a:gd name="T10" fmla="*/ 399 w 408"/>
              <a:gd name="T11" fmla="*/ 18 h 134"/>
              <a:gd name="T12" fmla="*/ 398 w 408"/>
              <a:gd name="T13" fmla="*/ 15 h 134"/>
              <a:gd name="T14" fmla="*/ 404 w 408"/>
              <a:gd name="T15" fmla="*/ 14 h 134"/>
              <a:gd name="T16" fmla="*/ 408 w 408"/>
              <a:gd name="T17" fmla="*/ 11 h 134"/>
              <a:gd name="T18" fmla="*/ 372 w 408"/>
              <a:gd name="T19" fmla="*/ 1 h 134"/>
              <a:gd name="T20" fmla="*/ 347 w 408"/>
              <a:gd name="T21" fmla="*/ 0 h 134"/>
              <a:gd name="T22" fmla="*/ 147 w 408"/>
              <a:gd name="T23" fmla="*/ 51 h 134"/>
              <a:gd name="T24" fmla="*/ 262 w 408"/>
              <a:gd name="T25" fmla="*/ 68 h 134"/>
              <a:gd name="T26" fmla="*/ 347 w 408"/>
              <a:gd name="T2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8" h="134">
                <a:moveTo>
                  <a:pt x="372" y="1"/>
                </a:moveTo>
                <a:cubicBezTo>
                  <a:pt x="267" y="85"/>
                  <a:pt x="267" y="85"/>
                  <a:pt x="267" y="85"/>
                </a:cubicBezTo>
                <a:cubicBezTo>
                  <a:pt x="107" y="61"/>
                  <a:pt x="107" y="61"/>
                  <a:pt x="107" y="61"/>
                </a:cubicBezTo>
                <a:cubicBezTo>
                  <a:pt x="0" y="88"/>
                  <a:pt x="0" y="88"/>
                  <a:pt x="0" y="88"/>
                </a:cubicBezTo>
                <a:cubicBezTo>
                  <a:pt x="261" y="134"/>
                  <a:pt x="261" y="134"/>
                  <a:pt x="261" y="134"/>
                </a:cubicBezTo>
                <a:cubicBezTo>
                  <a:pt x="399" y="18"/>
                  <a:pt x="399" y="18"/>
                  <a:pt x="399" y="18"/>
                </a:cubicBezTo>
                <a:cubicBezTo>
                  <a:pt x="398" y="15"/>
                  <a:pt x="398" y="15"/>
                  <a:pt x="398" y="15"/>
                </a:cubicBezTo>
                <a:cubicBezTo>
                  <a:pt x="404" y="14"/>
                  <a:pt x="404" y="14"/>
                  <a:pt x="404" y="14"/>
                </a:cubicBezTo>
                <a:cubicBezTo>
                  <a:pt x="408" y="11"/>
                  <a:pt x="408" y="11"/>
                  <a:pt x="408" y="11"/>
                </a:cubicBezTo>
                <a:cubicBezTo>
                  <a:pt x="397" y="7"/>
                  <a:pt x="383" y="4"/>
                  <a:pt x="372" y="1"/>
                </a:cubicBezTo>
                <a:moveTo>
                  <a:pt x="347" y="0"/>
                </a:moveTo>
                <a:cubicBezTo>
                  <a:pt x="147" y="51"/>
                  <a:pt x="147" y="51"/>
                  <a:pt x="147" y="51"/>
                </a:cubicBezTo>
                <a:cubicBezTo>
                  <a:pt x="262" y="68"/>
                  <a:pt x="262" y="68"/>
                  <a:pt x="262" y="68"/>
                </a:cubicBezTo>
                <a:cubicBezTo>
                  <a:pt x="347" y="0"/>
                  <a:pt x="347" y="0"/>
                  <a:pt x="347" y="0"/>
                </a:cubicBezTo>
              </a:path>
            </a:pathLst>
          </a:custGeom>
          <a:solidFill>
            <a:srgbClr val="9DA5A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66"/>
          <p:cNvSpPr/>
          <p:nvPr/>
        </p:nvSpPr>
        <p:spPr bwMode="auto">
          <a:xfrm>
            <a:off x="974777" y="3474912"/>
            <a:ext cx="0" cy="0"/>
          </a:xfrm>
          <a:custGeom>
            <a:avLst/>
            <a:gdLst>
              <a:gd name="T0" fmla="*/ 0 w 2"/>
              <a:gd name="T1" fmla="*/ 0 h 1"/>
              <a:gd name="T2" fmla="*/ 2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2" y="1"/>
                </a:cubicBezTo>
                <a:cubicBezTo>
                  <a:pt x="2" y="0"/>
                  <a:pt x="2" y="0"/>
                  <a:pt x="2" y="0"/>
                </a:cubicBezTo>
                <a:cubicBezTo>
                  <a:pt x="0" y="0"/>
                  <a:pt x="0" y="0"/>
                  <a:pt x="0" y="0"/>
                </a:cubicBezTo>
              </a:path>
            </a:pathLst>
          </a:custGeom>
          <a:solidFill>
            <a:srgbClr val="9DA5A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7"/>
          <p:cNvSpPr/>
          <p:nvPr/>
        </p:nvSpPr>
        <p:spPr bwMode="auto">
          <a:xfrm>
            <a:off x="974777" y="3338780"/>
            <a:ext cx="816793" cy="240849"/>
          </a:xfrm>
          <a:custGeom>
            <a:avLst/>
            <a:gdLst>
              <a:gd name="T0" fmla="*/ 442 w 443"/>
              <a:gd name="T1" fmla="*/ 0 h 132"/>
              <a:gd name="T2" fmla="*/ 435 w 443"/>
              <a:gd name="T3" fmla="*/ 2 h 132"/>
              <a:gd name="T4" fmla="*/ 289 w 443"/>
              <a:gd name="T5" fmla="*/ 124 h 132"/>
              <a:gd name="T6" fmla="*/ 0 w 443"/>
              <a:gd name="T7" fmla="*/ 73 h 132"/>
              <a:gd name="T8" fmla="*/ 0 w 443"/>
              <a:gd name="T9" fmla="*/ 74 h 132"/>
              <a:gd name="T10" fmla="*/ 70 w 443"/>
              <a:gd name="T11" fmla="*/ 94 h 132"/>
              <a:gd name="T12" fmla="*/ 290 w 443"/>
              <a:gd name="T13" fmla="*/ 132 h 132"/>
              <a:gd name="T14" fmla="*/ 443 w 443"/>
              <a:gd name="T15" fmla="*/ 4 h 132"/>
              <a:gd name="T16" fmla="*/ 442 w 443"/>
              <a:gd name="T1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132">
                <a:moveTo>
                  <a:pt x="442" y="0"/>
                </a:moveTo>
                <a:cubicBezTo>
                  <a:pt x="435" y="2"/>
                  <a:pt x="435" y="2"/>
                  <a:pt x="435" y="2"/>
                </a:cubicBezTo>
                <a:cubicBezTo>
                  <a:pt x="289" y="124"/>
                  <a:pt x="289" y="124"/>
                  <a:pt x="289" y="124"/>
                </a:cubicBezTo>
                <a:cubicBezTo>
                  <a:pt x="0" y="73"/>
                  <a:pt x="0" y="73"/>
                  <a:pt x="0" y="73"/>
                </a:cubicBezTo>
                <a:cubicBezTo>
                  <a:pt x="0" y="74"/>
                  <a:pt x="0" y="74"/>
                  <a:pt x="0" y="74"/>
                </a:cubicBezTo>
                <a:cubicBezTo>
                  <a:pt x="7" y="81"/>
                  <a:pt x="31" y="87"/>
                  <a:pt x="70" y="94"/>
                </a:cubicBezTo>
                <a:cubicBezTo>
                  <a:pt x="119" y="104"/>
                  <a:pt x="290" y="132"/>
                  <a:pt x="290" y="132"/>
                </a:cubicBezTo>
                <a:cubicBezTo>
                  <a:pt x="290" y="132"/>
                  <a:pt x="410" y="35"/>
                  <a:pt x="443" y="4"/>
                </a:cubicBezTo>
                <a:cubicBezTo>
                  <a:pt x="443" y="2"/>
                  <a:pt x="442" y="0"/>
                  <a:pt x="442" y="0"/>
                </a:cubicBezTo>
              </a:path>
            </a:pathLst>
          </a:custGeom>
          <a:solidFill>
            <a:srgbClr val="9DA5A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8"/>
          <p:cNvSpPr/>
          <p:nvPr/>
        </p:nvSpPr>
        <p:spPr bwMode="auto">
          <a:xfrm>
            <a:off x="932890" y="3192176"/>
            <a:ext cx="869151" cy="356038"/>
          </a:xfrm>
          <a:custGeom>
            <a:avLst/>
            <a:gdLst>
              <a:gd name="T0" fmla="*/ 311 w 471"/>
              <a:gd name="T1" fmla="*/ 191 h 191"/>
              <a:gd name="T2" fmla="*/ 27 w 471"/>
              <a:gd name="T3" fmla="*/ 141 h 191"/>
              <a:gd name="T4" fmla="*/ 28 w 471"/>
              <a:gd name="T5" fmla="*/ 83 h 191"/>
              <a:gd name="T6" fmla="*/ 312 w 471"/>
              <a:gd name="T7" fmla="*/ 125 h 191"/>
              <a:gd name="T8" fmla="*/ 471 w 471"/>
              <a:gd name="T9" fmla="*/ 0 h 191"/>
              <a:gd name="T10" fmla="*/ 469 w 471"/>
              <a:gd name="T11" fmla="*/ 59 h 191"/>
              <a:gd name="T12" fmla="*/ 311 w 471"/>
              <a:gd name="T13" fmla="*/ 191 h 191"/>
            </a:gdLst>
            <a:ahLst/>
            <a:cxnLst>
              <a:cxn ang="0">
                <a:pos x="T0" y="T1"/>
              </a:cxn>
              <a:cxn ang="0">
                <a:pos x="T2" y="T3"/>
              </a:cxn>
              <a:cxn ang="0">
                <a:pos x="T4" y="T5"/>
              </a:cxn>
              <a:cxn ang="0">
                <a:pos x="T6" y="T7"/>
              </a:cxn>
              <a:cxn ang="0">
                <a:pos x="T8" y="T9"/>
              </a:cxn>
              <a:cxn ang="0">
                <a:pos x="T10" y="T11"/>
              </a:cxn>
              <a:cxn ang="0">
                <a:pos x="T12" y="T13"/>
              </a:cxn>
            </a:cxnLst>
            <a:rect l="0" t="0" r="r" b="b"/>
            <a:pathLst>
              <a:path w="471" h="191">
                <a:moveTo>
                  <a:pt x="311" y="191"/>
                </a:moveTo>
                <a:cubicBezTo>
                  <a:pt x="27" y="141"/>
                  <a:pt x="27" y="141"/>
                  <a:pt x="27" y="141"/>
                </a:cubicBezTo>
                <a:cubicBezTo>
                  <a:pt x="0" y="105"/>
                  <a:pt x="28" y="83"/>
                  <a:pt x="28" y="83"/>
                </a:cubicBezTo>
                <a:cubicBezTo>
                  <a:pt x="312" y="125"/>
                  <a:pt x="312" y="125"/>
                  <a:pt x="312" y="125"/>
                </a:cubicBezTo>
                <a:cubicBezTo>
                  <a:pt x="471" y="0"/>
                  <a:pt x="471" y="0"/>
                  <a:pt x="471" y="0"/>
                </a:cubicBezTo>
                <a:cubicBezTo>
                  <a:pt x="471" y="0"/>
                  <a:pt x="454" y="36"/>
                  <a:pt x="469" y="59"/>
                </a:cubicBezTo>
                <a:lnTo>
                  <a:pt x="311" y="191"/>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9"/>
          <p:cNvSpPr/>
          <p:nvPr/>
        </p:nvSpPr>
        <p:spPr bwMode="auto">
          <a:xfrm>
            <a:off x="974777" y="3202647"/>
            <a:ext cx="827265" cy="261793"/>
          </a:xfrm>
          <a:custGeom>
            <a:avLst/>
            <a:gdLst>
              <a:gd name="T0" fmla="*/ 0 w 79"/>
              <a:gd name="T1" fmla="*/ 17 h 25"/>
              <a:gd name="T2" fmla="*/ 50 w 79"/>
              <a:gd name="T3" fmla="*/ 25 h 25"/>
              <a:gd name="T4" fmla="*/ 79 w 79"/>
              <a:gd name="T5" fmla="*/ 3 h 25"/>
              <a:gd name="T6" fmla="*/ 78 w 79"/>
              <a:gd name="T7" fmla="*/ 0 h 25"/>
              <a:gd name="T8" fmla="*/ 18 w 79"/>
              <a:gd name="T9" fmla="*/ 5 h 25"/>
              <a:gd name="T10" fmla="*/ 0 w 79"/>
              <a:gd name="T11" fmla="*/ 16 h 25"/>
              <a:gd name="T12" fmla="*/ 0 w 79"/>
              <a:gd name="T13" fmla="*/ 17 h 25"/>
            </a:gdLst>
            <a:ahLst/>
            <a:cxnLst>
              <a:cxn ang="0">
                <a:pos x="T0" y="T1"/>
              </a:cxn>
              <a:cxn ang="0">
                <a:pos x="T2" y="T3"/>
              </a:cxn>
              <a:cxn ang="0">
                <a:pos x="T4" y="T5"/>
              </a:cxn>
              <a:cxn ang="0">
                <a:pos x="T6" y="T7"/>
              </a:cxn>
              <a:cxn ang="0">
                <a:pos x="T8" y="T9"/>
              </a:cxn>
              <a:cxn ang="0">
                <a:pos x="T10" y="T11"/>
              </a:cxn>
              <a:cxn ang="0">
                <a:pos x="T12" y="T13"/>
              </a:cxn>
            </a:cxnLst>
            <a:rect l="0" t="0" r="r" b="b"/>
            <a:pathLst>
              <a:path w="79" h="25">
                <a:moveTo>
                  <a:pt x="0" y="17"/>
                </a:moveTo>
                <a:lnTo>
                  <a:pt x="50" y="25"/>
                </a:lnTo>
                <a:lnTo>
                  <a:pt x="79" y="3"/>
                </a:lnTo>
                <a:lnTo>
                  <a:pt x="78" y="0"/>
                </a:lnTo>
                <a:lnTo>
                  <a:pt x="18" y="5"/>
                </a:lnTo>
                <a:lnTo>
                  <a:pt x="0" y="16"/>
                </a:lnTo>
                <a:lnTo>
                  <a:pt x="0" y="17"/>
                </a:lnTo>
                <a:close/>
              </a:path>
            </a:pathLst>
          </a:custGeom>
          <a:solidFill>
            <a:srgbClr val="F0E1B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0"/>
          <p:cNvSpPr/>
          <p:nvPr/>
        </p:nvSpPr>
        <p:spPr bwMode="auto">
          <a:xfrm>
            <a:off x="974777" y="3202647"/>
            <a:ext cx="827265" cy="261793"/>
          </a:xfrm>
          <a:custGeom>
            <a:avLst/>
            <a:gdLst>
              <a:gd name="T0" fmla="*/ 0 w 79"/>
              <a:gd name="T1" fmla="*/ 17 h 25"/>
              <a:gd name="T2" fmla="*/ 50 w 79"/>
              <a:gd name="T3" fmla="*/ 25 h 25"/>
              <a:gd name="T4" fmla="*/ 79 w 79"/>
              <a:gd name="T5" fmla="*/ 3 h 25"/>
              <a:gd name="T6" fmla="*/ 78 w 79"/>
              <a:gd name="T7" fmla="*/ 0 h 25"/>
              <a:gd name="T8" fmla="*/ 18 w 79"/>
              <a:gd name="T9" fmla="*/ 5 h 25"/>
              <a:gd name="T10" fmla="*/ 0 w 79"/>
              <a:gd name="T11" fmla="*/ 16 h 25"/>
            </a:gdLst>
            <a:ahLst/>
            <a:cxnLst>
              <a:cxn ang="0">
                <a:pos x="T0" y="T1"/>
              </a:cxn>
              <a:cxn ang="0">
                <a:pos x="T2" y="T3"/>
              </a:cxn>
              <a:cxn ang="0">
                <a:pos x="T4" y="T5"/>
              </a:cxn>
              <a:cxn ang="0">
                <a:pos x="T6" y="T7"/>
              </a:cxn>
              <a:cxn ang="0">
                <a:pos x="T8" y="T9"/>
              </a:cxn>
              <a:cxn ang="0">
                <a:pos x="T10" y="T11"/>
              </a:cxn>
            </a:cxnLst>
            <a:rect l="0" t="0" r="r" b="b"/>
            <a:pathLst>
              <a:path w="79" h="25">
                <a:moveTo>
                  <a:pt x="0" y="17"/>
                </a:moveTo>
                <a:lnTo>
                  <a:pt x="50" y="25"/>
                </a:lnTo>
                <a:lnTo>
                  <a:pt x="79" y="3"/>
                </a:lnTo>
                <a:lnTo>
                  <a:pt x="78" y="0"/>
                </a:lnTo>
                <a:lnTo>
                  <a:pt x="18" y="5"/>
                </a:lnTo>
                <a:lnTo>
                  <a:pt x="0" y="1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71"/>
          <p:cNvSpPr/>
          <p:nvPr/>
        </p:nvSpPr>
        <p:spPr bwMode="auto">
          <a:xfrm>
            <a:off x="1487891" y="3443497"/>
            <a:ext cx="20943" cy="104717"/>
          </a:xfrm>
          <a:custGeom>
            <a:avLst/>
            <a:gdLst>
              <a:gd name="T0" fmla="*/ 8 w 10"/>
              <a:gd name="T1" fmla="*/ 0 h 58"/>
              <a:gd name="T2" fmla="*/ 0 w 10"/>
              <a:gd name="T3" fmla="*/ 31 h 58"/>
              <a:gd name="T4" fmla="*/ 6 w 10"/>
              <a:gd name="T5" fmla="*/ 58 h 58"/>
              <a:gd name="T6" fmla="*/ 9 w 10"/>
              <a:gd name="T7" fmla="*/ 57 h 58"/>
              <a:gd name="T8" fmla="*/ 3 w 10"/>
              <a:gd name="T9" fmla="*/ 31 h 58"/>
              <a:gd name="T10" fmla="*/ 7 w 10"/>
              <a:gd name="T11" fmla="*/ 10 h 58"/>
              <a:gd name="T12" fmla="*/ 9 w 10"/>
              <a:gd name="T13" fmla="*/ 4 h 58"/>
              <a:gd name="T14" fmla="*/ 10 w 10"/>
              <a:gd name="T15" fmla="*/ 2 h 58"/>
              <a:gd name="T16" fmla="*/ 10 w 10"/>
              <a:gd name="T17" fmla="*/ 2 h 58"/>
              <a:gd name="T18" fmla="*/ 10 w 10"/>
              <a:gd name="T19" fmla="*/ 2 h 58"/>
              <a:gd name="T20" fmla="*/ 8 w 10"/>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58">
                <a:moveTo>
                  <a:pt x="8" y="0"/>
                </a:moveTo>
                <a:cubicBezTo>
                  <a:pt x="8" y="0"/>
                  <a:pt x="0" y="14"/>
                  <a:pt x="0" y="31"/>
                </a:cubicBezTo>
                <a:cubicBezTo>
                  <a:pt x="0" y="40"/>
                  <a:pt x="2" y="49"/>
                  <a:pt x="6" y="58"/>
                </a:cubicBezTo>
                <a:cubicBezTo>
                  <a:pt x="9" y="57"/>
                  <a:pt x="9" y="57"/>
                  <a:pt x="9" y="57"/>
                </a:cubicBezTo>
                <a:cubicBezTo>
                  <a:pt x="5" y="48"/>
                  <a:pt x="3" y="39"/>
                  <a:pt x="3" y="31"/>
                </a:cubicBezTo>
                <a:cubicBezTo>
                  <a:pt x="3" y="23"/>
                  <a:pt x="5" y="15"/>
                  <a:pt x="7" y="10"/>
                </a:cubicBezTo>
                <a:cubicBezTo>
                  <a:pt x="8" y="7"/>
                  <a:pt x="9" y="5"/>
                  <a:pt x="9" y="4"/>
                </a:cubicBezTo>
                <a:cubicBezTo>
                  <a:pt x="10" y="3"/>
                  <a:pt x="10" y="3"/>
                  <a:pt x="10" y="2"/>
                </a:cubicBezTo>
                <a:cubicBezTo>
                  <a:pt x="10" y="2"/>
                  <a:pt x="10" y="2"/>
                  <a:pt x="10" y="2"/>
                </a:cubicBezTo>
                <a:cubicBezTo>
                  <a:pt x="10" y="2"/>
                  <a:pt x="10" y="2"/>
                  <a:pt x="10" y="2"/>
                </a:cubicBezTo>
                <a:cubicBezTo>
                  <a:pt x="8" y="0"/>
                  <a:pt x="8" y="0"/>
                  <a:pt x="8" y="0"/>
                </a:cubicBezTo>
                <a:close/>
              </a:path>
            </a:pathLst>
          </a:custGeom>
          <a:solidFill>
            <a:srgbClr val="F0E1B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72"/>
          <p:cNvSpPr/>
          <p:nvPr/>
        </p:nvSpPr>
        <p:spPr bwMode="auto">
          <a:xfrm>
            <a:off x="943362" y="3181704"/>
            <a:ext cx="869151" cy="376982"/>
          </a:xfrm>
          <a:custGeom>
            <a:avLst/>
            <a:gdLst>
              <a:gd name="T0" fmla="*/ 459 w 473"/>
              <a:gd name="T1" fmla="*/ 3 h 209"/>
              <a:gd name="T2" fmla="*/ 303 w 473"/>
              <a:gd name="T3" fmla="*/ 126 h 209"/>
              <a:gd name="T4" fmla="*/ 19 w 473"/>
              <a:gd name="T5" fmla="*/ 84 h 209"/>
              <a:gd name="T6" fmla="*/ 16 w 473"/>
              <a:gd name="T7" fmla="*/ 86 h 209"/>
              <a:gd name="T8" fmla="*/ 8 w 473"/>
              <a:gd name="T9" fmla="*/ 95 h 209"/>
              <a:gd name="T10" fmla="*/ 0 w 473"/>
              <a:gd name="T11" fmla="*/ 120 h 209"/>
              <a:gd name="T12" fmla="*/ 13 w 473"/>
              <a:gd name="T13" fmla="*/ 155 h 209"/>
              <a:gd name="T14" fmla="*/ 15 w 473"/>
              <a:gd name="T15" fmla="*/ 157 h 209"/>
              <a:gd name="T16" fmla="*/ 306 w 473"/>
              <a:gd name="T17" fmla="*/ 209 h 209"/>
              <a:gd name="T18" fmla="*/ 467 w 473"/>
              <a:gd name="T19" fmla="*/ 74 h 209"/>
              <a:gd name="T20" fmla="*/ 468 w 473"/>
              <a:gd name="T21" fmla="*/ 63 h 209"/>
              <a:gd name="T22" fmla="*/ 457 w 473"/>
              <a:gd name="T23" fmla="*/ 62 h 209"/>
              <a:gd name="T24" fmla="*/ 302 w 473"/>
              <a:gd name="T25" fmla="*/ 192 h 209"/>
              <a:gd name="T26" fmla="*/ 21 w 473"/>
              <a:gd name="T27" fmla="*/ 142 h 209"/>
              <a:gd name="T28" fmla="*/ 20 w 473"/>
              <a:gd name="T29" fmla="*/ 150 h 209"/>
              <a:gd name="T30" fmla="*/ 26 w 473"/>
              <a:gd name="T31" fmla="*/ 145 h 209"/>
              <a:gd name="T32" fmla="*/ 16 w 473"/>
              <a:gd name="T33" fmla="*/ 120 h 209"/>
              <a:gd name="T34" fmla="*/ 21 w 473"/>
              <a:gd name="T35" fmla="*/ 104 h 209"/>
              <a:gd name="T36" fmla="*/ 25 w 473"/>
              <a:gd name="T37" fmla="*/ 100 h 209"/>
              <a:gd name="T38" fmla="*/ 26 w 473"/>
              <a:gd name="T39" fmla="*/ 99 h 209"/>
              <a:gd name="T40" fmla="*/ 26 w 473"/>
              <a:gd name="T41" fmla="*/ 98 h 209"/>
              <a:gd name="T42" fmla="*/ 26 w 473"/>
              <a:gd name="T43" fmla="*/ 98 h 209"/>
              <a:gd name="T44" fmla="*/ 23 w 473"/>
              <a:gd name="T45" fmla="*/ 95 h 209"/>
              <a:gd name="T46" fmla="*/ 26 w 473"/>
              <a:gd name="T47" fmla="*/ 98 h 209"/>
              <a:gd name="T48" fmla="*/ 26 w 473"/>
              <a:gd name="T49" fmla="*/ 98 h 209"/>
              <a:gd name="T50" fmla="*/ 23 w 473"/>
              <a:gd name="T51" fmla="*/ 95 h 209"/>
              <a:gd name="T52" fmla="*/ 26 w 473"/>
              <a:gd name="T53" fmla="*/ 98 h 209"/>
              <a:gd name="T54" fmla="*/ 21 w 473"/>
              <a:gd name="T55" fmla="*/ 92 h 209"/>
              <a:gd name="T56" fmla="*/ 20 w 473"/>
              <a:gd name="T57" fmla="*/ 100 h 209"/>
              <a:gd name="T58" fmla="*/ 308 w 473"/>
              <a:gd name="T59" fmla="*/ 143 h 209"/>
              <a:gd name="T60" fmla="*/ 469 w 473"/>
              <a:gd name="T61" fmla="*/ 15 h 209"/>
              <a:gd name="T62" fmla="*/ 470 w 473"/>
              <a:gd name="T63" fmla="*/ 4 h 209"/>
              <a:gd name="T64" fmla="*/ 459 w 473"/>
              <a:gd name="T65" fmla="*/ 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 h="209">
                <a:moveTo>
                  <a:pt x="459" y="3"/>
                </a:moveTo>
                <a:cubicBezTo>
                  <a:pt x="303" y="126"/>
                  <a:pt x="303" y="126"/>
                  <a:pt x="303" y="126"/>
                </a:cubicBezTo>
                <a:cubicBezTo>
                  <a:pt x="19" y="84"/>
                  <a:pt x="19" y="84"/>
                  <a:pt x="19" y="84"/>
                </a:cubicBezTo>
                <a:cubicBezTo>
                  <a:pt x="16" y="86"/>
                  <a:pt x="16" y="86"/>
                  <a:pt x="16" y="86"/>
                </a:cubicBezTo>
                <a:cubicBezTo>
                  <a:pt x="16" y="86"/>
                  <a:pt x="12" y="89"/>
                  <a:pt x="8" y="95"/>
                </a:cubicBezTo>
                <a:cubicBezTo>
                  <a:pt x="4" y="100"/>
                  <a:pt x="0" y="109"/>
                  <a:pt x="0" y="120"/>
                </a:cubicBezTo>
                <a:cubicBezTo>
                  <a:pt x="0" y="130"/>
                  <a:pt x="4" y="142"/>
                  <a:pt x="13" y="155"/>
                </a:cubicBezTo>
                <a:cubicBezTo>
                  <a:pt x="15" y="157"/>
                  <a:pt x="15" y="157"/>
                  <a:pt x="15" y="157"/>
                </a:cubicBezTo>
                <a:cubicBezTo>
                  <a:pt x="306" y="209"/>
                  <a:pt x="306" y="209"/>
                  <a:pt x="306" y="209"/>
                </a:cubicBezTo>
                <a:cubicBezTo>
                  <a:pt x="467" y="74"/>
                  <a:pt x="467" y="74"/>
                  <a:pt x="467" y="74"/>
                </a:cubicBezTo>
                <a:cubicBezTo>
                  <a:pt x="471" y="71"/>
                  <a:pt x="471" y="66"/>
                  <a:pt x="468" y="63"/>
                </a:cubicBezTo>
                <a:cubicBezTo>
                  <a:pt x="466" y="59"/>
                  <a:pt x="461" y="59"/>
                  <a:pt x="457" y="62"/>
                </a:cubicBezTo>
                <a:cubicBezTo>
                  <a:pt x="302" y="192"/>
                  <a:pt x="302" y="192"/>
                  <a:pt x="302" y="192"/>
                </a:cubicBezTo>
                <a:cubicBezTo>
                  <a:pt x="21" y="142"/>
                  <a:pt x="21" y="142"/>
                  <a:pt x="21" y="142"/>
                </a:cubicBezTo>
                <a:cubicBezTo>
                  <a:pt x="20" y="150"/>
                  <a:pt x="20" y="150"/>
                  <a:pt x="20" y="150"/>
                </a:cubicBezTo>
                <a:cubicBezTo>
                  <a:pt x="26" y="145"/>
                  <a:pt x="26" y="145"/>
                  <a:pt x="26" y="145"/>
                </a:cubicBezTo>
                <a:cubicBezTo>
                  <a:pt x="18" y="135"/>
                  <a:pt x="16" y="126"/>
                  <a:pt x="16" y="120"/>
                </a:cubicBezTo>
                <a:cubicBezTo>
                  <a:pt x="16" y="113"/>
                  <a:pt x="19" y="108"/>
                  <a:pt x="21" y="104"/>
                </a:cubicBezTo>
                <a:cubicBezTo>
                  <a:pt x="23" y="102"/>
                  <a:pt x="24" y="101"/>
                  <a:pt x="25" y="100"/>
                </a:cubicBezTo>
                <a:cubicBezTo>
                  <a:pt x="25" y="99"/>
                  <a:pt x="26" y="99"/>
                  <a:pt x="26" y="99"/>
                </a:cubicBezTo>
                <a:cubicBezTo>
                  <a:pt x="26" y="98"/>
                  <a:pt x="26" y="98"/>
                  <a:pt x="26" y="98"/>
                </a:cubicBezTo>
                <a:cubicBezTo>
                  <a:pt x="26" y="98"/>
                  <a:pt x="26" y="98"/>
                  <a:pt x="26" y="98"/>
                </a:cubicBezTo>
                <a:cubicBezTo>
                  <a:pt x="23" y="95"/>
                  <a:pt x="23" y="95"/>
                  <a:pt x="23" y="95"/>
                </a:cubicBezTo>
                <a:cubicBezTo>
                  <a:pt x="26" y="98"/>
                  <a:pt x="26" y="98"/>
                  <a:pt x="26" y="98"/>
                </a:cubicBezTo>
                <a:cubicBezTo>
                  <a:pt x="26" y="98"/>
                  <a:pt x="26" y="98"/>
                  <a:pt x="26" y="98"/>
                </a:cubicBezTo>
                <a:cubicBezTo>
                  <a:pt x="23" y="95"/>
                  <a:pt x="23" y="95"/>
                  <a:pt x="23" y="95"/>
                </a:cubicBezTo>
                <a:cubicBezTo>
                  <a:pt x="26" y="98"/>
                  <a:pt x="26" y="98"/>
                  <a:pt x="26" y="98"/>
                </a:cubicBezTo>
                <a:cubicBezTo>
                  <a:pt x="21" y="92"/>
                  <a:pt x="21" y="92"/>
                  <a:pt x="21" y="92"/>
                </a:cubicBezTo>
                <a:cubicBezTo>
                  <a:pt x="20" y="100"/>
                  <a:pt x="20" y="100"/>
                  <a:pt x="20" y="100"/>
                </a:cubicBezTo>
                <a:cubicBezTo>
                  <a:pt x="308" y="143"/>
                  <a:pt x="308" y="143"/>
                  <a:pt x="308" y="143"/>
                </a:cubicBezTo>
                <a:cubicBezTo>
                  <a:pt x="469" y="15"/>
                  <a:pt x="469" y="15"/>
                  <a:pt x="469" y="15"/>
                </a:cubicBezTo>
                <a:cubicBezTo>
                  <a:pt x="472" y="12"/>
                  <a:pt x="473" y="7"/>
                  <a:pt x="470" y="4"/>
                </a:cubicBezTo>
                <a:cubicBezTo>
                  <a:pt x="467" y="0"/>
                  <a:pt x="462" y="0"/>
                  <a:pt x="459" y="3"/>
                </a:cubicBezTo>
              </a:path>
            </a:pathLst>
          </a:custGeom>
          <a:solidFill>
            <a:srgbClr val="FEBD3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73"/>
          <p:cNvSpPr/>
          <p:nvPr/>
        </p:nvSpPr>
        <p:spPr bwMode="auto">
          <a:xfrm>
            <a:off x="985249" y="3139817"/>
            <a:ext cx="816793" cy="282736"/>
          </a:xfrm>
          <a:custGeom>
            <a:avLst/>
            <a:gdLst>
              <a:gd name="T0" fmla="*/ 176 w 444"/>
              <a:gd name="T1" fmla="*/ 3 h 151"/>
              <a:gd name="T2" fmla="*/ 0 w 444"/>
              <a:gd name="T3" fmla="*/ 105 h 151"/>
              <a:gd name="T4" fmla="*/ 282 w 444"/>
              <a:gd name="T5" fmla="*/ 151 h 151"/>
              <a:gd name="T6" fmla="*/ 444 w 444"/>
              <a:gd name="T7" fmla="*/ 22 h 151"/>
              <a:gd name="T8" fmla="*/ 176 w 444"/>
              <a:gd name="T9" fmla="*/ 3 h 151"/>
            </a:gdLst>
            <a:ahLst/>
            <a:cxnLst>
              <a:cxn ang="0">
                <a:pos x="T0" y="T1"/>
              </a:cxn>
              <a:cxn ang="0">
                <a:pos x="T2" y="T3"/>
              </a:cxn>
              <a:cxn ang="0">
                <a:pos x="T4" y="T5"/>
              </a:cxn>
              <a:cxn ang="0">
                <a:pos x="T6" y="T7"/>
              </a:cxn>
              <a:cxn ang="0">
                <a:pos x="T8" y="T9"/>
              </a:cxn>
            </a:cxnLst>
            <a:rect l="0" t="0" r="r" b="b"/>
            <a:pathLst>
              <a:path w="444" h="151">
                <a:moveTo>
                  <a:pt x="176" y="3"/>
                </a:moveTo>
                <a:cubicBezTo>
                  <a:pt x="162" y="6"/>
                  <a:pt x="0" y="105"/>
                  <a:pt x="0" y="105"/>
                </a:cubicBezTo>
                <a:cubicBezTo>
                  <a:pt x="282" y="151"/>
                  <a:pt x="282" y="151"/>
                  <a:pt x="282" y="151"/>
                </a:cubicBezTo>
                <a:cubicBezTo>
                  <a:pt x="444" y="22"/>
                  <a:pt x="444" y="22"/>
                  <a:pt x="444" y="22"/>
                </a:cubicBezTo>
                <a:cubicBezTo>
                  <a:pt x="444" y="22"/>
                  <a:pt x="190" y="0"/>
                  <a:pt x="176" y="3"/>
                </a:cubicBezTo>
                <a:close/>
              </a:path>
            </a:pathLst>
          </a:custGeom>
          <a:solidFill>
            <a:srgbClr val="FEBD3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74"/>
          <p:cNvSpPr/>
          <p:nvPr/>
        </p:nvSpPr>
        <p:spPr bwMode="auto">
          <a:xfrm>
            <a:off x="891003" y="3150289"/>
            <a:ext cx="869151" cy="261793"/>
          </a:xfrm>
          <a:custGeom>
            <a:avLst/>
            <a:gdLst>
              <a:gd name="T0" fmla="*/ 471 w 473"/>
              <a:gd name="T1" fmla="*/ 59 h 143"/>
              <a:gd name="T2" fmla="*/ 185 w 473"/>
              <a:gd name="T3" fmla="*/ 143 h 143"/>
              <a:gd name="T4" fmla="*/ 32 w 473"/>
              <a:gd name="T5" fmla="*/ 85 h 143"/>
              <a:gd name="T6" fmla="*/ 33 w 473"/>
              <a:gd name="T7" fmla="*/ 17 h 143"/>
              <a:gd name="T8" fmla="*/ 185 w 473"/>
              <a:gd name="T9" fmla="*/ 78 h 143"/>
              <a:gd name="T10" fmla="*/ 473 w 473"/>
              <a:gd name="T11" fmla="*/ 0 h 143"/>
              <a:gd name="T12" fmla="*/ 471 w 473"/>
              <a:gd name="T13" fmla="*/ 59 h 143"/>
            </a:gdLst>
            <a:ahLst/>
            <a:cxnLst>
              <a:cxn ang="0">
                <a:pos x="T0" y="T1"/>
              </a:cxn>
              <a:cxn ang="0">
                <a:pos x="T2" y="T3"/>
              </a:cxn>
              <a:cxn ang="0">
                <a:pos x="T4" y="T5"/>
              </a:cxn>
              <a:cxn ang="0">
                <a:pos x="T6" y="T7"/>
              </a:cxn>
              <a:cxn ang="0">
                <a:pos x="T8" y="T9"/>
              </a:cxn>
              <a:cxn ang="0">
                <a:pos x="T10" y="T11"/>
              </a:cxn>
              <a:cxn ang="0">
                <a:pos x="T12" y="T13"/>
              </a:cxn>
            </a:cxnLst>
            <a:rect l="0" t="0" r="r" b="b"/>
            <a:pathLst>
              <a:path w="473" h="143">
                <a:moveTo>
                  <a:pt x="471" y="59"/>
                </a:moveTo>
                <a:cubicBezTo>
                  <a:pt x="185" y="143"/>
                  <a:pt x="185" y="143"/>
                  <a:pt x="185" y="143"/>
                </a:cubicBezTo>
                <a:cubicBezTo>
                  <a:pt x="32" y="85"/>
                  <a:pt x="32" y="85"/>
                  <a:pt x="32" y="85"/>
                </a:cubicBezTo>
                <a:cubicBezTo>
                  <a:pt x="32" y="85"/>
                  <a:pt x="0" y="52"/>
                  <a:pt x="33" y="17"/>
                </a:cubicBezTo>
                <a:cubicBezTo>
                  <a:pt x="185" y="78"/>
                  <a:pt x="185" y="78"/>
                  <a:pt x="185" y="78"/>
                </a:cubicBezTo>
                <a:cubicBezTo>
                  <a:pt x="473" y="0"/>
                  <a:pt x="473" y="0"/>
                  <a:pt x="473" y="0"/>
                </a:cubicBezTo>
                <a:cubicBezTo>
                  <a:pt x="473" y="0"/>
                  <a:pt x="457" y="33"/>
                  <a:pt x="471" y="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75"/>
          <p:cNvSpPr/>
          <p:nvPr/>
        </p:nvSpPr>
        <p:spPr bwMode="auto">
          <a:xfrm>
            <a:off x="922419" y="3139817"/>
            <a:ext cx="837736" cy="198963"/>
          </a:xfrm>
          <a:custGeom>
            <a:avLst/>
            <a:gdLst>
              <a:gd name="T0" fmla="*/ 0 w 80"/>
              <a:gd name="T1" fmla="*/ 7 h 19"/>
              <a:gd name="T2" fmla="*/ 28 w 80"/>
              <a:gd name="T3" fmla="*/ 19 h 19"/>
              <a:gd name="T4" fmla="*/ 80 w 80"/>
              <a:gd name="T5" fmla="*/ 4 h 19"/>
              <a:gd name="T6" fmla="*/ 80 w 80"/>
              <a:gd name="T7" fmla="*/ 0 h 19"/>
              <a:gd name="T8" fmla="*/ 0 w 80"/>
              <a:gd name="T9" fmla="*/ 7 h 19"/>
            </a:gdLst>
            <a:ahLst/>
            <a:cxnLst>
              <a:cxn ang="0">
                <a:pos x="T0" y="T1"/>
              </a:cxn>
              <a:cxn ang="0">
                <a:pos x="T2" y="T3"/>
              </a:cxn>
              <a:cxn ang="0">
                <a:pos x="T4" y="T5"/>
              </a:cxn>
              <a:cxn ang="0">
                <a:pos x="T6" y="T7"/>
              </a:cxn>
              <a:cxn ang="0">
                <a:pos x="T8" y="T9"/>
              </a:cxn>
            </a:cxnLst>
            <a:rect l="0" t="0" r="r" b="b"/>
            <a:pathLst>
              <a:path w="80" h="19">
                <a:moveTo>
                  <a:pt x="0" y="7"/>
                </a:moveTo>
                <a:lnTo>
                  <a:pt x="28" y="19"/>
                </a:lnTo>
                <a:lnTo>
                  <a:pt x="80" y="4"/>
                </a:lnTo>
                <a:lnTo>
                  <a:pt x="80" y="0"/>
                </a:lnTo>
                <a:lnTo>
                  <a:pt x="0" y="7"/>
                </a:lnTo>
                <a:close/>
              </a:path>
            </a:pathLst>
          </a:custGeom>
          <a:solidFill>
            <a:srgbClr val="F0E1B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76"/>
          <p:cNvSpPr/>
          <p:nvPr/>
        </p:nvSpPr>
        <p:spPr bwMode="auto">
          <a:xfrm>
            <a:off x="1215626" y="3296893"/>
            <a:ext cx="20943" cy="115189"/>
          </a:xfrm>
          <a:custGeom>
            <a:avLst/>
            <a:gdLst>
              <a:gd name="T0" fmla="*/ 8 w 10"/>
              <a:gd name="T1" fmla="*/ 0 h 66"/>
              <a:gd name="T2" fmla="*/ 0 w 10"/>
              <a:gd name="T3" fmla="*/ 30 h 66"/>
              <a:gd name="T4" fmla="*/ 7 w 10"/>
              <a:gd name="T5" fmla="*/ 66 h 66"/>
              <a:gd name="T6" fmla="*/ 10 w 10"/>
              <a:gd name="T7" fmla="*/ 65 h 66"/>
              <a:gd name="T8" fmla="*/ 4 w 10"/>
              <a:gd name="T9" fmla="*/ 30 h 66"/>
              <a:gd name="T10" fmla="*/ 7 w 10"/>
              <a:gd name="T11" fmla="*/ 9 h 66"/>
              <a:gd name="T12" fmla="*/ 9 w 10"/>
              <a:gd name="T13" fmla="*/ 4 h 66"/>
              <a:gd name="T14" fmla="*/ 10 w 10"/>
              <a:gd name="T15" fmla="*/ 2 h 66"/>
              <a:gd name="T16" fmla="*/ 10 w 10"/>
              <a:gd name="T17" fmla="*/ 2 h 66"/>
              <a:gd name="T18" fmla="*/ 10 w 10"/>
              <a:gd name="T19" fmla="*/ 2 h 66"/>
              <a:gd name="T20" fmla="*/ 8 w 1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66">
                <a:moveTo>
                  <a:pt x="8" y="0"/>
                </a:moveTo>
                <a:cubicBezTo>
                  <a:pt x="8" y="0"/>
                  <a:pt x="0" y="10"/>
                  <a:pt x="0" y="30"/>
                </a:cubicBezTo>
                <a:cubicBezTo>
                  <a:pt x="0" y="40"/>
                  <a:pt x="2" y="52"/>
                  <a:pt x="7" y="66"/>
                </a:cubicBezTo>
                <a:cubicBezTo>
                  <a:pt x="10" y="65"/>
                  <a:pt x="10" y="65"/>
                  <a:pt x="10" y="65"/>
                </a:cubicBezTo>
                <a:cubicBezTo>
                  <a:pt x="5" y="51"/>
                  <a:pt x="4" y="39"/>
                  <a:pt x="4" y="30"/>
                </a:cubicBezTo>
                <a:cubicBezTo>
                  <a:pt x="4" y="21"/>
                  <a:pt x="5" y="13"/>
                  <a:pt x="7" y="9"/>
                </a:cubicBezTo>
                <a:cubicBezTo>
                  <a:pt x="8" y="6"/>
                  <a:pt x="9" y="5"/>
                  <a:pt x="9" y="4"/>
                </a:cubicBezTo>
                <a:cubicBezTo>
                  <a:pt x="10" y="3"/>
                  <a:pt x="10" y="3"/>
                  <a:pt x="10" y="2"/>
                </a:cubicBezTo>
                <a:cubicBezTo>
                  <a:pt x="10" y="2"/>
                  <a:pt x="10" y="2"/>
                  <a:pt x="10" y="2"/>
                </a:cubicBezTo>
                <a:cubicBezTo>
                  <a:pt x="10" y="2"/>
                  <a:pt x="10" y="2"/>
                  <a:pt x="10" y="2"/>
                </a:cubicBezTo>
                <a:cubicBezTo>
                  <a:pt x="8" y="0"/>
                  <a:pt x="8" y="0"/>
                  <a:pt x="8" y="0"/>
                </a:cubicBezTo>
                <a:close/>
              </a:path>
            </a:pathLst>
          </a:custGeom>
          <a:solidFill>
            <a:srgbClr val="F0E1B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77"/>
          <p:cNvSpPr/>
          <p:nvPr/>
        </p:nvSpPr>
        <p:spPr bwMode="auto">
          <a:xfrm>
            <a:off x="911947" y="3139817"/>
            <a:ext cx="869151" cy="293208"/>
          </a:xfrm>
          <a:custGeom>
            <a:avLst/>
            <a:gdLst>
              <a:gd name="T0" fmla="*/ 459 w 472"/>
              <a:gd name="T1" fmla="*/ 60 h 160"/>
              <a:gd name="T2" fmla="*/ 175 w 472"/>
              <a:gd name="T3" fmla="*/ 143 h 160"/>
              <a:gd name="T4" fmla="*/ 25 w 472"/>
              <a:gd name="T5" fmla="*/ 86 h 160"/>
              <a:gd name="T6" fmla="*/ 22 w 472"/>
              <a:gd name="T7" fmla="*/ 93 h 160"/>
              <a:gd name="T8" fmla="*/ 28 w 472"/>
              <a:gd name="T9" fmla="*/ 88 h 160"/>
              <a:gd name="T10" fmla="*/ 26 w 472"/>
              <a:gd name="T11" fmla="*/ 89 h 160"/>
              <a:gd name="T12" fmla="*/ 28 w 472"/>
              <a:gd name="T13" fmla="*/ 88 h 160"/>
              <a:gd name="T14" fmla="*/ 28 w 472"/>
              <a:gd name="T15" fmla="*/ 88 h 160"/>
              <a:gd name="T16" fmla="*/ 26 w 472"/>
              <a:gd name="T17" fmla="*/ 89 h 160"/>
              <a:gd name="T18" fmla="*/ 28 w 472"/>
              <a:gd name="T19" fmla="*/ 88 h 160"/>
              <a:gd name="T20" fmla="*/ 22 w 472"/>
              <a:gd name="T21" fmla="*/ 79 h 160"/>
              <a:gd name="T22" fmla="*/ 16 w 472"/>
              <a:gd name="T23" fmla="*/ 59 h 160"/>
              <a:gd name="T24" fmla="*/ 19 w 472"/>
              <a:gd name="T25" fmla="*/ 46 h 160"/>
              <a:gd name="T26" fmla="*/ 29 w 472"/>
              <a:gd name="T27" fmla="*/ 31 h 160"/>
              <a:gd name="T28" fmla="*/ 23 w 472"/>
              <a:gd name="T29" fmla="*/ 25 h 160"/>
              <a:gd name="T30" fmla="*/ 20 w 472"/>
              <a:gd name="T31" fmla="*/ 33 h 160"/>
              <a:gd name="T32" fmla="*/ 174 w 472"/>
              <a:gd name="T33" fmla="*/ 96 h 160"/>
              <a:gd name="T34" fmla="*/ 465 w 472"/>
              <a:gd name="T35" fmla="*/ 17 h 160"/>
              <a:gd name="T36" fmla="*/ 470 w 472"/>
              <a:gd name="T37" fmla="*/ 7 h 160"/>
              <a:gd name="T38" fmla="*/ 461 w 472"/>
              <a:gd name="T39" fmla="*/ 1 h 160"/>
              <a:gd name="T40" fmla="*/ 175 w 472"/>
              <a:gd name="T41" fmla="*/ 79 h 160"/>
              <a:gd name="T42" fmla="*/ 21 w 472"/>
              <a:gd name="T43" fmla="*/ 16 h 160"/>
              <a:gd name="T44" fmla="*/ 17 w 472"/>
              <a:gd name="T45" fmla="*/ 20 h 160"/>
              <a:gd name="T46" fmla="*/ 4 w 472"/>
              <a:gd name="T47" fmla="*/ 40 h 160"/>
              <a:gd name="T48" fmla="*/ 0 w 472"/>
              <a:gd name="T49" fmla="*/ 59 h 160"/>
              <a:gd name="T50" fmla="*/ 8 w 472"/>
              <a:gd name="T51" fmla="*/ 87 h 160"/>
              <a:gd name="T52" fmla="*/ 16 w 472"/>
              <a:gd name="T53" fmla="*/ 99 h 160"/>
              <a:gd name="T54" fmla="*/ 18 w 472"/>
              <a:gd name="T55" fmla="*/ 100 h 160"/>
              <a:gd name="T56" fmla="*/ 174 w 472"/>
              <a:gd name="T57" fmla="*/ 160 h 160"/>
              <a:gd name="T58" fmla="*/ 464 w 472"/>
              <a:gd name="T59" fmla="*/ 76 h 160"/>
              <a:gd name="T60" fmla="*/ 469 w 472"/>
              <a:gd name="T61" fmla="*/ 66 h 160"/>
              <a:gd name="T62" fmla="*/ 459 w 472"/>
              <a:gd name="T63"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2" h="160">
                <a:moveTo>
                  <a:pt x="459" y="60"/>
                </a:moveTo>
                <a:cubicBezTo>
                  <a:pt x="175" y="143"/>
                  <a:pt x="175" y="143"/>
                  <a:pt x="175" y="143"/>
                </a:cubicBezTo>
                <a:cubicBezTo>
                  <a:pt x="25" y="86"/>
                  <a:pt x="25" y="86"/>
                  <a:pt x="25" y="86"/>
                </a:cubicBezTo>
                <a:cubicBezTo>
                  <a:pt x="22" y="93"/>
                  <a:pt x="22" y="93"/>
                  <a:pt x="22" y="93"/>
                </a:cubicBezTo>
                <a:cubicBezTo>
                  <a:pt x="28" y="88"/>
                  <a:pt x="28" y="88"/>
                  <a:pt x="28" y="88"/>
                </a:cubicBezTo>
                <a:cubicBezTo>
                  <a:pt x="26" y="89"/>
                  <a:pt x="26" y="89"/>
                  <a:pt x="26" y="89"/>
                </a:cubicBezTo>
                <a:cubicBezTo>
                  <a:pt x="28" y="88"/>
                  <a:pt x="28" y="88"/>
                  <a:pt x="28" y="88"/>
                </a:cubicBezTo>
                <a:cubicBezTo>
                  <a:pt x="28" y="88"/>
                  <a:pt x="28" y="88"/>
                  <a:pt x="28" y="88"/>
                </a:cubicBezTo>
                <a:cubicBezTo>
                  <a:pt x="26" y="89"/>
                  <a:pt x="26" y="89"/>
                  <a:pt x="26" y="89"/>
                </a:cubicBezTo>
                <a:cubicBezTo>
                  <a:pt x="28" y="88"/>
                  <a:pt x="28" y="88"/>
                  <a:pt x="28" y="88"/>
                </a:cubicBezTo>
                <a:cubicBezTo>
                  <a:pt x="28" y="87"/>
                  <a:pt x="25" y="84"/>
                  <a:pt x="22" y="79"/>
                </a:cubicBezTo>
                <a:cubicBezTo>
                  <a:pt x="19" y="74"/>
                  <a:pt x="16" y="66"/>
                  <a:pt x="16" y="59"/>
                </a:cubicBezTo>
                <a:cubicBezTo>
                  <a:pt x="16" y="55"/>
                  <a:pt x="17" y="50"/>
                  <a:pt x="19" y="46"/>
                </a:cubicBezTo>
                <a:cubicBezTo>
                  <a:pt x="20" y="41"/>
                  <a:pt x="24" y="36"/>
                  <a:pt x="29" y="31"/>
                </a:cubicBezTo>
                <a:cubicBezTo>
                  <a:pt x="23" y="25"/>
                  <a:pt x="23" y="25"/>
                  <a:pt x="23" y="25"/>
                </a:cubicBezTo>
                <a:cubicBezTo>
                  <a:pt x="20" y="33"/>
                  <a:pt x="20" y="33"/>
                  <a:pt x="20" y="33"/>
                </a:cubicBezTo>
                <a:cubicBezTo>
                  <a:pt x="174" y="96"/>
                  <a:pt x="174" y="96"/>
                  <a:pt x="174" y="96"/>
                </a:cubicBezTo>
                <a:cubicBezTo>
                  <a:pt x="465" y="17"/>
                  <a:pt x="465" y="17"/>
                  <a:pt x="465" y="17"/>
                </a:cubicBezTo>
                <a:cubicBezTo>
                  <a:pt x="469" y="15"/>
                  <a:pt x="472" y="11"/>
                  <a:pt x="470" y="7"/>
                </a:cubicBezTo>
                <a:cubicBezTo>
                  <a:pt x="469" y="2"/>
                  <a:pt x="465" y="0"/>
                  <a:pt x="461" y="1"/>
                </a:cubicBezTo>
                <a:cubicBezTo>
                  <a:pt x="175" y="79"/>
                  <a:pt x="175" y="79"/>
                  <a:pt x="175" y="79"/>
                </a:cubicBezTo>
                <a:cubicBezTo>
                  <a:pt x="21" y="16"/>
                  <a:pt x="21" y="16"/>
                  <a:pt x="21" y="16"/>
                </a:cubicBezTo>
                <a:cubicBezTo>
                  <a:pt x="17" y="20"/>
                  <a:pt x="17" y="20"/>
                  <a:pt x="17" y="20"/>
                </a:cubicBezTo>
                <a:cubicBezTo>
                  <a:pt x="11" y="26"/>
                  <a:pt x="6" y="33"/>
                  <a:pt x="4" y="40"/>
                </a:cubicBezTo>
                <a:cubicBezTo>
                  <a:pt x="1" y="46"/>
                  <a:pt x="0" y="53"/>
                  <a:pt x="0" y="59"/>
                </a:cubicBezTo>
                <a:cubicBezTo>
                  <a:pt x="0" y="71"/>
                  <a:pt x="4" y="81"/>
                  <a:pt x="8" y="87"/>
                </a:cubicBezTo>
                <a:cubicBezTo>
                  <a:pt x="12" y="94"/>
                  <a:pt x="16" y="98"/>
                  <a:pt x="16" y="99"/>
                </a:cubicBezTo>
                <a:cubicBezTo>
                  <a:pt x="18" y="100"/>
                  <a:pt x="18" y="100"/>
                  <a:pt x="18" y="100"/>
                </a:cubicBezTo>
                <a:cubicBezTo>
                  <a:pt x="174" y="160"/>
                  <a:pt x="174" y="160"/>
                  <a:pt x="174" y="160"/>
                </a:cubicBezTo>
                <a:cubicBezTo>
                  <a:pt x="464" y="76"/>
                  <a:pt x="464" y="76"/>
                  <a:pt x="464" y="76"/>
                </a:cubicBezTo>
                <a:cubicBezTo>
                  <a:pt x="468" y="74"/>
                  <a:pt x="470" y="70"/>
                  <a:pt x="469" y="66"/>
                </a:cubicBezTo>
                <a:cubicBezTo>
                  <a:pt x="468" y="61"/>
                  <a:pt x="463" y="59"/>
                  <a:pt x="459" y="60"/>
                </a:cubicBezTo>
                <a:close/>
              </a:path>
            </a:pathLst>
          </a:custGeom>
          <a:solidFill>
            <a:srgbClr val="334C5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8"/>
          <p:cNvSpPr/>
          <p:nvPr/>
        </p:nvSpPr>
        <p:spPr bwMode="auto">
          <a:xfrm>
            <a:off x="943362" y="3076987"/>
            <a:ext cx="816793" cy="209434"/>
          </a:xfrm>
          <a:custGeom>
            <a:avLst/>
            <a:gdLst>
              <a:gd name="T0" fmla="*/ 0 w 78"/>
              <a:gd name="T1" fmla="*/ 9 h 20"/>
              <a:gd name="T2" fmla="*/ 44 w 78"/>
              <a:gd name="T3" fmla="*/ 0 h 20"/>
              <a:gd name="T4" fmla="*/ 78 w 78"/>
              <a:gd name="T5" fmla="*/ 6 h 20"/>
              <a:gd name="T6" fmla="*/ 28 w 78"/>
              <a:gd name="T7" fmla="*/ 20 h 20"/>
              <a:gd name="T8" fmla="*/ 0 w 78"/>
              <a:gd name="T9" fmla="*/ 9 h 20"/>
            </a:gdLst>
            <a:ahLst/>
            <a:cxnLst>
              <a:cxn ang="0">
                <a:pos x="T0" y="T1"/>
              </a:cxn>
              <a:cxn ang="0">
                <a:pos x="T2" y="T3"/>
              </a:cxn>
              <a:cxn ang="0">
                <a:pos x="T4" y="T5"/>
              </a:cxn>
              <a:cxn ang="0">
                <a:pos x="T6" y="T7"/>
              </a:cxn>
              <a:cxn ang="0">
                <a:pos x="T8" y="T9"/>
              </a:cxn>
            </a:cxnLst>
            <a:rect l="0" t="0" r="r" b="b"/>
            <a:pathLst>
              <a:path w="78" h="20">
                <a:moveTo>
                  <a:pt x="0" y="9"/>
                </a:moveTo>
                <a:lnTo>
                  <a:pt x="44" y="0"/>
                </a:lnTo>
                <a:lnTo>
                  <a:pt x="78" y="6"/>
                </a:lnTo>
                <a:lnTo>
                  <a:pt x="28" y="20"/>
                </a:lnTo>
                <a:lnTo>
                  <a:pt x="0" y="9"/>
                </a:lnTo>
                <a:close/>
              </a:path>
            </a:pathLst>
          </a:custGeom>
          <a:solidFill>
            <a:srgbClr val="334C5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9"/>
          <p:cNvSpPr/>
          <p:nvPr/>
        </p:nvSpPr>
        <p:spPr bwMode="auto">
          <a:xfrm>
            <a:off x="964305" y="2972270"/>
            <a:ext cx="806321" cy="240849"/>
          </a:xfrm>
          <a:custGeom>
            <a:avLst/>
            <a:gdLst>
              <a:gd name="T0" fmla="*/ 432 w 434"/>
              <a:gd name="T1" fmla="*/ 64 h 135"/>
              <a:gd name="T2" fmla="*/ 209 w 434"/>
              <a:gd name="T3" fmla="*/ 135 h 135"/>
              <a:gd name="T4" fmla="*/ 20 w 434"/>
              <a:gd name="T5" fmla="*/ 88 h 135"/>
              <a:gd name="T6" fmla="*/ 25 w 434"/>
              <a:gd name="T7" fmla="*/ 27 h 135"/>
              <a:gd name="T8" fmla="*/ 207 w 434"/>
              <a:gd name="T9" fmla="*/ 72 h 135"/>
              <a:gd name="T10" fmla="*/ 434 w 434"/>
              <a:gd name="T11" fmla="*/ 0 h 135"/>
              <a:gd name="T12" fmla="*/ 432 w 434"/>
              <a:gd name="T13" fmla="*/ 64 h 135"/>
            </a:gdLst>
            <a:ahLst/>
            <a:cxnLst>
              <a:cxn ang="0">
                <a:pos x="T0" y="T1"/>
              </a:cxn>
              <a:cxn ang="0">
                <a:pos x="T2" y="T3"/>
              </a:cxn>
              <a:cxn ang="0">
                <a:pos x="T4" y="T5"/>
              </a:cxn>
              <a:cxn ang="0">
                <a:pos x="T6" y="T7"/>
              </a:cxn>
              <a:cxn ang="0">
                <a:pos x="T8" y="T9"/>
              </a:cxn>
              <a:cxn ang="0">
                <a:pos x="T10" y="T11"/>
              </a:cxn>
              <a:cxn ang="0">
                <a:pos x="T12" y="T13"/>
              </a:cxn>
            </a:cxnLst>
            <a:rect l="0" t="0" r="r" b="b"/>
            <a:pathLst>
              <a:path w="434" h="135">
                <a:moveTo>
                  <a:pt x="432" y="64"/>
                </a:moveTo>
                <a:cubicBezTo>
                  <a:pt x="209" y="135"/>
                  <a:pt x="209" y="135"/>
                  <a:pt x="209" y="135"/>
                </a:cubicBezTo>
                <a:cubicBezTo>
                  <a:pt x="20" y="88"/>
                  <a:pt x="20" y="88"/>
                  <a:pt x="20" y="88"/>
                </a:cubicBezTo>
                <a:cubicBezTo>
                  <a:pt x="20" y="88"/>
                  <a:pt x="0" y="53"/>
                  <a:pt x="25" y="27"/>
                </a:cubicBezTo>
                <a:cubicBezTo>
                  <a:pt x="207" y="72"/>
                  <a:pt x="207" y="72"/>
                  <a:pt x="207" y="72"/>
                </a:cubicBezTo>
                <a:cubicBezTo>
                  <a:pt x="434" y="0"/>
                  <a:pt x="434" y="0"/>
                  <a:pt x="434" y="0"/>
                </a:cubicBezTo>
                <a:cubicBezTo>
                  <a:pt x="434" y="0"/>
                  <a:pt x="416" y="23"/>
                  <a:pt x="432" y="6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80"/>
          <p:cNvSpPr/>
          <p:nvPr/>
        </p:nvSpPr>
        <p:spPr bwMode="auto">
          <a:xfrm>
            <a:off x="995720" y="2972270"/>
            <a:ext cx="774906" cy="157076"/>
          </a:xfrm>
          <a:custGeom>
            <a:avLst/>
            <a:gdLst>
              <a:gd name="T0" fmla="*/ 0 w 74"/>
              <a:gd name="T1" fmla="*/ 7 h 15"/>
              <a:gd name="T2" fmla="*/ 33 w 74"/>
              <a:gd name="T3" fmla="*/ 15 h 15"/>
              <a:gd name="T4" fmla="*/ 74 w 74"/>
              <a:gd name="T5" fmla="*/ 2 h 15"/>
              <a:gd name="T6" fmla="*/ 72 w 74"/>
              <a:gd name="T7" fmla="*/ 0 h 15"/>
              <a:gd name="T8" fmla="*/ 64 w 74"/>
              <a:gd name="T9" fmla="*/ 0 h 15"/>
              <a:gd name="T10" fmla="*/ 5 w 74"/>
              <a:gd name="T11" fmla="*/ 1 h 15"/>
              <a:gd name="T12" fmla="*/ 0 w 74"/>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74" h="15">
                <a:moveTo>
                  <a:pt x="0" y="7"/>
                </a:moveTo>
                <a:lnTo>
                  <a:pt x="33" y="15"/>
                </a:lnTo>
                <a:lnTo>
                  <a:pt x="74" y="2"/>
                </a:lnTo>
                <a:lnTo>
                  <a:pt x="72" y="0"/>
                </a:lnTo>
                <a:lnTo>
                  <a:pt x="64" y="0"/>
                </a:lnTo>
                <a:lnTo>
                  <a:pt x="5" y="1"/>
                </a:lnTo>
                <a:lnTo>
                  <a:pt x="0" y="7"/>
                </a:lnTo>
                <a:close/>
              </a:path>
            </a:pathLst>
          </a:custGeom>
          <a:solidFill>
            <a:srgbClr val="F0E1B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81"/>
          <p:cNvSpPr/>
          <p:nvPr/>
        </p:nvSpPr>
        <p:spPr bwMode="auto">
          <a:xfrm>
            <a:off x="995720" y="2972270"/>
            <a:ext cx="774906" cy="157076"/>
          </a:xfrm>
          <a:custGeom>
            <a:avLst/>
            <a:gdLst>
              <a:gd name="T0" fmla="*/ 0 w 74"/>
              <a:gd name="T1" fmla="*/ 7 h 15"/>
              <a:gd name="T2" fmla="*/ 33 w 74"/>
              <a:gd name="T3" fmla="*/ 15 h 15"/>
              <a:gd name="T4" fmla="*/ 74 w 74"/>
              <a:gd name="T5" fmla="*/ 2 h 15"/>
              <a:gd name="T6" fmla="*/ 72 w 74"/>
              <a:gd name="T7" fmla="*/ 0 h 15"/>
              <a:gd name="T8" fmla="*/ 64 w 74"/>
              <a:gd name="T9" fmla="*/ 0 h 15"/>
              <a:gd name="T10" fmla="*/ 5 w 74"/>
              <a:gd name="T11" fmla="*/ 1 h 15"/>
            </a:gdLst>
            <a:ahLst/>
            <a:cxnLst>
              <a:cxn ang="0">
                <a:pos x="T0" y="T1"/>
              </a:cxn>
              <a:cxn ang="0">
                <a:pos x="T2" y="T3"/>
              </a:cxn>
              <a:cxn ang="0">
                <a:pos x="T4" y="T5"/>
              </a:cxn>
              <a:cxn ang="0">
                <a:pos x="T6" y="T7"/>
              </a:cxn>
              <a:cxn ang="0">
                <a:pos x="T8" y="T9"/>
              </a:cxn>
              <a:cxn ang="0">
                <a:pos x="T10" y="T11"/>
              </a:cxn>
            </a:cxnLst>
            <a:rect l="0" t="0" r="r" b="b"/>
            <a:pathLst>
              <a:path w="74" h="15">
                <a:moveTo>
                  <a:pt x="0" y="7"/>
                </a:moveTo>
                <a:lnTo>
                  <a:pt x="33" y="15"/>
                </a:lnTo>
                <a:lnTo>
                  <a:pt x="74" y="2"/>
                </a:lnTo>
                <a:lnTo>
                  <a:pt x="72" y="0"/>
                </a:lnTo>
                <a:lnTo>
                  <a:pt x="64" y="0"/>
                </a:lnTo>
                <a:lnTo>
                  <a:pt x="5" y="1"/>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82"/>
          <p:cNvSpPr/>
          <p:nvPr/>
        </p:nvSpPr>
        <p:spPr bwMode="auto">
          <a:xfrm>
            <a:off x="1341287" y="3087458"/>
            <a:ext cx="10472" cy="136132"/>
          </a:xfrm>
          <a:custGeom>
            <a:avLst/>
            <a:gdLst>
              <a:gd name="T0" fmla="*/ 5 w 9"/>
              <a:gd name="T1" fmla="*/ 0 h 69"/>
              <a:gd name="T2" fmla="*/ 0 w 9"/>
              <a:gd name="T3" fmla="*/ 30 h 69"/>
              <a:gd name="T4" fmla="*/ 6 w 9"/>
              <a:gd name="T5" fmla="*/ 69 h 69"/>
              <a:gd name="T6" fmla="*/ 9 w 9"/>
              <a:gd name="T7" fmla="*/ 68 h 69"/>
              <a:gd name="T8" fmla="*/ 3 w 9"/>
              <a:gd name="T9" fmla="*/ 30 h 69"/>
              <a:gd name="T10" fmla="*/ 5 w 9"/>
              <a:gd name="T11" fmla="*/ 9 h 69"/>
              <a:gd name="T12" fmla="*/ 7 w 9"/>
              <a:gd name="T13" fmla="*/ 3 h 69"/>
              <a:gd name="T14" fmla="*/ 8 w 9"/>
              <a:gd name="T15" fmla="*/ 2 h 69"/>
              <a:gd name="T16" fmla="*/ 8 w 9"/>
              <a:gd name="T17" fmla="*/ 1 h 69"/>
              <a:gd name="T18" fmla="*/ 8 w 9"/>
              <a:gd name="T19" fmla="*/ 1 h 69"/>
              <a:gd name="T20" fmla="*/ 5 w 9"/>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9">
                <a:moveTo>
                  <a:pt x="5" y="0"/>
                </a:moveTo>
                <a:cubicBezTo>
                  <a:pt x="5" y="0"/>
                  <a:pt x="0" y="11"/>
                  <a:pt x="0" y="30"/>
                </a:cubicBezTo>
                <a:cubicBezTo>
                  <a:pt x="0" y="40"/>
                  <a:pt x="1" y="53"/>
                  <a:pt x="6" y="69"/>
                </a:cubicBezTo>
                <a:cubicBezTo>
                  <a:pt x="9" y="68"/>
                  <a:pt x="9" y="68"/>
                  <a:pt x="9" y="68"/>
                </a:cubicBezTo>
                <a:cubicBezTo>
                  <a:pt x="4" y="53"/>
                  <a:pt x="3" y="40"/>
                  <a:pt x="3" y="30"/>
                </a:cubicBezTo>
                <a:cubicBezTo>
                  <a:pt x="3" y="21"/>
                  <a:pt x="4" y="13"/>
                  <a:pt x="5" y="9"/>
                </a:cubicBezTo>
                <a:cubicBezTo>
                  <a:pt x="6" y="6"/>
                  <a:pt x="7" y="4"/>
                  <a:pt x="7" y="3"/>
                </a:cubicBezTo>
                <a:cubicBezTo>
                  <a:pt x="7" y="3"/>
                  <a:pt x="7" y="2"/>
                  <a:pt x="8" y="2"/>
                </a:cubicBezTo>
                <a:cubicBezTo>
                  <a:pt x="8" y="1"/>
                  <a:pt x="8" y="1"/>
                  <a:pt x="8" y="1"/>
                </a:cubicBezTo>
                <a:cubicBezTo>
                  <a:pt x="8" y="1"/>
                  <a:pt x="8" y="1"/>
                  <a:pt x="8" y="1"/>
                </a:cubicBezTo>
                <a:cubicBezTo>
                  <a:pt x="5" y="0"/>
                  <a:pt x="5" y="0"/>
                  <a:pt x="5" y="0"/>
                </a:cubicBezTo>
                <a:close/>
              </a:path>
            </a:pathLst>
          </a:custGeom>
          <a:solidFill>
            <a:srgbClr val="F0E1B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83"/>
          <p:cNvSpPr/>
          <p:nvPr/>
        </p:nvSpPr>
        <p:spPr bwMode="auto">
          <a:xfrm>
            <a:off x="974777" y="2951326"/>
            <a:ext cx="806321" cy="282736"/>
          </a:xfrm>
          <a:custGeom>
            <a:avLst/>
            <a:gdLst>
              <a:gd name="T0" fmla="*/ 428 w 439"/>
              <a:gd name="T1" fmla="*/ 2 h 153"/>
              <a:gd name="T2" fmla="*/ 203 w 439"/>
              <a:gd name="T3" fmla="*/ 72 h 153"/>
              <a:gd name="T4" fmla="*/ 19 w 439"/>
              <a:gd name="T5" fmla="*/ 27 h 153"/>
              <a:gd name="T6" fmla="*/ 16 w 439"/>
              <a:gd name="T7" fmla="*/ 30 h 153"/>
              <a:gd name="T8" fmla="*/ 4 w 439"/>
              <a:gd name="T9" fmla="*/ 49 h 153"/>
              <a:gd name="T10" fmla="*/ 0 w 439"/>
              <a:gd name="T11" fmla="*/ 68 h 153"/>
              <a:gd name="T12" fmla="*/ 5 w 439"/>
              <a:gd name="T13" fmla="*/ 91 h 153"/>
              <a:gd name="T14" fmla="*/ 9 w 439"/>
              <a:gd name="T15" fmla="*/ 101 h 153"/>
              <a:gd name="T16" fmla="*/ 11 w 439"/>
              <a:gd name="T17" fmla="*/ 104 h 153"/>
              <a:gd name="T18" fmla="*/ 205 w 439"/>
              <a:gd name="T19" fmla="*/ 153 h 153"/>
              <a:gd name="T20" fmla="*/ 430 w 439"/>
              <a:gd name="T21" fmla="*/ 81 h 153"/>
              <a:gd name="T22" fmla="*/ 435 w 439"/>
              <a:gd name="T23" fmla="*/ 71 h 153"/>
              <a:gd name="T24" fmla="*/ 425 w 439"/>
              <a:gd name="T25" fmla="*/ 65 h 153"/>
              <a:gd name="T26" fmla="*/ 205 w 439"/>
              <a:gd name="T27" fmla="*/ 136 h 153"/>
              <a:gd name="T28" fmla="*/ 18 w 439"/>
              <a:gd name="T29" fmla="*/ 89 h 153"/>
              <a:gd name="T30" fmla="*/ 16 w 439"/>
              <a:gd name="T31" fmla="*/ 97 h 153"/>
              <a:gd name="T32" fmla="*/ 23 w 439"/>
              <a:gd name="T33" fmla="*/ 93 h 153"/>
              <a:gd name="T34" fmla="*/ 20 w 439"/>
              <a:gd name="T35" fmla="*/ 95 h 153"/>
              <a:gd name="T36" fmla="*/ 23 w 439"/>
              <a:gd name="T37" fmla="*/ 93 h 153"/>
              <a:gd name="T38" fmla="*/ 23 w 439"/>
              <a:gd name="T39" fmla="*/ 93 h 153"/>
              <a:gd name="T40" fmla="*/ 20 w 439"/>
              <a:gd name="T41" fmla="*/ 95 h 153"/>
              <a:gd name="T42" fmla="*/ 23 w 439"/>
              <a:gd name="T43" fmla="*/ 93 h 153"/>
              <a:gd name="T44" fmla="*/ 20 w 439"/>
              <a:gd name="T45" fmla="*/ 86 h 153"/>
              <a:gd name="T46" fmla="*/ 16 w 439"/>
              <a:gd name="T47" fmla="*/ 68 h 153"/>
              <a:gd name="T48" fmla="*/ 19 w 439"/>
              <a:gd name="T49" fmla="*/ 55 h 153"/>
              <a:gd name="T50" fmla="*/ 27 w 439"/>
              <a:gd name="T51" fmla="*/ 42 h 153"/>
              <a:gd name="T52" fmla="*/ 21 w 439"/>
              <a:gd name="T53" fmla="*/ 36 h 153"/>
              <a:gd name="T54" fmla="*/ 19 w 439"/>
              <a:gd name="T55" fmla="*/ 44 h 153"/>
              <a:gd name="T56" fmla="*/ 204 w 439"/>
              <a:gd name="T57" fmla="*/ 89 h 153"/>
              <a:gd name="T58" fmla="*/ 432 w 439"/>
              <a:gd name="T59" fmla="*/ 17 h 153"/>
              <a:gd name="T60" fmla="*/ 438 w 439"/>
              <a:gd name="T61" fmla="*/ 7 h 153"/>
              <a:gd name="T62" fmla="*/ 428 w 439"/>
              <a:gd name="T63" fmla="*/ 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9" h="153">
                <a:moveTo>
                  <a:pt x="428" y="2"/>
                </a:moveTo>
                <a:cubicBezTo>
                  <a:pt x="203" y="72"/>
                  <a:pt x="203" y="72"/>
                  <a:pt x="203" y="72"/>
                </a:cubicBezTo>
                <a:cubicBezTo>
                  <a:pt x="19" y="27"/>
                  <a:pt x="19" y="27"/>
                  <a:pt x="19" y="27"/>
                </a:cubicBezTo>
                <a:cubicBezTo>
                  <a:pt x="16" y="30"/>
                  <a:pt x="16" y="30"/>
                  <a:pt x="16" y="30"/>
                </a:cubicBezTo>
                <a:cubicBezTo>
                  <a:pt x="10" y="36"/>
                  <a:pt x="6" y="43"/>
                  <a:pt x="4" y="49"/>
                </a:cubicBezTo>
                <a:cubicBezTo>
                  <a:pt x="1" y="56"/>
                  <a:pt x="0" y="62"/>
                  <a:pt x="0" y="68"/>
                </a:cubicBezTo>
                <a:cubicBezTo>
                  <a:pt x="0" y="77"/>
                  <a:pt x="3" y="85"/>
                  <a:pt x="5" y="91"/>
                </a:cubicBezTo>
                <a:cubicBezTo>
                  <a:pt x="7" y="97"/>
                  <a:pt x="9" y="101"/>
                  <a:pt x="9" y="101"/>
                </a:cubicBezTo>
                <a:cubicBezTo>
                  <a:pt x="11" y="104"/>
                  <a:pt x="11" y="104"/>
                  <a:pt x="11" y="104"/>
                </a:cubicBezTo>
                <a:cubicBezTo>
                  <a:pt x="205" y="153"/>
                  <a:pt x="205" y="153"/>
                  <a:pt x="205" y="153"/>
                </a:cubicBezTo>
                <a:cubicBezTo>
                  <a:pt x="430" y="81"/>
                  <a:pt x="430" y="81"/>
                  <a:pt x="430" y="81"/>
                </a:cubicBezTo>
                <a:cubicBezTo>
                  <a:pt x="434" y="79"/>
                  <a:pt x="437" y="75"/>
                  <a:pt x="435" y="71"/>
                </a:cubicBezTo>
                <a:cubicBezTo>
                  <a:pt x="434" y="66"/>
                  <a:pt x="429" y="64"/>
                  <a:pt x="425" y="65"/>
                </a:cubicBezTo>
                <a:cubicBezTo>
                  <a:pt x="205" y="136"/>
                  <a:pt x="205" y="136"/>
                  <a:pt x="205" y="136"/>
                </a:cubicBezTo>
                <a:cubicBezTo>
                  <a:pt x="18" y="89"/>
                  <a:pt x="18" y="89"/>
                  <a:pt x="18" y="89"/>
                </a:cubicBezTo>
                <a:cubicBezTo>
                  <a:pt x="16" y="97"/>
                  <a:pt x="16" y="97"/>
                  <a:pt x="16" y="97"/>
                </a:cubicBezTo>
                <a:cubicBezTo>
                  <a:pt x="23" y="93"/>
                  <a:pt x="23" y="93"/>
                  <a:pt x="23" y="93"/>
                </a:cubicBezTo>
                <a:cubicBezTo>
                  <a:pt x="20" y="95"/>
                  <a:pt x="20" y="95"/>
                  <a:pt x="20" y="95"/>
                </a:cubicBezTo>
                <a:cubicBezTo>
                  <a:pt x="23" y="93"/>
                  <a:pt x="23" y="93"/>
                  <a:pt x="23" y="93"/>
                </a:cubicBezTo>
                <a:cubicBezTo>
                  <a:pt x="23" y="93"/>
                  <a:pt x="23" y="93"/>
                  <a:pt x="23" y="93"/>
                </a:cubicBezTo>
                <a:cubicBezTo>
                  <a:pt x="20" y="95"/>
                  <a:pt x="20" y="95"/>
                  <a:pt x="20" y="95"/>
                </a:cubicBezTo>
                <a:cubicBezTo>
                  <a:pt x="23" y="93"/>
                  <a:pt x="23" y="93"/>
                  <a:pt x="23" y="93"/>
                </a:cubicBezTo>
                <a:cubicBezTo>
                  <a:pt x="23" y="93"/>
                  <a:pt x="21" y="90"/>
                  <a:pt x="20" y="86"/>
                </a:cubicBezTo>
                <a:cubicBezTo>
                  <a:pt x="18" y="81"/>
                  <a:pt x="16" y="75"/>
                  <a:pt x="16" y="68"/>
                </a:cubicBezTo>
                <a:cubicBezTo>
                  <a:pt x="16" y="64"/>
                  <a:pt x="17" y="59"/>
                  <a:pt x="19" y="55"/>
                </a:cubicBezTo>
                <a:cubicBezTo>
                  <a:pt x="20" y="50"/>
                  <a:pt x="23" y="46"/>
                  <a:pt x="27" y="42"/>
                </a:cubicBezTo>
                <a:cubicBezTo>
                  <a:pt x="21" y="36"/>
                  <a:pt x="21" y="36"/>
                  <a:pt x="21" y="36"/>
                </a:cubicBezTo>
                <a:cubicBezTo>
                  <a:pt x="19" y="44"/>
                  <a:pt x="19" y="44"/>
                  <a:pt x="19" y="44"/>
                </a:cubicBezTo>
                <a:cubicBezTo>
                  <a:pt x="204" y="89"/>
                  <a:pt x="204" y="89"/>
                  <a:pt x="204" y="89"/>
                </a:cubicBezTo>
                <a:cubicBezTo>
                  <a:pt x="432" y="17"/>
                  <a:pt x="432" y="17"/>
                  <a:pt x="432" y="17"/>
                </a:cubicBezTo>
                <a:cubicBezTo>
                  <a:pt x="437" y="16"/>
                  <a:pt x="439" y="11"/>
                  <a:pt x="438" y="7"/>
                </a:cubicBezTo>
                <a:cubicBezTo>
                  <a:pt x="436" y="3"/>
                  <a:pt x="432" y="0"/>
                  <a:pt x="428" y="2"/>
                </a:cubicBezTo>
                <a:close/>
              </a:path>
            </a:pathLst>
          </a:custGeom>
          <a:solidFill>
            <a:srgbClr val="F4563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84"/>
          <p:cNvSpPr/>
          <p:nvPr/>
        </p:nvSpPr>
        <p:spPr bwMode="auto">
          <a:xfrm>
            <a:off x="1006192" y="2909439"/>
            <a:ext cx="764434" cy="178019"/>
          </a:xfrm>
          <a:custGeom>
            <a:avLst/>
            <a:gdLst>
              <a:gd name="T0" fmla="*/ 0 w 412"/>
              <a:gd name="T1" fmla="*/ 53 h 102"/>
              <a:gd name="T2" fmla="*/ 199 w 412"/>
              <a:gd name="T3" fmla="*/ 0 h 102"/>
              <a:gd name="T4" fmla="*/ 412 w 412"/>
              <a:gd name="T5" fmla="*/ 27 h 102"/>
              <a:gd name="T6" fmla="*/ 184 w 412"/>
              <a:gd name="T7" fmla="*/ 102 h 102"/>
              <a:gd name="T8" fmla="*/ 0 w 412"/>
              <a:gd name="T9" fmla="*/ 53 h 102"/>
            </a:gdLst>
            <a:ahLst/>
            <a:cxnLst>
              <a:cxn ang="0">
                <a:pos x="T0" y="T1"/>
              </a:cxn>
              <a:cxn ang="0">
                <a:pos x="T2" y="T3"/>
              </a:cxn>
              <a:cxn ang="0">
                <a:pos x="T4" y="T5"/>
              </a:cxn>
              <a:cxn ang="0">
                <a:pos x="T6" y="T7"/>
              </a:cxn>
              <a:cxn ang="0">
                <a:pos x="T8" y="T9"/>
              </a:cxn>
            </a:cxnLst>
            <a:rect l="0" t="0" r="r" b="b"/>
            <a:pathLst>
              <a:path w="412" h="102">
                <a:moveTo>
                  <a:pt x="0" y="53"/>
                </a:moveTo>
                <a:cubicBezTo>
                  <a:pt x="0" y="53"/>
                  <a:pt x="198" y="1"/>
                  <a:pt x="199" y="0"/>
                </a:cubicBezTo>
                <a:cubicBezTo>
                  <a:pt x="199" y="0"/>
                  <a:pt x="412" y="27"/>
                  <a:pt x="412" y="27"/>
                </a:cubicBezTo>
                <a:cubicBezTo>
                  <a:pt x="184" y="102"/>
                  <a:pt x="184" y="102"/>
                  <a:pt x="184" y="102"/>
                </a:cubicBezTo>
                <a:cubicBezTo>
                  <a:pt x="0" y="53"/>
                  <a:pt x="0" y="53"/>
                  <a:pt x="0" y="53"/>
                </a:cubicBezTo>
              </a:path>
            </a:pathLst>
          </a:custGeom>
          <a:solidFill>
            <a:srgbClr val="F4563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5"/>
          <p:cNvSpPr/>
          <p:nvPr/>
        </p:nvSpPr>
        <p:spPr bwMode="auto">
          <a:xfrm>
            <a:off x="943362" y="2689533"/>
            <a:ext cx="931982" cy="376982"/>
          </a:xfrm>
          <a:custGeom>
            <a:avLst/>
            <a:gdLst>
              <a:gd name="T0" fmla="*/ 0 w 505"/>
              <a:gd name="T1" fmla="*/ 60 h 208"/>
              <a:gd name="T2" fmla="*/ 242 w 505"/>
              <a:gd name="T3" fmla="*/ 0 h 208"/>
              <a:gd name="T4" fmla="*/ 463 w 505"/>
              <a:gd name="T5" fmla="*/ 32 h 208"/>
              <a:gd name="T6" fmla="*/ 463 w 505"/>
              <a:gd name="T7" fmla="*/ 133 h 208"/>
              <a:gd name="T8" fmla="*/ 273 w 505"/>
              <a:gd name="T9" fmla="*/ 208 h 208"/>
              <a:gd name="T10" fmla="*/ 0 w 505"/>
              <a:gd name="T11" fmla="*/ 60 h 208"/>
            </a:gdLst>
            <a:ahLst/>
            <a:cxnLst>
              <a:cxn ang="0">
                <a:pos x="T0" y="T1"/>
              </a:cxn>
              <a:cxn ang="0">
                <a:pos x="T2" y="T3"/>
              </a:cxn>
              <a:cxn ang="0">
                <a:pos x="T4" y="T5"/>
              </a:cxn>
              <a:cxn ang="0">
                <a:pos x="T6" y="T7"/>
              </a:cxn>
              <a:cxn ang="0">
                <a:pos x="T8" y="T9"/>
              </a:cxn>
              <a:cxn ang="0">
                <a:pos x="T10" y="T11"/>
              </a:cxn>
            </a:cxnLst>
            <a:rect l="0" t="0" r="r" b="b"/>
            <a:pathLst>
              <a:path w="505" h="208">
                <a:moveTo>
                  <a:pt x="0" y="60"/>
                </a:moveTo>
                <a:cubicBezTo>
                  <a:pt x="242" y="0"/>
                  <a:pt x="242" y="0"/>
                  <a:pt x="242" y="0"/>
                </a:cubicBezTo>
                <a:cubicBezTo>
                  <a:pt x="463" y="32"/>
                  <a:pt x="463" y="32"/>
                  <a:pt x="463" y="32"/>
                </a:cubicBezTo>
                <a:cubicBezTo>
                  <a:pt x="463" y="32"/>
                  <a:pt x="505" y="84"/>
                  <a:pt x="463" y="133"/>
                </a:cubicBezTo>
                <a:cubicBezTo>
                  <a:pt x="273" y="208"/>
                  <a:pt x="273" y="208"/>
                  <a:pt x="273" y="208"/>
                </a:cubicBezTo>
                <a:cubicBezTo>
                  <a:pt x="0" y="60"/>
                  <a:pt x="0" y="60"/>
                  <a:pt x="0" y="60"/>
                </a:cubicBezTo>
              </a:path>
            </a:pathLst>
          </a:custGeom>
          <a:solidFill>
            <a:srgbClr val="705A3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6"/>
          <p:cNvSpPr/>
          <p:nvPr/>
        </p:nvSpPr>
        <p:spPr bwMode="auto">
          <a:xfrm>
            <a:off x="943362" y="2804722"/>
            <a:ext cx="565472" cy="251321"/>
          </a:xfrm>
          <a:custGeom>
            <a:avLst/>
            <a:gdLst>
              <a:gd name="T0" fmla="*/ 0 w 308"/>
              <a:gd name="T1" fmla="*/ 88 h 137"/>
              <a:gd name="T2" fmla="*/ 272 w 308"/>
              <a:gd name="T3" fmla="*/ 137 h 137"/>
              <a:gd name="T4" fmla="*/ 272 w 308"/>
              <a:gd name="T5" fmla="*/ 47 h 137"/>
              <a:gd name="T6" fmla="*/ 4 w 308"/>
              <a:gd name="T7" fmla="*/ 0 h 137"/>
              <a:gd name="T8" fmla="*/ 0 w 308"/>
              <a:gd name="T9" fmla="*/ 88 h 137"/>
            </a:gdLst>
            <a:ahLst/>
            <a:cxnLst>
              <a:cxn ang="0">
                <a:pos x="T0" y="T1"/>
              </a:cxn>
              <a:cxn ang="0">
                <a:pos x="T2" y="T3"/>
              </a:cxn>
              <a:cxn ang="0">
                <a:pos x="T4" y="T5"/>
              </a:cxn>
              <a:cxn ang="0">
                <a:pos x="T6" y="T7"/>
              </a:cxn>
              <a:cxn ang="0">
                <a:pos x="T8" y="T9"/>
              </a:cxn>
            </a:cxnLst>
            <a:rect l="0" t="0" r="r" b="b"/>
            <a:pathLst>
              <a:path w="308" h="137">
                <a:moveTo>
                  <a:pt x="0" y="88"/>
                </a:moveTo>
                <a:cubicBezTo>
                  <a:pt x="272" y="137"/>
                  <a:pt x="272" y="137"/>
                  <a:pt x="272" y="137"/>
                </a:cubicBezTo>
                <a:cubicBezTo>
                  <a:pt x="272" y="137"/>
                  <a:pt x="308" y="95"/>
                  <a:pt x="272" y="47"/>
                </a:cubicBezTo>
                <a:cubicBezTo>
                  <a:pt x="4" y="0"/>
                  <a:pt x="4" y="0"/>
                  <a:pt x="4" y="0"/>
                </a:cubicBezTo>
                <a:cubicBezTo>
                  <a:pt x="0" y="88"/>
                  <a:pt x="0" y="88"/>
                  <a:pt x="0" y="88"/>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7"/>
          <p:cNvSpPr/>
          <p:nvPr/>
        </p:nvSpPr>
        <p:spPr bwMode="auto">
          <a:xfrm>
            <a:off x="932890" y="2794250"/>
            <a:ext cx="586415" cy="272265"/>
          </a:xfrm>
          <a:custGeom>
            <a:avLst/>
            <a:gdLst>
              <a:gd name="T0" fmla="*/ 278 w 320"/>
              <a:gd name="T1" fmla="*/ 147 h 147"/>
              <a:gd name="T2" fmla="*/ 277 w 320"/>
              <a:gd name="T3" fmla="*/ 147 h 147"/>
              <a:gd name="T4" fmla="*/ 5 w 320"/>
              <a:gd name="T5" fmla="*/ 98 h 147"/>
              <a:gd name="T6" fmla="*/ 1 w 320"/>
              <a:gd name="T7" fmla="*/ 92 h 147"/>
              <a:gd name="T8" fmla="*/ 7 w 320"/>
              <a:gd name="T9" fmla="*/ 88 h 147"/>
              <a:gd name="T10" fmla="*/ 276 w 320"/>
              <a:gd name="T11" fmla="*/ 136 h 147"/>
              <a:gd name="T12" fmla="*/ 275 w 320"/>
              <a:gd name="T13" fmla="*/ 57 h 147"/>
              <a:gd name="T14" fmla="*/ 9 w 320"/>
              <a:gd name="T15" fmla="*/ 11 h 147"/>
              <a:gd name="T16" fmla="*/ 5 w 320"/>
              <a:gd name="T17" fmla="*/ 5 h 147"/>
              <a:gd name="T18" fmla="*/ 11 w 320"/>
              <a:gd name="T19" fmla="*/ 0 h 147"/>
              <a:gd name="T20" fmla="*/ 279 w 320"/>
              <a:gd name="T21" fmla="*/ 47 h 147"/>
              <a:gd name="T22" fmla="*/ 282 w 320"/>
              <a:gd name="T23" fmla="*/ 49 h 147"/>
              <a:gd name="T24" fmla="*/ 282 w 320"/>
              <a:gd name="T25" fmla="*/ 145 h 147"/>
              <a:gd name="T26" fmla="*/ 278 w 320"/>
              <a:gd name="T2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0" h="147">
                <a:moveTo>
                  <a:pt x="278" y="147"/>
                </a:moveTo>
                <a:cubicBezTo>
                  <a:pt x="277" y="147"/>
                  <a:pt x="277" y="147"/>
                  <a:pt x="277" y="147"/>
                </a:cubicBezTo>
                <a:cubicBezTo>
                  <a:pt x="5" y="98"/>
                  <a:pt x="5" y="98"/>
                  <a:pt x="5" y="98"/>
                </a:cubicBezTo>
                <a:cubicBezTo>
                  <a:pt x="2" y="98"/>
                  <a:pt x="0" y="95"/>
                  <a:pt x="1" y="92"/>
                </a:cubicBezTo>
                <a:cubicBezTo>
                  <a:pt x="1" y="89"/>
                  <a:pt x="4" y="88"/>
                  <a:pt x="7" y="88"/>
                </a:cubicBezTo>
                <a:cubicBezTo>
                  <a:pt x="276" y="136"/>
                  <a:pt x="276" y="136"/>
                  <a:pt x="276" y="136"/>
                </a:cubicBezTo>
                <a:cubicBezTo>
                  <a:pt x="282" y="127"/>
                  <a:pt x="302" y="95"/>
                  <a:pt x="275" y="57"/>
                </a:cubicBezTo>
                <a:cubicBezTo>
                  <a:pt x="9" y="11"/>
                  <a:pt x="9" y="11"/>
                  <a:pt x="9" y="11"/>
                </a:cubicBezTo>
                <a:cubicBezTo>
                  <a:pt x="6" y="10"/>
                  <a:pt x="4" y="7"/>
                  <a:pt x="5" y="5"/>
                </a:cubicBezTo>
                <a:cubicBezTo>
                  <a:pt x="5" y="2"/>
                  <a:pt x="8" y="0"/>
                  <a:pt x="11" y="0"/>
                </a:cubicBezTo>
                <a:cubicBezTo>
                  <a:pt x="279" y="47"/>
                  <a:pt x="279" y="47"/>
                  <a:pt x="279" y="47"/>
                </a:cubicBezTo>
                <a:cubicBezTo>
                  <a:pt x="280" y="47"/>
                  <a:pt x="281" y="48"/>
                  <a:pt x="282" y="49"/>
                </a:cubicBezTo>
                <a:cubicBezTo>
                  <a:pt x="320" y="100"/>
                  <a:pt x="282" y="145"/>
                  <a:pt x="282" y="145"/>
                </a:cubicBezTo>
                <a:cubicBezTo>
                  <a:pt x="281" y="147"/>
                  <a:pt x="279" y="147"/>
                  <a:pt x="278" y="147"/>
                </a:cubicBezTo>
              </a:path>
            </a:pathLst>
          </a:custGeom>
          <a:solidFill>
            <a:srgbClr val="705A3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81" name="Picture 88"/>
          <p:cNvPicPr>
            <a:picLocks noChangeAspect="1" noChangeArrowheads="1"/>
          </p:cNvPicPr>
          <p:nvPr/>
        </p:nvPicPr>
        <p:blipFill>
          <a:blip r:embed="rId2" cstate="print"/>
          <a:srcRect/>
          <a:stretch>
            <a:fillRect/>
          </a:stretch>
        </p:blipFill>
        <p:spPr bwMode="auto">
          <a:xfrm>
            <a:off x="901475" y="2616231"/>
            <a:ext cx="900566" cy="335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 name="Picture 89"/>
          <p:cNvPicPr>
            <a:picLocks noChangeAspect="1" noChangeArrowheads="1"/>
          </p:cNvPicPr>
          <p:nvPr/>
        </p:nvPicPr>
        <p:blipFill>
          <a:blip r:embed="rId3" cstate="print"/>
          <a:srcRect/>
          <a:stretch>
            <a:fillRect/>
          </a:stretch>
        </p:blipFill>
        <p:spPr bwMode="auto">
          <a:xfrm>
            <a:off x="1466947" y="2825666"/>
            <a:ext cx="335095" cy="125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3" name="Picture 90"/>
          <p:cNvPicPr>
            <a:picLocks noChangeAspect="1" noChangeArrowheads="1"/>
          </p:cNvPicPr>
          <p:nvPr/>
        </p:nvPicPr>
        <p:blipFill>
          <a:blip r:embed="rId4" cstate="print"/>
          <a:srcRect/>
          <a:stretch>
            <a:fillRect/>
          </a:stretch>
        </p:blipFill>
        <p:spPr bwMode="auto">
          <a:xfrm>
            <a:off x="943362" y="2867552"/>
            <a:ext cx="513113" cy="83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4" name="Picture 91"/>
          <p:cNvPicPr>
            <a:picLocks noChangeAspect="1" noChangeArrowheads="1"/>
          </p:cNvPicPr>
          <p:nvPr/>
        </p:nvPicPr>
        <p:blipFill>
          <a:blip r:embed="rId5" cstate="print"/>
          <a:srcRect/>
          <a:stretch>
            <a:fillRect/>
          </a:stretch>
        </p:blipFill>
        <p:spPr bwMode="auto">
          <a:xfrm>
            <a:off x="1446004" y="2909439"/>
            <a:ext cx="31415" cy="41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 name="Freeform 92"/>
          <p:cNvSpPr/>
          <p:nvPr/>
        </p:nvSpPr>
        <p:spPr bwMode="auto">
          <a:xfrm>
            <a:off x="932890" y="2616231"/>
            <a:ext cx="879623" cy="303680"/>
          </a:xfrm>
          <a:custGeom>
            <a:avLst/>
            <a:gdLst>
              <a:gd name="T0" fmla="*/ 0 w 479"/>
              <a:gd name="T1" fmla="*/ 54 h 165"/>
              <a:gd name="T2" fmla="*/ 173 w 479"/>
              <a:gd name="T3" fmla="*/ 0 h 165"/>
              <a:gd name="T4" fmla="*/ 457 w 479"/>
              <a:gd name="T5" fmla="*/ 21 h 165"/>
              <a:gd name="T6" fmla="*/ 453 w 479"/>
              <a:gd name="T7" fmla="*/ 91 h 165"/>
              <a:gd name="T8" fmla="*/ 350 w 479"/>
              <a:gd name="T9" fmla="*/ 165 h 165"/>
              <a:gd name="T10" fmla="*/ 0 w 479"/>
              <a:gd name="T11" fmla="*/ 54 h 165"/>
            </a:gdLst>
            <a:ahLst/>
            <a:cxnLst>
              <a:cxn ang="0">
                <a:pos x="T0" y="T1"/>
              </a:cxn>
              <a:cxn ang="0">
                <a:pos x="T2" y="T3"/>
              </a:cxn>
              <a:cxn ang="0">
                <a:pos x="T4" y="T5"/>
              </a:cxn>
              <a:cxn ang="0">
                <a:pos x="T6" y="T7"/>
              </a:cxn>
              <a:cxn ang="0">
                <a:pos x="T8" y="T9"/>
              </a:cxn>
              <a:cxn ang="0">
                <a:pos x="T10" y="T11"/>
              </a:cxn>
            </a:cxnLst>
            <a:rect l="0" t="0" r="r" b="b"/>
            <a:pathLst>
              <a:path w="479" h="165">
                <a:moveTo>
                  <a:pt x="0" y="54"/>
                </a:moveTo>
                <a:cubicBezTo>
                  <a:pt x="173" y="0"/>
                  <a:pt x="173" y="0"/>
                  <a:pt x="173" y="0"/>
                </a:cubicBezTo>
                <a:cubicBezTo>
                  <a:pt x="457" y="21"/>
                  <a:pt x="457" y="21"/>
                  <a:pt x="457" y="21"/>
                </a:cubicBezTo>
                <a:cubicBezTo>
                  <a:pt x="457" y="21"/>
                  <a:pt x="479" y="64"/>
                  <a:pt x="453" y="91"/>
                </a:cubicBezTo>
                <a:cubicBezTo>
                  <a:pt x="350" y="165"/>
                  <a:pt x="350" y="165"/>
                  <a:pt x="350" y="165"/>
                </a:cubicBezTo>
                <a:cubicBezTo>
                  <a:pt x="0" y="54"/>
                  <a:pt x="0" y="54"/>
                  <a:pt x="0" y="54"/>
                </a:cubicBezTo>
              </a:path>
            </a:pathLst>
          </a:custGeom>
          <a:solidFill>
            <a:srgbClr val="347A9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93"/>
          <p:cNvSpPr/>
          <p:nvPr/>
        </p:nvSpPr>
        <p:spPr bwMode="auto">
          <a:xfrm>
            <a:off x="932890" y="2731420"/>
            <a:ext cx="691132" cy="178019"/>
          </a:xfrm>
          <a:custGeom>
            <a:avLst/>
            <a:gdLst>
              <a:gd name="T0" fmla="*/ 0 w 378"/>
              <a:gd name="T1" fmla="*/ 70 h 99"/>
              <a:gd name="T2" fmla="*/ 349 w 378"/>
              <a:gd name="T3" fmla="*/ 99 h 99"/>
              <a:gd name="T4" fmla="*/ 351 w 378"/>
              <a:gd name="T5" fmla="*/ 31 h 99"/>
              <a:gd name="T6" fmla="*/ 6 w 378"/>
              <a:gd name="T7" fmla="*/ 0 h 99"/>
              <a:gd name="T8" fmla="*/ 0 w 378"/>
              <a:gd name="T9" fmla="*/ 70 h 99"/>
            </a:gdLst>
            <a:ahLst/>
            <a:cxnLst>
              <a:cxn ang="0">
                <a:pos x="T0" y="T1"/>
              </a:cxn>
              <a:cxn ang="0">
                <a:pos x="T2" y="T3"/>
              </a:cxn>
              <a:cxn ang="0">
                <a:pos x="T4" y="T5"/>
              </a:cxn>
              <a:cxn ang="0">
                <a:pos x="T6" y="T7"/>
              </a:cxn>
              <a:cxn ang="0">
                <a:pos x="T8" y="T9"/>
              </a:cxn>
            </a:cxnLst>
            <a:rect l="0" t="0" r="r" b="b"/>
            <a:pathLst>
              <a:path w="378" h="99">
                <a:moveTo>
                  <a:pt x="0" y="70"/>
                </a:moveTo>
                <a:cubicBezTo>
                  <a:pt x="349" y="99"/>
                  <a:pt x="349" y="99"/>
                  <a:pt x="349" y="99"/>
                </a:cubicBezTo>
                <a:cubicBezTo>
                  <a:pt x="378" y="73"/>
                  <a:pt x="351" y="31"/>
                  <a:pt x="351" y="31"/>
                </a:cubicBezTo>
                <a:cubicBezTo>
                  <a:pt x="6" y="0"/>
                  <a:pt x="6" y="0"/>
                  <a:pt x="6" y="0"/>
                </a:cubicBezTo>
                <a:cubicBezTo>
                  <a:pt x="0" y="70"/>
                  <a:pt x="0" y="70"/>
                  <a:pt x="0" y="7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94"/>
          <p:cNvSpPr/>
          <p:nvPr/>
        </p:nvSpPr>
        <p:spPr bwMode="auto">
          <a:xfrm>
            <a:off x="922419" y="2720948"/>
            <a:ext cx="701604" cy="198963"/>
          </a:xfrm>
          <a:custGeom>
            <a:avLst/>
            <a:gdLst>
              <a:gd name="T0" fmla="*/ 355 w 384"/>
              <a:gd name="T1" fmla="*/ 109 h 109"/>
              <a:gd name="T2" fmla="*/ 354 w 384"/>
              <a:gd name="T3" fmla="*/ 109 h 109"/>
              <a:gd name="T4" fmla="*/ 5 w 384"/>
              <a:gd name="T5" fmla="*/ 80 h 109"/>
              <a:gd name="T6" fmla="*/ 1 w 384"/>
              <a:gd name="T7" fmla="*/ 74 h 109"/>
              <a:gd name="T8" fmla="*/ 6 w 384"/>
              <a:gd name="T9" fmla="*/ 70 h 109"/>
              <a:gd name="T10" fmla="*/ 353 w 384"/>
              <a:gd name="T11" fmla="*/ 98 h 109"/>
              <a:gd name="T12" fmla="*/ 362 w 384"/>
              <a:gd name="T13" fmla="*/ 62 h 109"/>
              <a:gd name="T14" fmla="*/ 354 w 384"/>
              <a:gd name="T15" fmla="*/ 41 h 109"/>
              <a:gd name="T16" fmla="*/ 12 w 384"/>
              <a:gd name="T17" fmla="*/ 10 h 109"/>
              <a:gd name="T18" fmla="*/ 7 w 384"/>
              <a:gd name="T19" fmla="*/ 5 h 109"/>
              <a:gd name="T20" fmla="*/ 13 w 384"/>
              <a:gd name="T21" fmla="*/ 0 h 109"/>
              <a:gd name="T22" fmla="*/ 358 w 384"/>
              <a:gd name="T23" fmla="*/ 31 h 109"/>
              <a:gd name="T24" fmla="*/ 362 w 384"/>
              <a:gd name="T25" fmla="*/ 33 h 109"/>
              <a:gd name="T26" fmla="*/ 358 w 384"/>
              <a:gd name="T27" fmla="*/ 107 h 109"/>
              <a:gd name="T28" fmla="*/ 355 w 384"/>
              <a:gd name="T29"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4" h="109">
                <a:moveTo>
                  <a:pt x="355" y="109"/>
                </a:moveTo>
                <a:cubicBezTo>
                  <a:pt x="354" y="109"/>
                  <a:pt x="354" y="109"/>
                  <a:pt x="354" y="109"/>
                </a:cubicBezTo>
                <a:cubicBezTo>
                  <a:pt x="5" y="80"/>
                  <a:pt x="5" y="80"/>
                  <a:pt x="5" y="80"/>
                </a:cubicBezTo>
                <a:cubicBezTo>
                  <a:pt x="2" y="80"/>
                  <a:pt x="0" y="77"/>
                  <a:pt x="1" y="74"/>
                </a:cubicBezTo>
                <a:cubicBezTo>
                  <a:pt x="1" y="72"/>
                  <a:pt x="3" y="69"/>
                  <a:pt x="6" y="70"/>
                </a:cubicBezTo>
                <a:cubicBezTo>
                  <a:pt x="353" y="98"/>
                  <a:pt x="353" y="98"/>
                  <a:pt x="353" y="98"/>
                </a:cubicBezTo>
                <a:cubicBezTo>
                  <a:pt x="362" y="89"/>
                  <a:pt x="365" y="77"/>
                  <a:pt x="362" y="62"/>
                </a:cubicBezTo>
                <a:cubicBezTo>
                  <a:pt x="360" y="52"/>
                  <a:pt x="356" y="45"/>
                  <a:pt x="354" y="41"/>
                </a:cubicBezTo>
                <a:cubicBezTo>
                  <a:pt x="12" y="10"/>
                  <a:pt x="12" y="10"/>
                  <a:pt x="12" y="10"/>
                </a:cubicBezTo>
                <a:cubicBezTo>
                  <a:pt x="9" y="10"/>
                  <a:pt x="7" y="8"/>
                  <a:pt x="7" y="5"/>
                </a:cubicBezTo>
                <a:cubicBezTo>
                  <a:pt x="7" y="2"/>
                  <a:pt x="10" y="0"/>
                  <a:pt x="13" y="0"/>
                </a:cubicBezTo>
                <a:cubicBezTo>
                  <a:pt x="358" y="31"/>
                  <a:pt x="358" y="31"/>
                  <a:pt x="358" y="31"/>
                </a:cubicBezTo>
                <a:cubicBezTo>
                  <a:pt x="359" y="31"/>
                  <a:pt x="361" y="32"/>
                  <a:pt x="362" y="33"/>
                </a:cubicBezTo>
                <a:cubicBezTo>
                  <a:pt x="372" y="49"/>
                  <a:pt x="384" y="85"/>
                  <a:pt x="358" y="107"/>
                </a:cubicBezTo>
                <a:cubicBezTo>
                  <a:pt x="357" y="108"/>
                  <a:pt x="356" y="109"/>
                  <a:pt x="355" y="109"/>
                </a:cubicBezTo>
              </a:path>
            </a:pathLst>
          </a:custGeom>
          <a:solidFill>
            <a:srgbClr val="347A9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90" name="Picture 97"/>
          <p:cNvPicPr>
            <a:picLocks noChangeAspect="1" noChangeArrowheads="1"/>
          </p:cNvPicPr>
          <p:nvPr/>
        </p:nvPicPr>
        <p:blipFill>
          <a:blip r:embed="rId6" cstate="print"/>
          <a:srcRect/>
          <a:stretch>
            <a:fillRect/>
          </a:stretch>
        </p:blipFill>
        <p:spPr bwMode="auto">
          <a:xfrm>
            <a:off x="1802042" y="2752364"/>
            <a:ext cx="31415" cy="73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 name="Picture 98"/>
          <p:cNvPicPr>
            <a:picLocks noChangeAspect="1" noChangeArrowheads="1"/>
          </p:cNvPicPr>
          <p:nvPr/>
        </p:nvPicPr>
        <p:blipFill>
          <a:blip r:embed="rId7" cstate="print"/>
          <a:srcRect/>
          <a:stretch>
            <a:fillRect/>
          </a:stretch>
        </p:blipFill>
        <p:spPr bwMode="auto">
          <a:xfrm>
            <a:off x="1247041" y="2616231"/>
            <a:ext cx="555000" cy="1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 name="Picture 99"/>
          <p:cNvPicPr>
            <a:picLocks noChangeAspect="1" noChangeArrowheads="1"/>
          </p:cNvPicPr>
          <p:nvPr/>
        </p:nvPicPr>
        <p:blipFill>
          <a:blip r:embed="rId8" cstate="print"/>
          <a:srcRect/>
          <a:stretch>
            <a:fillRect/>
          </a:stretch>
        </p:blipFill>
        <p:spPr bwMode="auto">
          <a:xfrm>
            <a:off x="1760155" y="2616231"/>
            <a:ext cx="41887" cy="136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 name="Picture 100"/>
          <p:cNvPicPr>
            <a:picLocks noChangeAspect="1" noChangeArrowheads="1"/>
          </p:cNvPicPr>
          <p:nvPr/>
        </p:nvPicPr>
        <p:blipFill>
          <a:blip r:embed="rId9" cstate="print"/>
          <a:srcRect/>
          <a:stretch>
            <a:fillRect/>
          </a:stretch>
        </p:blipFill>
        <p:spPr bwMode="auto">
          <a:xfrm>
            <a:off x="911947" y="2616231"/>
            <a:ext cx="345566" cy="209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4" name="Picture 101"/>
          <p:cNvPicPr>
            <a:picLocks noChangeAspect="1" noChangeArrowheads="1"/>
          </p:cNvPicPr>
          <p:nvPr/>
        </p:nvPicPr>
        <p:blipFill>
          <a:blip r:embed="rId10" cstate="print"/>
          <a:srcRect/>
          <a:stretch>
            <a:fillRect/>
          </a:stretch>
        </p:blipFill>
        <p:spPr bwMode="auto">
          <a:xfrm>
            <a:off x="1707796" y="2741892"/>
            <a:ext cx="94245" cy="83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5" name="Picture 102"/>
          <p:cNvPicPr>
            <a:picLocks noChangeAspect="1" noChangeArrowheads="1"/>
          </p:cNvPicPr>
          <p:nvPr/>
        </p:nvPicPr>
        <p:blipFill>
          <a:blip r:embed="rId11" cstate="print"/>
          <a:srcRect/>
          <a:stretch>
            <a:fillRect/>
          </a:stretch>
        </p:blipFill>
        <p:spPr bwMode="auto">
          <a:xfrm>
            <a:off x="932890" y="2616231"/>
            <a:ext cx="858680" cy="209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6" name="Picture 103"/>
          <p:cNvPicPr>
            <a:picLocks noChangeAspect="1" noChangeArrowheads="1"/>
          </p:cNvPicPr>
          <p:nvPr/>
        </p:nvPicPr>
        <p:blipFill>
          <a:blip r:embed="rId12" cstate="print"/>
          <a:srcRect/>
          <a:stretch>
            <a:fillRect/>
          </a:stretch>
        </p:blipFill>
        <p:spPr bwMode="auto">
          <a:xfrm>
            <a:off x="932890" y="2741892"/>
            <a:ext cx="649246" cy="83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7" name="Picture 104"/>
          <p:cNvPicPr>
            <a:picLocks noChangeAspect="1" noChangeArrowheads="1"/>
          </p:cNvPicPr>
          <p:nvPr/>
        </p:nvPicPr>
        <p:blipFill>
          <a:blip r:embed="rId13" cstate="print"/>
          <a:srcRect/>
          <a:stretch>
            <a:fillRect/>
          </a:stretch>
        </p:blipFill>
        <p:spPr bwMode="auto">
          <a:xfrm>
            <a:off x="932890" y="2720948"/>
            <a:ext cx="670189" cy="104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8" name="Freeform 105"/>
          <p:cNvSpPr/>
          <p:nvPr/>
        </p:nvSpPr>
        <p:spPr bwMode="auto">
          <a:xfrm>
            <a:off x="932890" y="2574344"/>
            <a:ext cx="921510" cy="219906"/>
          </a:xfrm>
          <a:custGeom>
            <a:avLst/>
            <a:gdLst>
              <a:gd name="T0" fmla="*/ 0 w 500"/>
              <a:gd name="T1" fmla="*/ 42 h 116"/>
              <a:gd name="T2" fmla="*/ 266 w 500"/>
              <a:gd name="T3" fmla="*/ 116 h 116"/>
              <a:gd name="T4" fmla="*/ 483 w 500"/>
              <a:gd name="T5" fmla="*/ 61 h 116"/>
              <a:gd name="T6" fmla="*/ 489 w 500"/>
              <a:gd name="T7" fmla="*/ 25 h 116"/>
              <a:gd name="T8" fmla="*/ 271 w 500"/>
              <a:gd name="T9" fmla="*/ 70 h 116"/>
              <a:gd name="T10" fmla="*/ 5 w 500"/>
              <a:gd name="T11" fmla="*/ 0 h 116"/>
            </a:gdLst>
            <a:ahLst/>
            <a:cxnLst>
              <a:cxn ang="0">
                <a:pos x="T0" y="T1"/>
              </a:cxn>
              <a:cxn ang="0">
                <a:pos x="T2" y="T3"/>
              </a:cxn>
              <a:cxn ang="0">
                <a:pos x="T4" y="T5"/>
              </a:cxn>
              <a:cxn ang="0">
                <a:pos x="T6" y="T7"/>
              </a:cxn>
              <a:cxn ang="0">
                <a:pos x="T8" y="T9"/>
              </a:cxn>
              <a:cxn ang="0">
                <a:pos x="T10" y="T11"/>
              </a:cxn>
            </a:cxnLst>
            <a:rect l="0" t="0" r="r" b="b"/>
            <a:pathLst>
              <a:path w="500" h="116">
                <a:moveTo>
                  <a:pt x="0" y="42"/>
                </a:moveTo>
                <a:cubicBezTo>
                  <a:pt x="266" y="116"/>
                  <a:pt x="266" y="116"/>
                  <a:pt x="266" y="116"/>
                </a:cubicBezTo>
                <a:cubicBezTo>
                  <a:pt x="483" y="61"/>
                  <a:pt x="483" y="61"/>
                  <a:pt x="483" y="61"/>
                </a:cubicBezTo>
                <a:cubicBezTo>
                  <a:pt x="500" y="41"/>
                  <a:pt x="489" y="25"/>
                  <a:pt x="489" y="25"/>
                </a:cubicBezTo>
                <a:cubicBezTo>
                  <a:pt x="271" y="70"/>
                  <a:pt x="271" y="70"/>
                  <a:pt x="271" y="70"/>
                </a:cubicBezTo>
                <a:cubicBezTo>
                  <a:pt x="5" y="0"/>
                  <a:pt x="5" y="0"/>
                  <a:pt x="5"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06"/>
          <p:cNvSpPr/>
          <p:nvPr/>
        </p:nvSpPr>
        <p:spPr bwMode="auto">
          <a:xfrm>
            <a:off x="922419" y="2563873"/>
            <a:ext cx="931982" cy="240849"/>
          </a:xfrm>
          <a:custGeom>
            <a:avLst/>
            <a:gdLst>
              <a:gd name="T0" fmla="*/ 272 w 508"/>
              <a:gd name="T1" fmla="*/ 127 h 127"/>
              <a:gd name="T2" fmla="*/ 270 w 508"/>
              <a:gd name="T3" fmla="*/ 127 h 127"/>
              <a:gd name="T4" fmla="*/ 4 w 508"/>
              <a:gd name="T5" fmla="*/ 53 h 127"/>
              <a:gd name="T6" fmla="*/ 0 w 508"/>
              <a:gd name="T7" fmla="*/ 47 h 127"/>
              <a:gd name="T8" fmla="*/ 7 w 508"/>
              <a:gd name="T9" fmla="*/ 43 h 127"/>
              <a:gd name="T10" fmla="*/ 272 w 508"/>
              <a:gd name="T11" fmla="*/ 116 h 127"/>
              <a:gd name="T12" fmla="*/ 486 w 508"/>
              <a:gd name="T13" fmla="*/ 62 h 127"/>
              <a:gd name="T14" fmla="*/ 492 w 508"/>
              <a:gd name="T15" fmla="*/ 37 h 127"/>
              <a:gd name="T16" fmla="*/ 279 w 508"/>
              <a:gd name="T17" fmla="*/ 81 h 127"/>
              <a:gd name="T18" fmla="*/ 276 w 508"/>
              <a:gd name="T19" fmla="*/ 81 h 127"/>
              <a:gd name="T20" fmla="*/ 10 w 508"/>
              <a:gd name="T21" fmla="*/ 11 h 127"/>
              <a:gd name="T22" fmla="*/ 6 w 508"/>
              <a:gd name="T23" fmla="*/ 5 h 127"/>
              <a:gd name="T24" fmla="*/ 12 w 508"/>
              <a:gd name="T25" fmla="*/ 1 h 127"/>
              <a:gd name="T26" fmla="*/ 278 w 508"/>
              <a:gd name="T27" fmla="*/ 71 h 127"/>
              <a:gd name="T28" fmla="*/ 494 w 508"/>
              <a:gd name="T29" fmla="*/ 26 h 127"/>
              <a:gd name="T30" fmla="*/ 499 w 508"/>
              <a:gd name="T31" fmla="*/ 28 h 127"/>
              <a:gd name="T32" fmla="*/ 493 w 508"/>
              <a:gd name="T33" fmla="*/ 70 h 127"/>
              <a:gd name="T34" fmla="*/ 490 w 508"/>
              <a:gd name="T35" fmla="*/ 72 h 127"/>
              <a:gd name="T36" fmla="*/ 273 w 508"/>
              <a:gd name="T37" fmla="*/ 127 h 127"/>
              <a:gd name="T38" fmla="*/ 272 w 508"/>
              <a:gd name="T39"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8" h="127">
                <a:moveTo>
                  <a:pt x="272" y="127"/>
                </a:moveTo>
                <a:cubicBezTo>
                  <a:pt x="271" y="127"/>
                  <a:pt x="271" y="127"/>
                  <a:pt x="270" y="127"/>
                </a:cubicBezTo>
                <a:cubicBezTo>
                  <a:pt x="4" y="53"/>
                  <a:pt x="4" y="53"/>
                  <a:pt x="4" y="53"/>
                </a:cubicBezTo>
                <a:cubicBezTo>
                  <a:pt x="1" y="52"/>
                  <a:pt x="0" y="49"/>
                  <a:pt x="0" y="47"/>
                </a:cubicBezTo>
                <a:cubicBezTo>
                  <a:pt x="1" y="44"/>
                  <a:pt x="4" y="42"/>
                  <a:pt x="7" y="43"/>
                </a:cubicBezTo>
                <a:cubicBezTo>
                  <a:pt x="272" y="116"/>
                  <a:pt x="272" y="116"/>
                  <a:pt x="272" y="116"/>
                </a:cubicBezTo>
                <a:cubicBezTo>
                  <a:pt x="486" y="62"/>
                  <a:pt x="486" y="62"/>
                  <a:pt x="486" y="62"/>
                </a:cubicBezTo>
                <a:cubicBezTo>
                  <a:pt x="495" y="51"/>
                  <a:pt x="493" y="42"/>
                  <a:pt x="492" y="37"/>
                </a:cubicBezTo>
                <a:cubicBezTo>
                  <a:pt x="279" y="81"/>
                  <a:pt x="279" y="81"/>
                  <a:pt x="279" y="81"/>
                </a:cubicBezTo>
                <a:cubicBezTo>
                  <a:pt x="278" y="81"/>
                  <a:pt x="277" y="81"/>
                  <a:pt x="276" y="81"/>
                </a:cubicBezTo>
                <a:cubicBezTo>
                  <a:pt x="10" y="11"/>
                  <a:pt x="10" y="11"/>
                  <a:pt x="10" y="11"/>
                </a:cubicBezTo>
                <a:cubicBezTo>
                  <a:pt x="7" y="10"/>
                  <a:pt x="5" y="7"/>
                  <a:pt x="6" y="5"/>
                </a:cubicBezTo>
                <a:cubicBezTo>
                  <a:pt x="7" y="2"/>
                  <a:pt x="9" y="0"/>
                  <a:pt x="12" y="1"/>
                </a:cubicBezTo>
                <a:cubicBezTo>
                  <a:pt x="278" y="71"/>
                  <a:pt x="278" y="71"/>
                  <a:pt x="278" y="71"/>
                </a:cubicBezTo>
                <a:cubicBezTo>
                  <a:pt x="494" y="26"/>
                  <a:pt x="494" y="26"/>
                  <a:pt x="494" y="26"/>
                </a:cubicBezTo>
                <a:cubicBezTo>
                  <a:pt x="496" y="26"/>
                  <a:pt x="498" y="27"/>
                  <a:pt x="499" y="28"/>
                </a:cubicBezTo>
                <a:cubicBezTo>
                  <a:pt x="504" y="35"/>
                  <a:pt x="508" y="52"/>
                  <a:pt x="493" y="70"/>
                </a:cubicBezTo>
                <a:cubicBezTo>
                  <a:pt x="492" y="71"/>
                  <a:pt x="491" y="72"/>
                  <a:pt x="490" y="72"/>
                </a:cubicBezTo>
                <a:cubicBezTo>
                  <a:pt x="273" y="127"/>
                  <a:pt x="273" y="127"/>
                  <a:pt x="273" y="127"/>
                </a:cubicBezTo>
                <a:cubicBezTo>
                  <a:pt x="273" y="127"/>
                  <a:pt x="272" y="127"/>
                  <a:pt x="272" y="127"/>
                </a:cubicBezTo>
                <a:close/>
              </a:path>
            </a:pathLst>
          </a:custGeom>
          <a:solidFill>
            <a:srgbClr val="CEBB9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07"/>
          <p:cNvSpPr/>
          <p:nvPr/>
        </p:nvSpPr>
        <p:spPr bwMode="auto">
          <a:xfrm>
            <a:off x="943362" y="2490571"/>
            <a:ext cx="900566" cy="219906"/>
          </a:xfrm>
          <a:custGeom>
            <a:avLst/>
            <a:gdLst>
              <a:gd name="T0" fmla="*/ 86 w 86"/>
              <a:gd name="T1" fmla="*/ 12 h 21"/>
              <a:gd name="T2" fmla="*/ 37 w 86"/>
              <a:gd name="T3" fmla="*/ 0 h 21"/>
              <a:gd name="T4" fmla="*/ 0 w 86"/>
              <a:gd name="T5" fmla="*/ 7 h 21"/>
              <a:gd name="T6" fmla="*/ 47 w 86"/>
              <a:gd name="T7" fmla="*/ 21 h 21"/>
              <a:gd name="T8" fmla="*/ 86 w 86"/>
              <a:gd name="T9" fmla="*/ 12 h 21"/>
            </a:gdLst>
            <a:ahLst/>
            <a:cxnLst>
              <a:cxn ang="0">
                <a:pos x="T0" y="T1"/>
              </a:cxn>
              <a:cxn ang="0">
                <a:pos x="T2" y="T3"/>
              </a:cxn>
              <a:cxn ang="0">
                <a:pos x="T4" y="T5"/>
              </a:cxn>
              <a:cxn ang="0">
                <a:pos x="T6" y="T7"/>
              </a:cxn>
              <a:cxn ang="0">
                <a:pos x="T8" y="T9"/>
              </a:cxn>
            </a:cxnLst>
            <a:rect l="0" t="0" r="r" b="b"/>
            <a:pathLst>
              <a:path w="86" h="21">
                <a:moveTo>
                  <a:pt x="86" y="12"/>
                </a:moveTo>
                <a:lnTo>
                  <a:pt x="37" y="0"/>
                </a:lnTo>
                <a:lnTo>
                  <a:pt x="0" y="7"/>
                </a:lnTo>
                <a:lnTo>
                  <a:pt x="47" y="21"/>
                </a:lnTo>
                <a:lnTo>
                  <a:pt x="86" y="12"/>
                </a:lnTo>
                <a:close/>
              </a:path>
            </a:pathLst>
          </a:custGeom>
          <a:solidFill>
            <a:srgbClr val="CEBB9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1" name="Picture 108"/>
          <p:cNvPicPr>
            <a:picLocks noChangeAspect="1" noChangeArrowheads="1"/>
          </p:cNvPicPr>
          <p:nvPr/>
        </p:nvPicPr>
        <p:blipFill>
          <a:blip r:embed="rId14" cstate="print"/>
          <a:srcRect/>
          <a:stretch>
            <a:fillRect/>
          </a:stretch>
        </p:blipFill>
        <p:spPr bwMode="auto">
          <a:xfrm>
            <a:off x="4116288" y="3307364"/>
            <a:ext cx="879623" cy="39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 name="Freeform 109"/>
          <p:cNvSpPr/>
          <p:nvPr/>
        </p:nvSpPr>
        <p:spPr bwMode="auto">
          <a:xfrm>
            <a:off x="4137231" y="3317836"/>
            <a:ext cx="827265" cy="345567"/>
          </a:xfrm>
          <a:custGeom>
            <a:avLst/>
            <a:gdLst>
              <a:gd name="T0" fmla="*/ 14 w 451"/>
              <a:gd name="T1" fmla="*/ 189 h 189"/>
              <a:gd name="T2" fmla="*/ 1 w 451"/>
              <a:gd name="T3" fmla="*/ 181 h 189"/>
              <a:gd name="T4" fmla="*/ 18 w 451"/>
              <a:gd name="T5" fmla="*/ 8 h 189"/>
              <a:gd name="T6" fmla="*/ 32 w 451"/>
              <a:gd name="T7" fmla="*/ 0 h 189"/>
              <a:gd name="T8" fmla="*/ 401 w 451"/>
              <a:gd name="T9" fmla="*/ 0 h 189"/>
              <a:gd name="T10" fmla="*/ 415 w 451"/>
              <a:gd name="T11" fmla="*/ 8 h 189"/>
              <a:gd name="T12" fmla="*/ 450 w 451"/>
              <a:gd name="T13" fmla="*/ 181 h 189"/>
              <a:gd name="T14" fmla="*/ 438 w 451"/>
              <a:gd name="T15" fmla="*/ 189 h 189"/>
              <a:gd name="T16" fmla="*/ 14 w 451"/>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1" h="189">
                <a:moveTo>
                  <a:pt x="14" y="189"/>
                </a:moveTo>
                <a:cubicBezTo>
                  <a:pt x="6" y="189"/>
                  <a:pt x="0" y="185"/>
                  <a:pt x="1" y="181"/>
                </a:cubicBezTo>
                <a:cubicBezTo>
                  <a:pt x="7" y="123"/>
                  <a:pt x="13" y="66"/>
                  <a:pt x="18" y="8"/>
                </a:cubicBezTo>
                <a:cubicBezTo>
                  <a:pt x="19" y="4"/>
                  <a:pt x="25" y="0"/>
                  <a:pt x="32" y="0"/>
                </a:cubicBezTo>
                <a:cubicBezTo>
                  <a:pt x="155" y="0"/>
                  <a:pt x="278" y="0"/>
                  <a:pt x="401" y="0"/>
                </a:cubicBezTo>
                <a:cubicBezTo>
                  <a:pt x="408" y="0"/>
                  <a:pt x="414" y="4"/>
                  <a:pt x="415" y="8"/>
                </a:cubicBezTo>
                <a:cubicBezTo>
                  <a:pt x="427" y="66"/>
                  <a:pt x="439" y="123"/>
                  <a:pt x="450" y="181"/>
                </a:cubicBezTo>
                <a:cubicBezTo>
                  <a:pt x="451" y="185"/>
                  <a:pt x="446" y="189"/>
                  <a:pt x="438" y="189"/>
                </a:cubicBezTo>
                <a:cubicBezTo>
                  <a:pt x="297" y="189"/>
                  <a:pt x="155" y="189"/>
                  <a:pt x="14" y="189"/>
                </a:cubicBezTo>
              </a:path>
            </a:pathLst>
          </a:custGeom>
          <a:solidFill>
            <a:srgbClr val="32352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10"/>
          <p:cNvSpPr/>
          <p:nvPr/>
        </p:nvSpPr>
        <p:spPr bwMode="auto">
          <a:xfrm>
            <a:off x="4168647" y="3474912"/>
            <a:ext cx="41887" cy="20943"/>
          </a:xfrm>
          <a:custGeom>
            <a:avLst/>
            <a:gdLst>
              <a:gd name="T0" fmla="*/ 23 w 23"/>
              <a:gd name="T1" fmla="*/ 6 h 13"/>
              <a:gd name="T2" fmla="*/ 11 w 23"/>
              <a:gd name="T3" fmla="*/ 13 h 13"/>
              <a:gd name="T4" fmla="*/ 1 w 23"/>
              <a:gd name="T5" fmla="*/ 6 h 13"/>
              <a:gd name="T6" fmla="*/ 12 w 23"/>
              <a:gd name="T7" fmla="*/ 0 h 13"/>
              <a:gd name="T8" fmla="*/ 23 w 23"/>
              <a:gd name="T9" fmla="*/ 6 h 13"/>
            </a:gdLst>
            <a:ahLst/>
            <a:cxnLst>
              <a:cxn ang="0">
                <a:pos x="T0" y="T1"/>
              </a:cxn>
              <a:cxn ang="0">
                <a:pos x="T2" y="T3"/>
              </a:cxn>
              <a:cxn ang="0">
                <a:pos x="T4" y="T5"/>
              </a:cxn>
              <a:cxn ang="0">
                <a:pos x="T6" y="T7"/>
              </a:cxn>
              <a:cxn ang="0">
                <a:pos x="T8" y="T9"/>
              </a:cxn>
            </a:cxnLst>
            <a:rect l="0" t="0" r="r" b="b"/>
            <a:pathLst>
              <a:path w="23" h="13">
                <a:moveTo>
                  <a:pt x="23" y="6"/>
                </a:moveTo>
                <a:cubicBezTo>
                  <a:pt x="22" y="10"/>
                  <a:pt x="17" y="13"/>
                  <a:pt x="11" y="13"/>
                </a:cubicBezTo>
                <a:cubicBezTo>
                  <a:pt x="5" y="13"/>
                  <a:pt x="0" y="10"/>
                  <a:pt x="1" y="6"/>
                </a:cubicBezTo>
                <a:cubicBezTo>
                  <a:pt x="1" y="3"/>
                  <a:pt x="6" y="0"/>
                  <a:pt x="12" y="0"/>
                </a:cubicBezTo>
                <a:cubicBezTo>
                  <a:pt x="18" y="0"/>
                  <a:pt x="23" y="3"/>
                  <a:pt x="23" y="6"/>
                </a:cubicBezTo>
                <a:close/>
              </a:path>
            </a:pathLst>
          </a:custGeom>
          <a:solidFill>
            <a:srgbClr val="D8E3D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11"/>
          <p:cNvSpPr/>
          <p:nvPr/>
        </p:nvSpPr>
        <p:spPr bwMode="auto">
          <a:xfrm>
            <a:off x="4179118" y="3474912"/>
            <a:ext cx="20943" cy="20943"/>
          </a:xfrm>
          <a:custGeom>
            <a:avLst/>
            <a:gdLst>
              <a:gd name="T0" fmla="*/ 5 w 13"/>
              <a:gd name="T1" fmla="*/ 8 h 8"/>
              <a:gd name="T2" fmla="*/ 0 w 13"/>
              <a:gd name="T3" fmla="*/ 5 h 8"/>
              <a:gd name="T4" fmla="*/ 0 w 13"/>
              <a:gd name="T5" fmla="*/ 4 h 8"/>
              <a:gd name="T6" fmla="*/ 6 w 13"/>
              <a:gd name="T7" fmla="*/ 0 h 8"/>
              <a:gd name="T8" fmla="*/ 8 w 13"/>
              <a:gd name="T9" fmla="*/ 0 h 8"/>
              <a:gd name="T10" fmla="*/ 13 w 13"/>
              <a:gd name="T11" fmla="*/ 4 h 8"/>
              <a:gd name="T12" fmla="*/ 13 w 13"/>
              <a:gd name="T13" fmla="*/ 5 h 8"/>
              <a:gd name="T14" fmla="*/ 7 w 13"/>
              <a:gd name="T15" fmla="*/ 8 h 8"/>
              <a:gd name="T16" fmla="*/ 5 w 13"/>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5" y="8"/>
                </a:moveTo>
                <a:cubicBezTo>
                  <a:pt x="2" y="8"/>
                  <a:pt x="0" y="6"/>
                  <a:pt x="0" y="5"/>
                </a:cubicBezTo>
                <a:cubicBezTo>
                  <a:pt x="0" y="4"/>
                  <a:pt x="0" y="4"/>
                  <a:pt x="0" y="4"/>
                </a:cubicBezTo>
                <a:cubicBezTo>
                  <a:pt x="0" y="2"/>
                  <a:pt x="3" y="0"/>
                  <a:pt x="6" y="0"/>
                </a:cubicBezTo>
                <a:cubicBezTo>
                  <a:pt x="7" y="0"/>
                  <a:pt x="7" y="0"/>
                  <a:pt x="8" y="0"/>
                </a:cubicBezTo>
                <a:cubicBezTo>
                  <a:pt x="11" y="0"/>
                  <a:pt x="13" y="2"/>
                  <a:pt x="13" y="4"/>
                </a:cubicBezTo>
                <a:cubicBezTo>
                  <a:pt x="13" y="4"/>
                  <a:pt x="13" y="4"/>
                  <a:pt x="13" y="5"/>
                </a:cubicBezTo>
                <a:cubicBezTo>
                  <a:pt x="13" y="6"/>
                  <a:pt x="10" y="8"/>
                  <a:pt x="7" y="8"/>
                </a:cubicBezTo>
                <a:cubicBezTo>
                  <a:pt x="6" y="8"/>
                  <a:pt x="6" y="8"/>
                  <a:pt x="5" y="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12"/>
          <p:cNvSpPr/>
          <p:nvPr/>
        </p:nvSpPr>
        <p:spPr bwMode="auto">
          <a:xfrm>
            <a:off x="4901666" y="3485384"/>
            <a:ext cx="20943" cy="0"/>
          </a:xfrm>
          <a:custGeom>
            <a:avLst/>
            <a:gdLst>
              <a:gd name="T0" fmla="*/ 7 w 7"/>
              <a:gd name="T1" fmla="*/ 1 h 3"/>
              <a:gd name="T2" fmla="*/ 4 w 7"/>
              <a:gd name="T3" fmla="*/ 3 h 3"/>
              <a:gd name="T4" fmla="*/ 0 w 7"/>
              <a:gd name="T5" fmla="*/ 1 h 3"/>
              <a:gd name="T6" fmla="*/ 3 w 7"/>
              <a:gd name="T7" fmla="*/ 0 h 3"/>
              <a:gd name="T8" fmla="*/ 7 w 7"/>
              <a:gd name="T9" fmla="*/ 1 h 3"/>
            </a:gdLst>
            <a:ahLst/>
            <a:cxnLst>
              <a:cxn ang="0">
                <a:pos x="T0" y="T1"/>
              </a:cxn>
              <a:cxn ang="0">
                <a:pos x="T2" y="T3"/>
              </a:cxn>
              <a:cxn ang="0">
                <a:pos x="T4" y="T5"/>
              </a:cxn>
              <a:cxn ang="0">
                <a:pos x="T6" y="T7"/>
              </a:cxn>
              <a:cxn ang="0">
                <a:pos x="T8" y="T9"/>
              </a:cxn>
            </a:cxnLst>
            <a:rect l="0" t="0" r="r" b="b"/>
            <a:pathLst>
              <a:path w="7" h="3">
                <a:moveTo>
                  <a:pt x="7" y="1"/>
                </a:moveTo>
                <a:cubicBezTo>
                  <a:pt x="7" y="2"/>
                  <a:pt x="6" y="3"/>
                  <a:pt x="4" y="3"/>
                </a:cubicBezTo>
                <a:cubicBezTo>
                  <a:pt x="2" y="3"/>
                  <a:pt x="0" y="2"/>
                  <a:pt x="0" y="1"/>
                </a:cubicBezTo>
                <a:cubicBezTo>
                  <a:pt x="0" y="0"/>
                  <a:pt x="1" y="0"/>
                  <a:pt x="3" y="0"/>
                </a:cubicBezTo>
                <a:cubicBezTo>
                  <a:pt x="5" y="0"/>
                  <a:pt x="6" y="0"/>
                  <a:pt x="7" y="1"/>
                </a:cubicBezTo>
                <a:close/>
              </a:path>
            </a:pathLst>
          </a:custGeom>
          <a:solidFill>
            <a:srgbClr val="6A696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13"/>
          <p:cNvSpPr/>
          <p:nvPr/>
        </p:nvSpPr>
        <p:spPr bwMode="auto">
          <a:xfrm>
            <a:off x="4221005" y="3328308"/>
            <a:ext cx="691132" cy="314151"/>
          </a:xfrm>
          <a:custGeom>
            <a:avLst/>
            <a:gdLst>
              <a:gd name="T0" fmla="*/ 13 w 379"/>
              <a:gd name="T1" fmla="*/ 0 h 170"/>
              <a:gd name="T2" fmla="*/ 347 w 379"/>
              <a:gd name="T3" fmla="*/ 0 h 170"/>
              <a:gd name="T4" fmla="*/ 379 w 379"/>
              <a:gd name="T5" fmla="*/ 170 h 170"/>
              <a:gd name="T6" fmla="*/ 0 w 379"/>
              <a:gd name="T7" fmla="*/ 170 h 170"/>
              <a:gd name="T8" fmla="*/ 13 w 379"/>
              <a:gd name="T9" fmla="*/ 0 h 170"/>
            </a:gdLst>
            <a:ahLst/>
            <a:cxnLst>
              <a:cxn ang="0">
                <a:pos x="T0" y="T1"/>
              </a:cxn>
              <a:cxn ang="0">
                <a:pos x="T2" y="T3"/>
              </a:cxn>
              <a:cxn ang="0">
                <a:pos x="T4" y="T5"/>
              </a:cxn>
              <a:cxn ang="0">
                <a:pos x="T6" y="T7"/>
              </a:cxn>
              <a:cxn ang="0">
                <a:pos x="T8" y="T9"/>
              </a:cxn>
            </a:cxnLst>
            <a:rect l="0" t="0" r="r" b="b"/>
            <a:pathLst>
              <a:path w="379" h="170">
                <a:moveTo>
                  <a:pt x="13" y="0"/>
                </a:moveTo>
                <a:cubicBezTo>
                  <a:pt x="124" y="0"/>
                  <a:pt x="236" y="0"/>
                  <a:pt x="347" y="0"/>
                </a:cubicBezTo>
                <a:cubicBezTo>
                  <a:pt x="358" y="57"/>
                  <a:pt x="368" y="113"/>
                  <a:pt x="379" y="170"/>
                </a:cubicBezTo>
                <a:cubicBezTo>
                  <a:pt x="253" y="170"/>
                  <a:pt x="126" y="170"/>
                  <a:pt x="0" y="170"/>
                </a:cubicBezTo>
                <a:cubicBezTo>
                  <a:pt x="4" y="113"/>
                  <a:pt x="8" y="57"/>
                  <a:pt x="13"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14"/>
          <p:cNvSpPr>
            <a:spLocks noEditPoints="1"/>
          </p:cNvSpPr>
          <p:nvPr/>
        </p:nvSpPr>
        <p:spPr bwMode="auto">
          <a:xfrm>
            <a:off x="4241949" y="3328308"/>
            <a:ext cx="670189" cy="314151"/>
          </a:xfrm>
          <a:custGeom>
            <a:avLst/>
            <a:gdLst>
              <a:gd name="T0" fmla="*/ 366 w 367"/>
              <a:gd name="T1" fmla="*/ 171 h 171"/>
              <a:gd name="T2" fmla="*/ 366 w 367"/>
              <a:gd name="T3" fmla="*/ 171 h 171"/>
              <a:gd name="T4" fmla="*/ 367 w 367"/>
              <a:gd name="T5" fmla="*/ 171 h 171"/>
              <a:gd name="T6" fmla="*/ 366 w 367"/>
              <a:gd name="T7" fmla="*/ 171 h 171"/>
              <a:gd name="T8" fmla="*/ 0 w 367"/>
              <a:gd name="T9" fmla="*/ 0 h 171"/>
              <a:gd name="T10" fmla="*/ 0 w 367"/>
              <a:gd name="T11" fmla="*/ 1 h 171"/>
              <a:gd name="T12" fmla="*/ 1 w 367"/>
              <a:gd name="T13" fmla="*/ 1 h 171"/>
              <a:gd name="T14" fmla="*/ 0 w 367"/>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171">
                <a:moveTo>
                  <a:pt x="366" y="171"/>
                </a:moveTo>
                <a:cubicBezTo>
                  <a:pt x="366" y="171"/>
                  <a:pt x="366" y="171"/>
                  <a:pt x="366" y="171"/>
                </a:cubicBezTo>
                <a:cubicBezTo>
                  <a:pt x="366" y="171"/>
                  <a:pt x="366" y="171"/>
                  <a:pt x="367" y="171"/>
                </a:cubicBezTo>
                <a:cubicBezTo>
                  <a:pt x="366" y="171"/>
                  <a:pt x="366" y="171"/>
                  <a:pt x="366" y="171"/>
                </a:cubicBezTo>
                <a:moveTo>
                  <a:pt x="0" y="0"/>
                </a:moveTo>
                <a:cubicBezTo>
                  <a:pt x="0" y="1"/>
                  <a:pt x="0" y="1"/>
                  <a:pt x="0" y="1"/>
                </a:cubicBezTo>
                <a:cubicBezTo>
                  <a:pt x="0" y="1"/>
                  <a:pt x="0" y="1"/>
                  <a:pt x="1" y="1"/>
                </a:cubicBezTo>
                <a:cubicBezTo>
                  <a:pt x="0" y="1"/>
                  <a:pt x="0" y="1"/>
                  <a:pt x="0" y="0"/>
                </a:cubicBezTo>
              </a:path>
            </a:pathLst>
          </a:custGeom>
          <a:solidFill>
            <a:srgbClr val="32372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15"/>
          <p:cNvSpPr/>
          <p:nvPr/>
        </p:nvSpPr>
        <p:spPr bwMode="auto">
          <a:xfrm>
            <a:off x="4221005" y="3328308"/>
            <a:ext cx="691132" cy="314151"/>
          </a:xfrm>
          <a:custGeom>
            <a:avLst/>
            <a:gdLst>
              <a:gd name="T0" fmla="*/ 14 w 379"/>
              <a:gd name="T1" fmla="*/ 0 h 170"/>
              <a:gd name="T2" fmla="*/ 13 w 379"/>
              <a:gd name="T3" fmla="*/ 0 h 170"/>
              <a:gd name="T4" fmla="*/ 0 w 379"/>
              <a:gd name="T5" fmla="*/ 170 h 170"/>
              <a:gd name="T6" fmla="*/ 0 w 379"/>
              <a:gd name="T7" fmla="*/ 170 h 170"/>
              <a:gd name="T8" fmla="*/ 379 w 379"/>
              <a:gd name="T9" fmla="*/ 170 h 170"/>
              <a:gd name="T10" fmla="*/ 379 w 379"/>
              <a:gd name="T11" fmla="*/ 170 h 170"/>
              <a:gd name="T12" fmla="*/ 14 w 379"/>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379" h="170">
                <a:moveTo>
                  <a:pt x="14" y="0"/>
                </a:moveTo>
                <a:cubicBezTo>
                  <a:pt x="13" y="0"/>
                  <a:pt x="13" y="0"/>
                  <a:pt x="13" y="0"/>
                </a:cubicBezTo>
                <a:cubicBezTo>
                  <a:pt x="8" y="57"/>
                  <a:pt x="4" y="113"/>
                  <a:pt x="0" y="170"/>
                </a:cubicBezTo>
                <a:cubicBezTo>
                  <a:pt x="0" y="170"/>
                  <a:pt x="0" y="170"/>
                  <a:pt x="0" y="170"/>
                </a:cubicBezTo>
                <a:cubicBezTo>
                  <a:pt x="126" y="170"/>
                  <a:pt x="253" y="170"/>
                  <a:pt x="379" y="170"/>
                </a:cubicBezTo>
                <a:cubicBezTo>
                  <a:pt x="379" y="170"/>
                  <a:pt x="379" y="170"/>
                  <a:pt x="379" y="170"/>
                </a:cubicBezTo>
                <a:cubicBezTo>
                  <a:pt x="255" y="118"/>
                  <a:pt x="133" y="62"/>
                  <a:pt x="14" y="0"/>
                </a:cubicBezTo>
              </a:path>
            </a:pathLst>
          </a:custGeom>
          <a:solidFill>
            <a:srgbClr val="EAED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Oval 116"/>
          <p:cNvSpPr>
            <a:spLocks noChangeArrowheads="1"/>
          </p:cNvSpPr>
          <p:nvPr/>
        </p:nvSpPr>
        <p:spPr bwMode="auto">
          <a:xfrm>
            <a:off x="3802137" y="3275949"/>
            <a:ext cx="209434" cy="52359"/>
          </a:xfrm>
          <a:prstGeom prst="ellipse">
            <a:avLst/>
          </a:prstGeom>
          <a:solidFill>
            <a:srgbClr val="9DA5A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17"/>
          <p:cNvSpPr/>
          <p:nvPr/>
        </p:nvSpPr>
        <p:spPr bwMode="auto">
          <a:xfrm>
            <a:off x="3959213" y="2668590"/>
            <a:ext cx="20943" cy="418869"/>
          </a:xfrm>
          <a:custGeom>
            <a:avLst/>
            <a:gdLst>
              <a:gd name="T0" fmla="*/ 2 w 2"/>
              <a:gd name="T1" fmla="*/ 0 h 40"/>
              <a:gd name="T2" fmla="*/ 0 w 2"/>
              <a:gd name="T3" fmla="*/ 0 h 40"/>
              <a:gd name="T4" fmla="*/ 0 w 2"/>
              <a:gd name="T5" fmla="*/ 0 h 40"/>
              <a:gd name="T6" fmla="*/ 0 w 2"/>
              <a:gd name="T7" fmla="*/ 40 h 40"/>
              <a:gd name="T8" fmla="*/ 2 w 2"/>
              <a:gd name="T9" fmla="*/ 40 h 40"/>
              <a:gd name="T10" fmla="*/ 2 w 2"/>
              <a:gd name="T11" fmla="*/ 0 h 40"/>
            </a:gdLst>
            <a:ahLst/>
            <a:cxnLst>
              <a:cxn ang="0">
                <a:pos x="T0" y="T1"/>
              </a:cxn>
              <a:cxn ang="0">
                <a:pos x="T2" y="T3"/>
              </a:cxn>
              <a:cxn ang="0">
                <a:pos x="T4" y="T5"/>
              </a:cxn>
              <a:cxn ang="0">
                <a:pos x="T6" y="T7"/>
              </a:cxn>
              <a:cxn ang="0">
                <a:pos x="T8" y="T9"/>
              </a:cxn>
              <a:cxn ang="0">
                <a:pos x="T10" y="T11"/>
              </a:cxn>
            </a:cxnLst>
            <a:rect l="0" t="0" r="r" b="b"/>
            <a:pathLst>
              <a:path w="2" h="40">
                <a:moveTo>
                  <a:pt x="2" y="0"/>
                </a:moveTo>
                <a:lnTo>
                  <a:pt x="0" y="0"/>
                </a:lnTo>
                <a:lnTo>
                  <a:pt x="0" y="0"/>
                </a:lnTo>
                <a:lnTo>
                  <a:pt x="0" y="40"/>
                </a:lnTo>
                <a:lnTo>
                  <a:pt x="2" y="40"/>
                </a:lnTo>
                <a:lnTo>
                  <a:pt x="2" y="0"/>
                </a:lnTo>
                <a:close/>
              </a:path>
            </a:pathLst>
          </a:custGeom>
          <a:solidFill>
            <a:srgbClr val="347A9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18"/>
          <p:cNvSpPr/>
          <p:nvPr/>
        </p:nvSpPr>
        <p:spPr bwMode="auto">
          <a:xfrm>
            <a:off x="3959213" y="2626703"/>
            <a:ext cx="20943" cy="41887"/>
          </a:xfrm>
          <a:custGeom>
            <a:avLst/>
            <a:gdLst>
              <a:gd name="T0" fmla="*/ 2 w 2"/>
              <a:gd name="T1" fmla="*/ 4 h 4"/>
              <a:gd name="T2" fmla="*/ 1 w 2"/>
              <a:gd name="T3" fmla="*/ 0 h 4"/>
              <a:gd name="T4" fmla="*/ 0 w 2"/>
              <a:gd name="T5" fmla="*/ 4 h 4"/>
              <a:gd name="T6" fmla="*/ 2 w 2"/>
              <a:gd name="T7" fmla="*/ 4 h 4"/>
              <a:gd name="T8" fmla="*/ 2 w 2"/>
              <a:gd name="T9" fmla="*/ 4 h 4"/>
            </a:gdLst>
            <a:ahLst/>
            <a:cxnLst>
              <a:cxn ang="0">
                <a:pos x="T0" y="T1"/>
              </a:cxn>
              <a:cxn ang="0">
                <a:pos x="T2" y="T3"/>
              </a:cxn>
              <a:cxn ang="0">
                <a:pos x="T4" y="T5"/>
              </a:cxn>
              <a:cxn ang="0">
                <a:pos x="T6" y="T7"/>
              </a:cxn>
              <a:cxn ang="0">
                <a:pos x="T8" y="T9"/>
              </a:cxn>
            </a:cxnLst>
            <a:rect l="0" t="0" r="r" b="b"/>
            <a:pathLst>
              <a:path w="2" h="4">
                <a:moveTo>
                  <a:pt x="2" y="4"/>
                </a:moveTo>
                <a:lnTo>
                  <a:pt x="1" y="0"/>
                </a:lnTo>
                <a:lnTo>
                  <a:pt x="0" y="4"/>
                </a:lnTo>
                <a:lnTo>
                  <a:pt x="2" y="4"/>
                </a:lnTo>
                <a:lnTo>
                  <a:pt x="2" y="4"/>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19"/>
          <p:cNvSpPr/>
          <p:nvPr/>
        </p:nvSpPr>
        <p:spPr bwMode="auto">
          <a:xfrm>
            <a:off x="3959213" y="2626703"/>
            <a:ext cx="10472" cy="20943"/>
          </a:xfrm>
          <a:custGeom>
            <a:avLst/>
            <a:gdLst>
              <a:gd name="T0" fmla="*/ 0 w 1"/>
              <a:gd name="T1" fmla="*/ 2 h 2"/>
              <a:gd name="T2" fmla="*/ 1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2"/>
                </a:lnTo>
                <a:lnTo>
                  <a:pt x="1" y="0"/>
                </a:lnTo>
                <a:lnTo>
                  <a:pt x="0" y="2"/>
                </a:lnTo>
                <a:close/>
              </a:path>
            </a:pathLst>
          </a:custGeom>
          <a:solidFill>
            <a:srgbClr val="3B4C5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Rectangle 120"/>
          <p:cNvSpPr>
            <a:spLocks noChangeArrowheads="1"/>
          </p:cNvSpPr>
          <p:nvPr/>
        </p:nvSpPr>
        <p:spPr bwMode="auto">
          <a:xfrm>
            <a:off x="3959213" y="3087458"/>
            <a:ext cx="20943" cy="20943"/>
          </a:xfrm>
          <a:prstGeom prst="rect">
            <a:avLst/>
          </a:prstGeom>
          <a:solidFill>
            <a:srgbClr val="3B4C5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4" name="Rectangle 121"/>
          <p:cNvSpPr>
            <a:spLocks noChangeArrowheads="1"/>
          </p:cNvSpPr>
          <p:nvPr/>
        </p:nvSpPr>
        <p:spPr bwMode="auto">
          <a:xfrm>
            <a:off x="3959213" y="3108402"/>
            <a:ext cx="20943" cy="1047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5" name="Freeform 122"/>
          <p:cNvSpPr/>
          <p:nvPr/>
        </p:nvSpPr>
        <p:spPr bwMode="auto">
          <a:xfrm>
            <a:off x="3864967" y="2700005"/>
            <a:ext cx="20943" cy="418869"/>
          </a:xfrm>
          <a:custGeom>
            <a:avLst/>
            <a:gdLst>
              <a:gd name="T0" fmla="*/ 2 w 2"/>
              <a:gd name="T1" fmla="*/ 0 h 40"/>
              <a:gd name="T2" fmla="*/ 1 w 2"/>
              <a:gd name="T3" fmla="*/ 0 h 40"/>
              <a:gd name="T4" fmla="*/ 0 w 2"/>
              <a:gd name="T5" fmla="*/ 0 h 40"/>
              <a:gd name="T6" fmla="*/ 0 w 2"/>
              <a:gd name="T7" fmla="*/ 40 h 40"/>
              <a:gd name="T8" fmla="*/ 2 w 2"/>
              <a:gd name="T9" fmla="*/ 40 h 40"/>
              <a:gd name="T10" fmla="*/ 2 w 2"/>
              <a:gd name="T11" fmla="*/ 0 h 40"/>
            </a:gdLst>
            <a:ahLst/>
            <a:cxnLst>
              <a:cxn ang="0">
                <a:pos x="T0" y="T1"/>
              </a:cxn>
              <a:cxn ang="0">
                <a:pos x="T2" y="T3"/>
              </a:cxn>
              <a:cxn ang="0">
                <a:pos x="T4" y="T5"/>
              </a:cxn>
              <a:cxn ang="0">
                <a:pos x="T6" y="T7"/>
              </a:cxn>
              <a:cxn ang="0">
                <a:pos x="T8" y="T9"/>
              </a:cxn>
              <a:cxn ang="0">
                <a:pos x="T10" y="T11"/>
              </a:cxn>
            </a:cxnLst>
            <a:rect l="0" t="0" r="r" b="b"/>
            <a:pathLst>
              <a:path w="2" h="40">
                <a:moveTo>
                  <a:pt x="2" y="0"/>
                </a:moveTo>
                <a:lnTo>
                  <a:pt x="1" y="0"/>
                </a:lnTo>
                <a:lnTo>
                  <a:pt x="0" y="0"/>
                </a:lnTo>
                <a:lnTo>
                  <a:pt x="0" y="40"/>
                </a:lnTo>
                <a:lnTo>
                  <a:pt x="2" y="40"/>
                </a:lnTo>
                <a:lnTo>
                  <a:pt x="2" y="0"/>
                </a:lnTo>
                <a:close/>
              </a:path>
            </a:pathLst>
          </a:custGeom>
          <a:solidFill>
            <a:srgbClr val="F6764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23"/>
          <p:cNvSpPr/>
          <p:nvPr/>
        </p:nvSpPr>
        <p:spPr bwMode="auto">
          <a:xfrm>
            <a:off x="3875439" y="2658118"/>
            <a:ext cx="10472" cy="41887"/>
          </a:xfrm>
          <a:custGeom>
            <a:avLst/>
            <a:gdLst>
              <a:gd name="T0" fmla="*/ 1 w 1"/>
              <a:gd name="T1" fmla="*/ 4 h 4"/>
              <a:gd name="T2" fmla="*/ 0 w 1"/>
              <a:gd name="T3" fmla="*/ 0 h 4"/>
              <a:gd name="T4" fmla="*/ 0 w 1"/>
              <a:gd name="T5" fmla="*/ 4 h 4"/>
              <a:gd name="T6" fmla="*/ 1 w 1"/>
              <a:gd name="T7" fmla="*/ 4 h 4"/>
              <a:gd name="T8" fmla="*/ 1 w 1"/>
              <a:gd name="T9" fmla="*/ 4 h 4"/>
            </a:gdLst>
            <a:ahLst/>
            <a:cxnLst>
              <a:cxn ang="0">
                <a:pos x="T0" y="T1"/>
              </a:cxn>
              <a:cxn ang="0">
                <a:pos x="T2" y="T3"/>
              </a:cxn>
              <a:cxn ang="0">
                <a:pos x="T4" y="T5"/>
              </a:cxn>
              <a:cxn ang="0">
                <a:pos x="T6" y="T7"/>
              </a:cxn>
              <a:cxn ang="0">
                <a:pos x="T8" y="T9"/>
              </a:cxn>
            </a:cxnLst>
            <a:rect l="0" t="0" r="r" b="b"/>
            <a:pathLst>
              <a:path w="1" h="4">
                <a:moveTo>
                  <a:pt x="1" y="4"/>
                </a:moveTo>
                <a:lnTo>
                  <a:pt x="0" y="0"/>
                </a:lnTo>
                <a:lnTo>
                  <a:pt x="0" y="4"/>
                </a:lnTo>
                <a:lnTo>
                  <a:pt x="1" y="4"/>
                </a:lnTo>
                <a:lnTo>
                  <a:pt x="1" y="4"/>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24"/>
          <p:cNvSpPr/>
          <p:nvPr/>
        </p:nvSpPr>
        <p:spPr bwMode="auto">
          <a:xfrm>
            <a:off x="3875439" y="2658118"/>
            <a:ext cx="10472" cy="10472"/>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1"/>
                </a:lnTo>
                <a:lnTo>
                  <a:pt x="0" y="0"/>
                </a:lnTo>
                <a:lnTo>
                  <a:pt x="0" y="1"/>
                </a:lnTo>
                <a:close/>
              </a:path>
            </a:pathLst>
          </a:custGeom>
          <a:solidFill>
            <a:srgbClr val="3B4C5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Rectangle 125"/>
          <p:cNvSpPr>
            <a:spLocks noChangeArrowheads="1"/>
          </p:cNvSpPr>
          <p:nvPr/>
        </p:nvSpPr>
        <p:spPr bwMode="auto">
          <a:xfrm>
            <a:off x="3864967" y="3118874"/>
            <a:ext cx="20943" cy="20943"/>
          </a:xfrm>
          <a:prstGeom prst="rect">
            <a:avLst/>
          </a:prstGeom>
          <a:solidFill>
            <a:srgbClr val="3B4C5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9" name="Rectangle 126"/>
          <p:cNvSpPr>
            <a:spLocks noChangeArrowheads="1"/>
          </p:cNvSpPr>
          <p:nvPr/>
        </p:nvSpPr>
        <p:spPr bwMode="auto">
          <a:xfrm>
            <a:off x="3864967" y="3139817"/>
            <a:ext cx="20943" cy="1047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0" name="Freeform 127"/>
          <p:cNvSpPr/>
          <p:nvPr/>
        </p:nvSpPr>
        <p:spPr bwMode="auto">
          <a:xfrm>
            <a:off x="3864967" y="2668590"/>
            <a:ext cx="73302" cy="418869"/>
          </a:xfrm>
          <a:custGeom>
            <a:avLst/>
            <a:gdLst>
              <a:gd name="T0" fmla="*/ 7 w 7"/>
              <a:gd name="T1" fmla="*/ 0 h 40"/>
              <a:gd name="T2" fmla="*/ 5 w 7"/>
              <a:gd name="T3" fmla="*/ 0 h 40"/>
              <a:gd name="T4" fmla="*/ 5 w 7"/>
              <a:gd name="T5" fmla="*/ 0 h 40"/>
              <a:gd name="T6" fmla="*/ 0 w 7"/>
              <a:gd name="T7" fmla="*/ 40 h 40"/>
              <a:gd name="T8" fmla="*/ 2 w 7"/>
              <a:gd name="T9" fmla="*/ 40 h 40"/>
              <a:gd name="T10" fmla="*/ 7 w 7"/>
              <a:gd name="T11" fmla="*/ 0 h 40"/>
            </a:gdLst>
            <a:ahLst/>
            <a:cxnLst>
              <a:cxn ang="0">
                <a:pos x="T0" y="T1"/>
              </a:cxn>
              <a:cxn ang="0">
                <a:pos x="T2" y="T3"/>
              </a:cxn>
              <a:cxn ang="0">
                <a:pos x="T4" y="T5"/>
              </a:cxn>
              <a:cxn ang="0">
                <a:pos x="T6" y="T7"/>
              </a:cxn>
              <a:cxn ang="0">
                <a:pos x="T8" y="T9"/>
              </a:cxn>
              <a:cxn ang="0">
                <a:pos x="T10" y="T11"/>
              </a:cxn>
            </a:cxnLst>
            <a:rect l="0" t="0" r="r" b="b"/>
            <a:pathLst>
              <a:path w="7" h="40">
                <a:moveTo>
                  <a:pt x="7" y="0"/>
                </a:moveTo>
                <a:lnTo>
                  <a:pt x="5" y="0"/>
                </a:lnTo>
                <a:lnTo>
                  <a:pt x="5" y="0"/>
                </a:lnTo>
                <a:lnTo>
                  <a:pt x="0" y="40"/>
                </a:lnTo>
                <a:lnTo>
                  <a:pt x="2" y="40"/>
                </a:lnTo>
                <a:lnTo>
                  <a:pt x="7" y="0"/>
                </a:lnTo>
                <a:close/>
              </a:path>
            </a:pathLst>
          </a:custGeom>
          <a:solidFill>
            <a:srgbClr val="3B4C5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28"/>
          <p:cNvSpPr/>
          <p:nvPr/>
        </p:nvSpPr>
        <p:spPr bwMode="auto">
          <a:xfrm>
            <a:off x="3917326" y="2637175"/>
            <a:ext cx="20943" cy="31415"/>
          </a:xfrm>
          <a:custGeom>
            <a:avLst/>
            <a:gdLst>
              <a:gd name="T0" fmla="*/ 2 w 2"/>
              <a:gd name="T1" fmla="*/ 3 h 3"/>
              <a:gd name="T2" fmla="*/ 2 w 2"/>
              <a:gd name="T3" fmla="*/ 0 h 3"/>
              <a:gd name="T4" fmla="*/ 0 w 2"/>
              <a:gd name="T5" fmla="*/ 3 h 3"/>
              <a:gd name="T6" fmla="*/ 2 w 2"/>
              <a:gd name="T7" fmla="*/ 3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lnTo>
                  <a:pt x="2" y="0"/>
                </a:lnTo>
                <a:lnTo>
                  <a:pt x="0" y="3"/>
                </a:lnTo>
                <a:lnTo>
                  <a:pt x="2" y="3"/>
                </a:ln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29"/>
          <p:cNvSpPr/>
          <p:nvPr/>
        </p:nvSpPr>
        <p:spPr bwMode="auto">
          <a:xfrm>
            <a:off x="3927797" y="2626703"/>
            <a:ext cx="10472" cy="20943"/>
          </a:xfrm>
          <a:custGeom>
            <a:avLst/>
            <a:gdLst>
              <a:gd name="T0" fmla="*/ 0 w 1"/>
              <a:gd name="T1" fmla="*/ 2 h 2"/>
              <a:gd name="T2" fmla="*/ 1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2"/>
                </a:lnTo>
                <a:lnTo>
                  <a:pt x="1" y="0"/>
                </a:lnTo>
                <a:lnTo>
                  <a:pt x="0" y="2"/>
                </a:lnTo>
                <a:close/>
              </a:path>
            </a:pathLst>
          </a:custGeom>
          <a:solidFill>
            <a:srgbClr val="3B4C5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Rectangle 130"/>
          <p:cNvSpPr>
            <a:spLocks noChangeArrowheads="1"/>
          </p:cNvSpPr>
          <p:nvPr/>
        </p:nvSpPr>
        <p:spPr bwMode="auto">
          <a:xfrm>
            <a:off x="3864967" y="3087458"/>
            <a:ext cx="20943" cy="20943"/>
          </a:xfrm>
          <a:prstGeom prst="rect">
            <a:avLst/>
          </a:prstGeom>
          <a:solidFill>
            <a:srgbClr val="3B4C5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4" name="Freeform 131"/>
          <p:cNvSpPr/>
          <p:nvPr/>
        </p:nvSpPr>
        <p:spPr bwMode="auto">
          <a:xfrm>
            <a:off x="3854495" y="3108402"/>
            <a:ext cx="31415" cy="10472"/>
          </a:xfrm>
          <a:custGeom>
            <a:avLst/>
            <a:gdLst>
              <a:gd name="T0" fmla="*/ 3 w 3"/>
              <a:gd name="T1" fmla="*/ 0 h 1"/>
              <a:gd name="T2" fmla="*/ 1 w 3"/>
              <a:gd name="T3" fmla="*/ 0 h 1"/>
              <a:gd name="T4" fmla="*/ 0 w 3"/>
              <a:gd name="T5" fmla="*/ 1 h 1"/>
              <a:gd name="T6" fmla="*/ 3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lnTo>
                  <a:pt x="1" y="0"/>
                </a:lnTo>
                <a:lnTo>
                  <a:pt x="0" y="1"/>
                </a:lnTo>
                <a:lnTo>
                  <a:pt x="3" y="1"/>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32"/>
          <p:cNvSpPr/>
          <p:nvPr/>
        </p:nvSpPr>
        <p:spPr bwMode="auto">
          <a:xfrm>
            <a:off x="3791665" y="2700005"/>
            <a:ext cx="73302" cy="418869"/>
          </a:xfrm>
          <a:custGeom>
            <a:avLst/>
            <a:gdLst>
              <a:gd name="T0" fmla="*/ 2 w 7"/>
              <a:gd name="T1" fmla="*/ 0 h 40"/>
              <a:gd name="T2" fmla="*/ 0 w 7"/>
              <a:gd name="T3" fmla="*/ 0 h 40"/>
              <a:gd name="T4" fmla="*/ 0 w 7"/>
              <a:gd name="T5" fmla="*/ 0 h 40"/>
              <a:gd name="T6" fmla="*/ 5 w 7"/>
              <a:gd name="T7" fmla="*/ 40 h 40"/>
              <a:gd name="T8" fmla="*/ 7 w 7"/>
              <a:gd name="T9" fmla="*/ 40 h 40"/>
              <a:gd name="T10" fmla="*/ 2 w 7"/>
              <a:gd name="T11" fmla="*/ 0 h 40"/>
            </a:gdLst>
            <a:ahLst/>
            <a:cxnLst>
              <a:cxn ang="0">
                <a:pos x="T0" y="T1"/>
              </a:cxn>
              <a:cxn ang="0">
                <a:pos x="T2" y="T3"/>
              </a:cxn>
              <a:cxn ang="0">
                <a:pos x="T4" y="T5"/>
              </a:cxn>
              <a:cxn ang="0">
                <a:pos x="T6" y="T7"/>
              </a:cxn>
              <a:cxn ang="0">
                <a:pos x="T8" y="T9"/>
              </a:cxn>
              <a:cxn ang="0">
                <a:pos x="T10" y="T11"/>
              </a:cxn>
            </a:cxnLst>
            <a:rect l="0" t="0" r="r" b="b"/>
            <a:pathLst>
              <a:path w="7" h="40">
                <a:moveTo>
                  <a:pt x="2" y="0"/>
                </a:moveTo>
                <a:lnTo>
                  <a:pt x="0" y="0"/>
                </a:lnTo>
                <a:lnTo>
                  <a:pt x="0" y="0"/>
                </a:lnTo>
                <a:lnTo>
                  <a:pt x="5" y="40"/>
                </a:lnTo>
                <a:lnTo>
                  <a:pt x="7" y="40"/>
                </a:lnTo>
                <a:lnTo>
                  <a:pt x="2" y="0"/>
                </a:lnTo>
                <a:close/>
              </a:path>
            </a:pathLst>
          </a:custGeom>
          <a:solidFill>
            <a:srgbClr val="B6483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33"/>
          <p:cNvSpPr/>
          <p:nvPr/>
        </p:nvSpPr>
        <p:spPr bwMode="auto">
          <a:xfrm>
            <a:off x="3791665" y="2668590"/>
            <a:ext cx="20943" cy="31415"/>
          </a:xfrm>
          <a:custGeom>
            <a:avLst/>
            <a:gdLst>
              <a:gd name="T0" fmla="*/ 2 w 2"/>
              <a:gd name="T1" fmla="*/ 3 h 3"/>
              <a:gd name="T2" fmla="*/ 0 w 2"/>
              <a:gd name="T3" fmla="*/ 0 h 3"/>
              <a:gd name="T4" fmla="*/ 0 w 2"/>
              <a:gd name="T5" fmla="*/ 3 h 3"/>
              <a:gd name="T6" fmla="*/ 2 w 2"/>
              <a:gd name="T7" fmla="*/ 3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lnTo>
                  <a:pt x="0" y="0"/>
                </a:lnTo>
                <a:lnTo>
                  <a:pt x="0" y="3"/>
                </a:lnTo>
                <a:lnTo>
                  <a:pt x="2" y="3"/>
                </a:ln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34"/>
          <p:cNvSpPr/>
          <p:nvPr/>
        </p:nvSpPr>
        <p:spPr bwMode="auto">
          <a:xfrm>
            <a:off x="3791665" y="2658118"/>
            <a:ext cx="10472" cy="20943"/>
          </a:xfrm>
          <a:custGeom>
            <a:avLst/>
            <a:gdLst>
              <a:gd name="T0" fmla="*/ 0 w 1"/>
              <a:gd name="T1" fmla="*/ 2 h 2"/>
              <a:gd name="T2" fmla="*/ 1 w 1"/>
              <a:gd name="T3" fmla="*/ 2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2"/>
                </a:lnTo>
                <a:lnTo>
                  <a:pt x="0" y="0"/>
                </a:lnTo>
                <a:lnTo>
                  <a:pt x="0" y="2"/>
                </a:lnTo>
                <a:close/>
              </a:path>
            </a:pathLst>
          </a:custGeom>
          <a:solidFill>
            <a:srgbClr val="3B4C5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5"/>
          <p:cNvSpPr/>
          <p:nvPr/>
        </p:nvSpPr>
        <p:spPr bwMode="auto">
          <a:xfrm>
            <a:off x="3844024" y="3118874"/>
            <a:ext cx="31415" cy="20943"/>
          </a:xfrm>
          <a:custGeom>
            <a:avLst/>
            <a:gdLst>
              <a:gd name="T0" fmla="*/ 2 w 3"/>
              <a:gd name="T1" fmla="*/ 0 h 2"/>
              <a:gd name="T2" fmla="*/ 0 w 3"/>
              <a:gd name="T3" fmla="*/ 0 h 2"/>
              <a:gd name="T4" fmla="*/ 0 w 3"/>
              <a:gd name="T5" fmla="*/ 2 h 2"/>
              <a:gd name="T6" fmla="*/ 3 w 3"/>
              <a:gd name="T7" fmla="*/ 1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lnTo>
                  <a:pt x="0" y="0"/>
                </a:lnTo>
                <a:lnTo>
                  <a:pt x="0" y="2"/>
                </a:lnTo>
                <a:lnTo>
                  <a:pt x="3" y="1"/>
                </a:lnTo>
                <a:lnTo>
                  <a:pt x="2" y="0"/>
                </a:lnTo>
                <a:close/>
              </a:path>
            </a:pathLst>
          </a:custGeom>
          <a:solidFill>
            <a:srgbClr val="3B4C5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36"/>
          <p:cNvSpPr/>
          <p:nvPr/>
        </p:nvSpPr>
        <p:spPr bwMode="auto">
          <a:xfrm>
            <a:off x="3844024" y="3129345"/>
            <a:ext cx="31415" cy="20943"/>
          </a:xfrm>
          <a:custGeom>
            <a:avLst/>
            <a:gdLst>
              <a:gd name="T0" fmla="*/ 3 w 3"/>
              <a:gd name="T1" fmla="*/ 0 h 2"/>
              <a:gd name="T2" fmla="*/ 0 w 3"/>
              <a:gd name="T3" fmla="*/ 1 h 2"/>
              <a:gd name="T4" fmla="*/ 1 w 3"/>
              <a:gd name="T5" fmla="*/ 2 h 2"/>
              <a:gd name="T6" fmla="*/ 3 w 3"/>
              <a:gd name="T7" fmla="*/ 2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lnTo>
                  <a:pt x="0" y="1"/>
                </a:lnTo>
                <a:lnTo>
                  <a:pt x="1" y="2"/>
                </a:lnTo>
                <a:lnTo>
                  <a:pt x="3" y="2"/>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37"/>
          <p:cNvSpPr/>
          <p:nvPr/>
        </p:nvSpPr>
        <p:spPr bwMode="auto">
          <a:xfrm>
            <a:off x="3854495" y="2720948"/>
            <a:ext cx="125660" cy="418869"/>
          </a:xfrm>
          <a:custGeom>
            <a:avLst/>
            <a:gdLst>
              <a:gd name="T0" fmla="*/ 0 w 12"/>
              <a:gd name="T1" fmla="*/ 40 h 40"/>
              <a:gd name="T2" fmla="*/ 2 w 12"/>
              <a:gd name="T3" fmla="*/ 40 h 40"/>
              <a:gd name="T4" fmla="*/ 2 w 12"/>
              <a:gd name="T5" fmla="*/ 40 h 40"/>
              <a:gd name="T6" fmla="*/ 12 w 12"/>
              <a:gd name="T7" fmla="*/ 0 h 40"/>
              <a:gd name="T8" fmla="*/ 10 w 12"/>
              <a:gd name="T9" fmla="*/ 0 h 40"/>
              <a:gd name="T10" fmla="*/ 0 w 12"/>
              <a:gd name="T11" fmla="*/ 40 h 40"/>
            </a:gdLst>
            <a:ahLst/>
            <a:cxnLst>
              <a:cxn ang="0">
                <a:pos x="T0" y="T1"/>
              </a:cxn>
              <a:cxn ang="0">
                <a:pos x="T2" y="T3"/>
              </a:cxn>
              <a:cxn ang="0">
                <a:pos x="T4" y="T5"/>
              </a:cxn>
              <a:cxn ang="0">
                <a:pos x="T6" y="T7"/>
              </a:cxn>
              <a:cxn ang="0">
                <a:pos x="T8" y="T9"/>
              </a:cxn>
              <a:cxn ang="0">
                <a:pos x="T10" y="T11"/>
              </a:cxn>
            </a:cxnLst>
            <a:rect l="0" t="0" r="r" b="b"/>
            <a:pathLst>
              <a:path w="12" h="40">
                <a:moveTo>
                  <a:pt x="0" y="40"/>
                </a:moveTo>
                <a:lnTo>
                  <a:pt x="2" y="40"/>
                </a:lnTo>
                <a:lnTo>
                  <a:pt x="2" y="40"/>
                </a:lnTo>
                <a:lnTo>
                  <a:pt x="12" y="0"/>
                </a:lnTo>
                <a:lnTo>
                  <a:pt x="10" y="0"/>
                </a:lnTo>
                <a:lnTo>
                  <a:pt x="0" y="40"/>
                </a:lnTo>
                <a:close/>
              </a:path>
            </a:pathLst>
          </a:custGeom>
          <a:solidFill>
            <a:srgbClr val="45CE7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38"/>
          <p:cNvSpPr/>
          <p:nvPr/>
        </p:nvSpPr>
        <p:spPr bwMode="auto">
          <a:xfrm>
            <a:off x="3854495" y="3139817"/>
            <a:ext cx="20943" cy="31415"/>
          </a:xfrm>
          <a:custGeom>
            <a:avLst/>
            <a:gdLst>
              <a:gd name="T0" fmla="*/ 0 w 2"/>
              <a:gd name="T1" fmla="*/ 0 h 3"/>
              <a:gd name="T2" fmla="*/ 0 w 2"/>
              <a:gd name="T3" fmla="*/ 3 h 3"/>
              <a:gd name="T4" fmla="*/ 2 w 2"/>
              <a:gd name="T5" fmla="*/ 0 h 3"/>
              <a:gd name="T6" fmla="*/ 0 w 2"/>
              <a:gd name="T7" fmla="*/ 0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3"/>
                </a:lnTo>
                <a:lnTo>
                  <a:pt x="2" y="0"/>
                </a:lnTo>
                <a:lnTo>
                  <a:pt x="0" y="0"/>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39"/>
          <p:cNvSpPr/>
          <p:nvPr/>
        </p:nvSpPr>
        <p:spPr bwMode="auto">
          <a:xfrm>
            <a:off x="3854495" y="3160760"/>
            <a:ext cx="10472" cy="10472"/>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0" y="1"/>
                </a:lnTo>
                <a:lnTo>
                  <a:pt x="1" y="0"/>
                </a:lnTo>
                <a:close/>
              </a:path>
            </a:pathLst>
          </a:custGeom>
          <a:solidFill>
            <a:srgbClr val="3B4C5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Rectangle 140"/>
          <p:cNvSpPr>
            <a:spLocks noChangeArrowheads="1"/>
          </p:cNvSpPr>
          <p:nvPr/>
        </p:nvSpPr>
        <p:spPr bwMode="auto">
          <a:xfrm>
            <a:off x="3959213" y="2710477"/>
            <a:ext cx="20943" cy="10472"/>
          </a:xfrm>
          <a:prstGeom prst="rect">
            <a:avLst/>
          </a:prstGeom>
          <a:solidFill>
            <a:srgbClr val="3B4C5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4" name="Freeform 141"/>
          <p:cNvSpPr/>
          <p:nvPr/>
        </p:nvSpPr>
        <p:spPr bwMode="auto">
          <a:xfrm>
            <a:off x="3959213" y="2689533"/>
            <a:ext cx="31415" cy="20943"/>
          </a:xfrm>
          <a:custGeom>
            <a:avLst/>
            <a:gdLst>
              <a:gd name="T0" fmla="*/ 0 w 3"/>
              <a:gd name="T1" fmla="*/ 2 h 2"/>
              <a:gd name="T2" fmla="*/ 2 w 3"/>
              <a:gd name="T3" fmla="*/ 2 h 2"/>
              <a:gd name="T4" fmla="*/ 3 w 3"/>
              <a:gd name="T5" fmla="*/ 1 h 2"/>
              <a:gd name="T6" fmla="*/ 0 w 3"/>
              <a:gd name="T7" fmla="*/ 0 h 2"/>
              <a:gd name="T8" fmla="*/ 0 w 3"/>
              <a:gd name="T9" fmla="*/ 2 h 2"/>
            </a:gdLst>
            <a:ahLst/>
            <a:cxnLst>
              <a:cxn ang="0">
                <a:pos x="T0" y="T1"/>
              </a:cxn>
              <a:cxn ang="0">
                <a:pos x="T2" y="T3"/>
              </a:cxn>
              <a:cxn ang="0">
                <a:pos x="T4" y="T5"/>
              </a:cxn>
              <a:cxn ang="0">
                <a:pos x="T6" y="T7"/>
              </a:cxn>
              <a:cxn ang="0">
                <a:pos x="T8" y="T9"/>
              </a:cxn>
            </a:cxnLst>
            <a:rect l="0" t="0" r="r" b="b"/>
            <a:pathLst>
              <a:path w="3" h="2">
                <a:moveTo>
                  <a:pt x="0" y="2"/>
                </a:moveTo>
                <a:lnTo>
                  <a:pt x="2" y="2"/>
                </a:lnTo>
                <a:lnTo>
                  <a:pt x="3" y="1"/>
                </a:lnTo>
                <a:lnTo>
                  <a:pt x="0" y="0"/>
                </a:lnTo>
                <a:lnTo>
                  <a:pt x="0" y="2"/>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42"/>
          <p:cNvSpPr/>
          <p:nvPr/>
        </p:nvSpPr>
        <p:spPr bwMode="auto">
          <a:xfrm>
            <a:off x="3906854" y="2689533"/>
            <a:ext cx="125660" cy="418869"/>
          </a:xfrm>
          <a:custGeom>
            <a:avLst/>
            <a:gdLst>
              <a:gd name="T0" fmla="*/ 0 w 12"/>
              <a:gd name="T1" fmla="*/ 40 h 40"/>
              <a:gd name="T2" fmla="*/ 2 w 12"/>
              <a:gd name="T3" fmla="*/ 40 h 40"/>
              <a:gd name="T4" fmla="*/ 2 w 12"/>
              <a:gd name="T5" fmla="*/ 40 h 40"/>
              <a:gd name="T6" fmla="*/ 12 w 12"/>
              <a:gd name="T7" fmla="*/ 1 h 40"/>
              <a:gd name="T8" fmla="*/ 10 w 12"/>
              <a:gd name="T9" fmla="*/ 0 h 40"/>
              <a:gd name="T10" fmla="*/ 0 w 12"/>
              <a:gd name="T11" fmla="*/ 40 h 40"/>
            </a:gdLst>
            <a:ahLst/>
            <a:cxnLst>
              <a:cxn ang="0">
                <a:pos x="T0" y="T1"/>
              </a:cxn>
              <a:cxn ang="0">
                <a:pos x="T2" y="T3"/>
              </a:cxn>
              <a:cxn ang="0">
                <a:pos x="T4" y="T5"/>
              </a:cxn>
              <a:cxn ang="0">
                <a:pos x="T6" y="T7"/>
              </a:cxn>
              <a:cxn ang="0">
                <a:pos x="T8" y="T9"/>
              </a:cxn>
              <a:cxn ang="0">
                <a:pos x="T10" y="T11"/>
              </a:cxn>
            </a:cxnLst>
            <a:rect l="0" t="0" r="r" b="b"/>
            <a:pathLst>
              <a:path w="12" h="40">
                <a:moveTo>
                  <a:pt x="0" y="40"/>
                </a:moveTo>
                <a:lnTo>
                  <a:pt x="2" y="40"/>
                </a:lnTo>
                <a:lnTo>
                  <a:pt x="2" y="40"/>
                </a:lnTo>
                <a:lnTo>
                  <a:pt x="12" y="1"/>
                </a:lnTo>
                <a:lnTo>
                  <a:pt x="10" y="0"/>
                </a:lnTo>
                <a:lnTo>
                  <a:pt x="0" y="40"/>
                </a:lnTo>
                <a:close/>
              </a:path>
            </a:pathLst>
          </a:custGeom>
          <a:solidFill>
            <a:srgbClr val="45CE7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43"/>
          <p:cNvSpPr/>
          <p:nvPr/>
        </p:nvSpPr>
        <p:spPr bwMode="auto">
          <a:xfrm>
            <a:off x="3906854" y="3108402"/>
            <a:ext cx="20943" cy="31415"/>
          </a:xfrm>
          <a:custGeom>
            <a:avLst/>
            <a:gdLst>
              <a:gd name="T0" fmla="*/ 0 w 2"/>
              <a:gd name="T1" fmla="*/ 0 h 3"/>
              <a:gd name="T2" fmla="*/ 0 w 2"/>
              <a:gd name="T3" fmla="*/ 3 h 3"/>
              <a:gd name="T4" fmla="*/ 2 w 2"/>
              <a:gd name="T5" fmla="*/ 0 h 3"/>
              <a:gd name="T6" fmla="*/ 0 w 2"/>
              <a:gd name="T7" fmla="*/ 0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3"/>
                </a:lnTo>
                <a:lnTo>
                  <a:pt x="2" y="0"/>
                </a:lnTo>
                <a:lnTo>
                  <a:pt x="0" y="0"/>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44"/>
          <p:cNvSpPr/>
          <p:nvPr/>
        </p:nvSpPr>
        <p:spPr bwMode="auto">
          <a:xfrm>
            <a:off x="3906854" y="3129345"/>
            <a:ext cx="10472" cy="10472"/>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0" y="1"/>
                </a:lnTo>
                <a:lnTo>
                  <a:pt x="1" y="0"/>
                </a:lnTo>
                <a:close/>
              </a:path>
            </a:pathLst>
          </a:custGeom>
          <a:solidFill>
            <a:srgbClr val="3B4C5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45"/>
          <p:cNvSpPr/>
          <p:nvPr/>
        </p:nvSpPr>
        <p:spPr bwMode="auto">
          <a:xfrm>
            <a:off x="4011571" y="2679062"/>
            <a:ext cx="20943" cy="20943"/>
          </a:xfrm>
          <a:custGeom>
            <a:avLst/>
            <a:gdLst>
              <a:gd name="T0" fmla="*/ 0 w 2"/>
              <a:gd name="T1" fmla="*/ 1 h 2"/>
              <a:gd name="T2" fmla="*/ 2 w 2"/>
              <a:gd name="T3" fmla="*/ 2 h 2"/>
              <a:gd name="T4" fmla="*/ 2 w 2"/>
              <a:gd name="T5" fmla="*/ 0 h 2"/>
              <a:gd name="T6" fmla="*/ 0 w 2"/>
              <a:gd name="T7" fmla="*/ 0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lnTo>
                  <a:pt x="2" y="2"/>
                </a:lnTo>
                <a:lnTo>
                  <a:pt x="2" y="0"/>
                </a:lnTo>
                <a:lnTo>
                  <a:pt x="0" y="0"/>
                </a:lnTo>
                <a:lnTo>
                  <a:pt x="0" y="1"/>
                </a:lnTo>
                <a:close/>
              </a:path>
            </a:pathLst>
          </a:custGeom>
          <a:solidFill>
            <a:srgbClr val="3B4C5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46"/>
          <p:cNvSpPr/>
          <p:nvPr/>
        </p:nvSpPr>
        <p:spPr bwMode="auto">
          <a:xfrm>
            <a:off x="4011571" y="2658118"/>
            <a:ext cx="31415" cy="20943"/>
          </a:xfrm>
          <a:custGeom>
            <a:avLst/>
            <a:gdLst>
              <a:gd name="T0" fmla="*/ 0 w 3"/>
              <a:gd name="T1" fmla="*/ 2 h 2"/>
              <a:gd name="T2" fmla="*/ 2 w 3"/>
              <a:gd name="T3" fmla="*/ 2 h 2"/>
              <a:gd name="T4" fmla="*/ 3 w 3"/>
              <a:gd name="T5" fmla="*/ 1 h 2"/>
              <a:gd name="T6" fmla="*/ 0 w 3"/>
              <a:gd name="T7" fmla="*/ 0 h 2"/>
              <a:gd name="T8" fmla="*/ 0 w 3"/>
              <a:gd name="T9" fmla="*/ 2 h 2"/>
            </a:gdLst>
            <a:ahLst/>
            <a:cxnLst>
              <a:cxn ang="0">
                <a:pos x="T0" y="T1"/>
              </a:cxn>
              <a:cxn ang="0">
                <a:pos x="T2" y="T3"/>
              </a:cxn>
              <a:cxn ang="0">
                <a:pos x="T4" y="T5"/>
              </a:cxn>
              <a:cxn ang="0">
                <a:pos x="T6" y="T7"/>
              </a:cxn>
              <a:cxn ang="0">
                <a:pos x="T8" y="T9"/>
              </a:cxn>
            </a:cxnLst>
            <a:rect l="0" t="0" r="r" b="b"/>
            <a:pathLst>
              <a:path w="3" h="2">
                <a:moveTo>
                  <a:pt x="0" y="2"/>
                </a:moveTo>
                <a:lnTo>
                  <a:pt x="2" y="2"/>
                </a:lnTo>
                <a:lnTo>
                  <a:pt x="3" y="1"/>
                </a:lnTo>
                <a:lnTo>
                  <a:pt x="0" y="0"/>
                </a:lnTo>
                <a:lnTo>
                  <a:pt x="0" y="2"/>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47"/>
          <p:cNvSpPr/>
          <p:nvPr/>
        </p:nvSpPr>
        <p:spPr bwMode="auto">
          <a:xfrm>
            <a:off x="3844024" y="2647646"/>
            <a:ext cx="125660" cy="418869"/>
          </a:xfrm>
          <a:custGeom>
            <a:avLst/>
            <a:gdLst>
              <a:gd name="T0" fmla="*/ 0 w 12"/>
              <a:gd name="T1" fmla="*/ 40 h 40"/>
              <a:gd name="T2" fmla="*/ 2 w 12"/>
              <a:gd name="T3" fmla="*/ 40 h 40"/>
              <a:gd name="T4" fmla="*/ 3 w 12"/>
              <a:gd name="T5" fmla="*/ 40 h 40"/>
              <a:gd name="T6" fmla="*/ 12 w 12"/>
              <a:gd name="T7" fmla="*/ 0 h 40"/>
              <a:gd name="T8" fmla="*/ 10 w 12"/>
              <a:gd name="T9" fmla="*/ 0 h 40"/>
              <a:gd name="T10" fmla="*/ 0 w 12"/>
              <a:gd name="T11" fmla="*/ 40 h 40"/>
            </a:gdLst>
            <a:ahLst/>
            <a:cxnLst>
              <a:cxn ang="0">
                <a:pos x="T0" y="T1"/>
              </a:cxn>
              <a:cxn ang="0">
                <a:pos x="T2" y="T3"/>
              </a:cxn>
              <a:cxn ang="0">
                <a:pos x="T4" y="T5"/>
              </a:cxn>
              <a:cxn ang="0">
                <a:pos x="T6" y="T7"/>
              </a:cxn>
              <a:cxn ang="0">
                <a:pos x="T8" y="T9"/>
              </a:cxn>
              <a:cxn ang="0">
                <a:pos x="T10" y="T11"/>
              </a:cxn>
            </a:cxnLst>
            <a:rect l="0" t="0" r="r" b="b"/>
            <a:pathLst>
              <a:path w="12" h="40">
                <a:moveTo>
                  <a:pt x="0" y="40"/>
                </a:moveTo>
                <a:lnTo>
                  <a:pt x="2" y="40"/>
                </a:lnTo>
                <a:lnTo>
                  <a:pt x="3" y="40"/>
                </a:lnTo>
                <a:lnTo>
                  <a:pt x="12" y="0"/>
                </a:lnTo>
                <a:lnTo>
                  <a:pt x="10" y="0"/>
                </a:lnTo>
                <a:lnTo>
                  <a:pt x="0" y="40"/>
                </a:lnTo>
                <a:close/>
              </a:path>
            </a:pathLst>
          </a:custGeom>
          <a:solidFill>
            <a:srgbClr val="F4B4A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48"/>
          <p:cNvSpPr/>
          <p:nvPr/>
        </p:nvSpPr>
        <p:spPr bwMode="auto">
          <a:xfrm>
            <a:off x="3854495" y="3066515"/>
            <a:ext cx="10472" cy="31415"/>
          </a:xfrm>
          <a:custGeom>
            <a:avLst/>
            <a:gdLst>
              <a:gd name="T0" fmla="*/ 0 w 1"/>
              <a:gd name="T1" fmla="*/ 0 h 3"/>
              <a:gd name="T2" fmla="*/ 0 w 1"/>
              <a:gd name="T3" fmla="*/ 3 h 3"/>
              <a:gd name="T4" fmla="*/ 1 w 1"/>
              <a:gd name="T5" fmla="*/ 0 h 3"/>
              <a:gd name="T6" fmla="*/ 0 w 1"/>
              <a:gd name="T7" fmla="*/ 0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3"/>
                </a:lnTo>
                <a:lnTo>
                  <a:pt x="1" y="0"/>
                </a:lnTo>
                <a:lnTo>
                  <a:pt x="0" y="0"/>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49"/>
          <p:cNvSpPr/>
          <p:nvPr/>
        </p:nvSpPr>
        <p:spPr bwMode="auto">
          <a:xfrm>
            <a:off x="3844024" y="3087458"/>
            <a:ext cx="10472" cy="1047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solidFill>
            <a:srgbClr val="3B4C5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50"/>
          <p:cNvSpPr/>
          <p:nvPr/>
        </p:nvSpPr>
        <p:spPr bwMode="auto">
          <a:xfrm>
            <a:off x="3948741" y="2637175"/>
            <a:ext cx="31415" cy="10472"/>
          </a:xfrm>
          <a:custGeom>
            <a:avLst/>
            <a:gdLst>
              <a:gd name="T0" fmla="*/ 0 w 3"/>
              <a:gd name="T1" fmla="*/ 1 h 1"/>
              <a:gd name="T2" fmla="*/ 2 w 3"/>
              <a:gd name="T3" fmla="*/ 1 h 1"/>
              <a:gd name="T4" fmla="*/ 3 w 3"/>
              <a:gd name="T5" fmla="*/ 0 h 1"/>
              <a:gd name="T6" fmla="*/ 0 w 3"/>
              <a:gd name="T7" fmla="*/ 0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lnTo>
                  <a:pt x="2" y="1"/>
                </a:lnTo>
                <a:lnTo>
                  <a:pt x="3" y="0"/>
                </a:lnTo>
                <a:lnTo>
                  <a:pt x="0" y="0"/>
                </a:lnTo>
                <a:lnTo>
                  <a:pt x="0" y="1"/>
                </a:lnTo>
                <a:close/>
              </a:path>
            </a:pathLst>
          </a:custGeom>
          <a:solidFill>
            <a:srgbClr val="3B4C5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51"/>
          <p:cNvSpPr/>
          <p:nvPr/>
        </p:nvSpPr>
        <p:spPr bwMode="auto">
          <a:xfrm>
            <a:off x="3948741" y="2616231"/>
            <a:ext cx="31415" cy="20943"/>
          </a:xfrm>
          <a:custGeom>
            <a:avLst/>
            <a:gdLst>
              <a:gd name="T0" fmla="*/ 0 w 3"/>
              <a:gd name="T1" fmla="*/ 2 h 2"/>
              <a:gd name="T2" fmla="*/ 3 w 3"/>
              <a:gd name="T3" fmla="*/ 2 h 2"/>
              <a:gd name="T4" fmla="*/ 3 w 3"/>
              <a:gd name="T5" fmla="*/ 1 h 2"/>
              <a:gd name="T6" fmla="*/ 1 w 3"/>
              <a:gd name="T7" fmla="*/ 0 h 2"/>
              <a:gd name="T8" fmla="*/ 0 w 3"/>
              <a:gd name="T9" fmla="*/ 2 h 2"/>
            </a:gdLst>
            <a:ahLst/>
            <a:cxnLst>
              <a:cxn ang="0">
                <a:pos x="T0" y="T1"/>
              </a:cxn>
              <a:cxn ang="0">
                <a:pos x="T2" y="T3"/>
              </a:cxn>
              <a:cxn ang="0">
                <a:pos x="T4" y="T5"/>
              </a:cxn>
              <a:cxn ang="0">
                <a:pos x="T6" y="T7"/>
              </a:cxn>
              <a:cxn ang="0">
                <a:pos x="T8" y="T9"/>
              </a:cxn>
            </a:cxnLst>
            <a:rect l="0" t="0" r="r" b="b"/>
            <a:pathLst>
              <a:path w="3" h="2">
                <a:moveTo>
                  <a:pt x="0" y="2"/>
                </a:moveTo>
                <a:lnTo>
                  <a:pt x="3" y="2"/>
                </a:lnTo>
                <a:lnTo>
                  <a:pt x="3" y="1"/>
                </a:lnTo>
                <a:lnTo>
                  <a:pt x="1" y="0"/>
                </a:lnTo>
                <a:lnTo>
                  <a:pt x="0" y="2"/>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52"/>
          <p:cNvSpPr/>
          <p:nvPr/>
        </p:nvSpPr>
        <p:spPr bwMode="auto">
          <a:xfrm>
            <a:off x="3823080" y="2647646"/>
            <a:ext cx="73302" cy="429340"/>
          </a:xfrm>
          <a:custGeom>
            <a:avLst/>
            <a:gdLst>
              <a:gd name="T0" fmla="*/ 5 w 7"/>
              <a:gd name="T1" fmla="*/ 41 h 41"/>
              <a:gd name="T2" fmla="*/ 7 w 7"/>
              <a:gd name="T3" fmla="*/ 41 h 41"/>
              <a:gd name="T4" fmla="*/ 7 w 7"/>
              <a:gd name="T5" fmla="*/ 41 h 41"/>
              <a:gd name="T6" fmla="*/ 2 w 7"/>
              <a:gd name="T7" fmla="*/ 0 h 41"/>
              <a:gd name="T8" fmla="*/ 0 w 7"/>
              <a:gd name="T9" fmla="*/ 0 h 41"/>
              <a:gd name="T10" fmla="*/ 5 w 7"/>
              <a:gd name="T11" fmla="*/ 41 h 41"/>
            </a:gdLst>
            <a:ahLst/>
            <a:cxnLst>
              <a:cxn ang="0">
                <a:pos x="T0" y="T1"/>
              </a:cxn>
              <a:cxn ang="0">
                <a:pos x="T2" y="T3"/>
              </a:cxn>
              <a:cxn ang="0">
                <a:pos x="T4" y="T5"/>
              </a:cxn>
              <a:cxn ang="0">
                <a:pos x="T6" y="T7"/>
              </a:cxn>
              <a:cxn ang="0">
                <a:pos x="T8" y="T9"/>
              </a:cxn>
              <a:cxn ang="0">
                <a:pos x="T10" y="T11"/>
              </a:cxn>
            </a:cxnLst>
            <a:rect l="0" t="0" r="r" b="b"/>
            <a:pathLst>
              <a:path w="7" h="41">
                <a:moveTo>
                  <a:pt x="5" y="41"/>
                </a:moveTo>
                <a:lnTo>
                  <a:pt x="7" y="41"/>
                </a:lnTo>
                <a:lnTo>
                  <a:pt x="7" y="41"/>
                </a:lnTo>
                <a:lnTo>
                  <a:pt x="2" y="0"/>
                </a:lnTo>
                <a:lnTo>
                  <a:pt x="0" y="0"/>
                </a:lnTo>
                <a:lnTo>
                  <a:pt x="5" y="41"/>
                </a:lnTo>
                <a:close/>
              </a:path>
            </a:pathLst>
          </a:custGeom>
          <a:solidFill>
            <a:srgbClr val="F4853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53"/>
          <p:cNvSpPr/>
          <p:nvPr/>
        </p:nvSpPr>
        <p:spPr bwMode="auto">
          <a:xfrm>
            <a:off x="3875439" y="3076987"/>
            <a:ext cx="20943" cy="31415"/>
          </a:xfrm>
          <a:custGeom>
            <a:avLst/>
            <a:gdLst>
              <a:gd name="T0" fmla="*/ 0 w 2"/>
              <a:gd name="T1" fmla="*/ 0 h 3"/>
              <a:gd name="T2" fmla="*/ 1 w 2"/>
              <a:gd name="T3" fmla="*/ 3 h 3"/>
              <a:gd name="T4" fmla="*/ 2 w 2"/>
              <a:gd name="T5" fmla="*/ 0 h 3"/>
              <a:gd name="T6" fmla="*/ 0 w 2"/>
              <a:gd name="T7" fmla="*/ 0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1" y="3"/>
                </a:lnTo>
                <a:lnTo>
                  <a:pt x="2" y="0"/>
                </a:lnTo>
                <a:lnTo>
                  <a:pt x="0" y="0"/>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54"/>
          <p:cNvSpPr/>
          <p:nvPr/>
        </p:nvSpPr>
        <p:spPr bwMode="auto">
          <a:xfrm>
            <a:off x="3885911" y="3097930"/>
            <a:ext cx="0" cy="1047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3B4C5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55"/>
          <p:cNvSpPr/>
          <p:nvPr/>
        </p:nvSpPr>
        <p:spPr bwMode="auto">
          <a:xfrm>
            <a:off x="3812609" y="2637175"/>
            <a:ext cx="31415" cy="10472"/>
          </a:xfrm>
          <a:custGeom>
            <a:avLst/>
            <a:gdLst>
              <a:gd name="T0" fmla="*/ 1 w 3"/>
              <a:gd name="T1" fmla="*/ 1 h 1"/>
              <a:gd name="T2" fmla="*/ 3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3" y="1"/>
                </a:lnTo>
                <a:lnTo>
                  <a:pt x="3" y="0"/>
                </a:lnTo>
                <a:lnTo>
                  <a:pt x="0" y="0"/>
                </a:lnTo>
                <a:lnTo>
                  <a:pt x="1" y="1"/>
                </a:lnTo>
                <a:close/>
              </a:path>
            </a:pathLst>
          </a:custGeom>
          <a:solidFill>
            <a:srgbClr val="3B4C5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56"/>
          <p:cNvSpPr/>
          <p:nvPr/>
        </p:nvSpPr>
        <p:spPr bwMode="auto">
          <a:xfrm>
            <a:off x="3812609" y="2616231"/>
            <a:ext cx="31415" cy="20943"/>
          </a:xfrm>
          <a:custGeom>
            <a:avLst/>
            <a:gdLst>
              <a:gd name="T0" fmla="*/ 0 w 3"/>
              <a:gd name="T1" fmla="*/ 2 h 2"/>
              <a:gd name="T2" fmla="*/ 3 w 3"/>
              <a:gd name="T3" fmla="*/ 2 h 2"/>
              <a:gd name="T4" fmla="*/ 2 w 3"/>
              <a:gd name="T5" fmla="*/ 0 h 2"/>
              <a:gd name="T6" fmla="*/ 0 w 3"/>
              <a:gd name="T7" fmla="*/ 1 h 2"/>
              <a:gd name="T8" fmla="*/ 0 w 3"/>
              <a:gd name="T9" fmla="*/ 2 h 2"/>
            </a:gdLst>
            <a:ahLst/>
            <a:cxnLst>
              <a:cxn ang="0">
                <a:pos x="T0" y="T1"/>
              </a:cxn>
              <a:cxn ang="0">
                <a:pos x="T2" y="T3"/>
              </a:cxn>
              <a:cxn ang="0">
                <a:pos x="T4" y="T5"/>
              </a:cxn>
              <a:cxn ang="0">
                <a:pos x="T6" y="T7"/>
              </a:cxn>
              <a:cxn ang="0">
                <a:pos x="T8" y="T9"/>
              </a:cxn>
            </a:cxnLst>
            <a:rect l="0" t="0" r="r" b="b"/>
            <a:pathLst>
              <a:path w="3" h="2">
                <a:moveTo>
                  <a:pt x="0" y="2"/>
                </a:moveTo>
                <a:lnTo>
                  <a:pt x="3" y="2"/>
                </a:lnTo>
                <a:lnTo>
                  <a:pt x="2" y="0"/>
                </a:lnTo>
                <a:lnTo>
                  <a:pt x="0" y="1"/>
                </a:lnTo>
                <a:lnTo>
                  <a:pt x="0" y="2"/>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57"/>
          <p:cNvSpPr/>
          <p:nvPr/>
        </p:nvSpPr>
        <p:spPr bwMode="auto">
          <a:xfrm>
            <a:off x="3802137" y="2888496"/>
            <a:ext cx="209434" cy="439812"/>
          </a:xfrm>
          <a:custGeom>
            <a:avLst/>
            <a:gdLst>
              <a:gd name="T0" fmla="*/ 113 w 113"/>
              <a:gd name="T1" fmla="*/ 229 h 237"/>
              <a:gd name="T2" fmla="*/ 0 w 113"/>
              <a:gd name="T3" fmla="*/ 229 h 237"/>
              <a:gd name="T4" fmla="*/ 0 w 113"/>
              <a:gd name="T5" fmla="*/ 0 h 237"/>
              <a:gd name="T6" fmla="*/ 56 w 113"/>
              <a:gd name="T7" fmla="*/ 7 h 237"/>
              <a:gd name="T8" fmla="*/ 113 w 113"/>
              <a:gd name="T9" fmla="*/ 0 h 237"/>
              <a:gd name="T10" fmla="*/ 113 w 113"/>
              <a:gd name="T11" fmla="*/ 229 h 237"/>
            </a:gdLst>
            <a:ahLst/>
            <a:cxnLst>
              <a:cxn ang="0">
                <a:pos x="T0" y="T1"/>
              </a:cxn>
              <a:cxn ang="0">
                <a:pos x="T2" y="T3"/>
              </a:cxn>
              <a:cxn ang="0">
                <a:pos x="T4" y="T5"/>
              </a:cxn>
              <a:cxn ang="0">
                <a:pos x="T6" y="T7"/>
              </a:cxn>
              <a:cxn ang="0">
                <a:pos x="T8" y="T9"/>
              </a:cxn>
              <a:cxn ang="0">
                <a:pos x="T10" y="T11"/>
              </a:cxn>
            </a:cxnLst>
            <a:rect l="0" t="0" r="r" b="b"/>
            <a:pathLst>
              <a:path w="113" h="237">
                <a:moveTo>
                  <a:pt x="113" y="229"/>
                </a:moveTo>
                <a:cubicBezTo>
                  <a:pt x="71" y="237"/>
                  <a:pt x="42" y="237"/>
                  <a:pt x="0" y="229"/>
                </a:cubicBezTo>
                <a:cubicBezTo>
                  <a:pt x="0" y="153"/>
                  <a:pt x="0" y="76"/>
                  <a:pt x="0" y="0"/>
                </a:cubicBezTo>
                <a:cubicBezTo>
                  <a:pt x="22" y="5"/>
                  <a:pt x="34" y="7"/>
                  <a:pt x="56" y="7"/>
                </a:cubicBezTo>
                <a:cubicBezTo>
                  <a:pt x="79" y="7"/>
                  <a:pt x="90" y="5"/>
                  <a:pt x="113" y="0"/>
                </a:cubicBezTo>
                <a:cubicBezTo>
                  <a:pt x="113" y="76"/>
                  <a:pt x="113" y="153"/>
                  <a:pt x="113" y="22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151" name="Freeform 158"/>
          <p:cNvSpPr/>
          <p:nvPr/>
        </p:nvSpPr>
        <p:spPr bwMode="auto">
          <a:xfrm>
            <a:off x="3823080" y="2898968"/>
            <a:ext cx="146604" cy="418869"/>
          </a:xfrm>
          <a:custGeom>
            <a:avLst/>
            <a:gdLst>
              <a:gd name="T0" fmla="*/ 76 w 76"/>
              <a:gd name="T1" fmla="*/ 2 h 233"/>
              <a:gd name="T2" fmla="*/ 42 w 76"/>
              <a:gd name="T3" fmla="*/ 4 h 233"/>
              <a:gd name="T4" fmla="*/ 0 w 76"/>
              <a:gd name="T5" fmla="*/ 0 h 233"/>
              <a:gd name="T6" fmla="*/ 0 w 76"/>
              <a:gd name="T7" fmla="*/ 228 h 233"/>
              <a:gd name="T8" fmla="*/ 76 w 76"/>
              <a:gd name="T9" fmla="*/ 230 h 233"/>
              <a:gd name="T10" fmla="*/ 76 w 76"/>
              <a:gd name="T11" fmla="*/ 2 h 233"/>
            </a:gdLst>
            <a:ahLst/>
            <a:cxnLst>
              <a:cxn ang="0">
                <a:pos x="T0" y="T1"/>
              </a:cxn>
              <a:cxn ang="0">
                <a:pos x="T2" y="T3"/>
              </a:cxn>
              <a:cxn ang="0">
                <a:pos x="T4" y="T5"/>
              </a:cxn>
              <a:cxn ang="0">
                <a:pos x="T6" y="T7"/>
              </a:cxn>
              <a:cxn ang="0">
                <a:pos x="T8" y="T9"/>
              </a:cxn>
              <a:cxn ang="0">
                <a:pos x="T10" y="T11"/>
              </a:cxn>
            </a:cxnLst>
            <a:rect l="0" t="0" r="r" b="b"/>
            <a:pathLst>
              <a:path w="76" h="233">
                <a:moveTo>
                  <a:pt x="76" y="2"/>
                </a:moveTo>
                <a:cubicBezTo>
                  <a:pt x="66" y="3"/>
                  <a:pt x="56" y="4"/>
                  <a:pt x="42" y="4"/>
                </a:cubicBezTo>
                <a:cubicBezTo>
                  <a:pt x="25" y="4"/>
                  <a:pt x="14" y="3"/>
                  <a:pt x="0" y="0"/>
                </a:cubicBezTo>
                <a:cubicBezTo>
                  <a:pt x="0" y="228"/>
                  <a:pt x="0" y="228"/>
                  <a:pt x="0" y="228"/>
                </a:cubicBezTo>
                <a:cubicBezTo>
                  <a:pt x="28" y="233"/>
                  <a:pt x="50" y="233"/>
                  <a:pt x="76" y="230"/>
                </a:cubicBezTo>
                <a:lnTo>
                  <a:pt x="76" y="2"/>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152" name="Freeform 159"/>
          <p:cNvSpPr/>
          <p:nvPr/>
        </p:nvSpPr>
        <p:spPr bwMode="auto">
          <a:xfrm>
            <a:off x="4943553" y="3139817"/>
            <a:ext cx="10472" cy="31415"/>
          </a:xfrm>
          <a:custGeom>
            <a:avLst/>
            <a:gdLst>
              <a:gd name="T0" fmla="*/ 3 w 6"/>
              <a:gd name="T1" fmla="*/ 0 h 16"/>
              <a:gd name="T2" fmla="*/ 3 w 6"/>
              <a:gd name="T3" fmla="*/ 9 h 16"/>
              <a:gd name="T4" fmla="*/ 0 w 6"/>
              <a:gd name="T5" fmla="*/ 9 h 16"/>
              <a:gd name="T6" fmla="*/ 3 w 6"/>
              <a:gd name="T7" fmla="*/ 16 h 16"/>
              <a:gd name="T8" fmla="*/ 6 w 6"/>
              <a:gd name="T9" fmla="*/ 10 h 16"/>
              <a:gd name="T10" fmla="*/ 6 w 6"/>
              <a:gd name="T11" fmla="*/ 6 h 16"/>
              <a:gd name="T12" fmla="*/ 3 w 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6" h="16">
                <a:moveTo>
                  <a:pt x="3" y="0"/>
                </a:moveTo>
                <a:cubicBezTo>
                  <a:pt x="3" y="9"/>
                  <a:pt x="3" y="9"/>
                  <a:pt x="3" y="9"/>
                </a:cubicBezTo>
                <a:cubicBezTo>
                  <a:pt x="0" y="9"/>
                  <a:pt x="0" y="9"/>
                  <a:pt x="0" y="9"/>
                </a:cubicBezTo>
                <a:cubicBezTo>
                  <a:pt x="3" y="16"/>
                  <a:pt x="3" y="16"/>
                  <a:pt x="3" y="16"/>
                </a:cubicBezTo>
                <a:cubicBezTo>
                  <a:pt x="5" y="15"/>
                  <a:pt x="6" y="13"/>
                  <a:pt x="6" y="10"/>
                </a:cubicBezTo>
                <a:cubicBezTo>
                  <a:pt x="6" y="6"/>
                  <a:pt x="6" y="6"/>
                  <a:pt x="6" y="6"/>
                </a:cubicBezTo>
                <a:cubicBezTo>
                  <a:pt x="6" y="3"/>
                  <a:pt x="5" y="1"/>
                  <a:pt x="3" y="0"/>
                </a:cubicBezTo>
              </a:path>
            </a:pathLst>
          </a:custGeom>
          <a:solidFill>
            <a:srgbClr val="9DA5A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60"/>
          <p:cNvSpPr/>
          <p:nvPr/>
        </p:nvSpPr>
        <p:spPr bwMode="auto">
          <a:xfrm>
            <a:off x="4063930" y="3139817"/>
            <a:ext cx="890095" cy="31415"/>
          </a:xfrm>
          <a:custGeom>
            <a:avLst/>
            <a:gdLst>
              <a:gd name="T0" fmla="*/ 1 w 481"/>
              <a:gd name="T1" fmla="*/ 0 h 16"/>
              <a:gd name="T2" fmla="*/ 0 w 481"/>
              <a:gd name="T3" fmla="*/ 4 h 16"/>
              <a:gd name="T4" fmla="*/ 0 w 481"/>
              <a:gd name="T5" fmla="*/ 8 h 16"/>
              <a:gd name="T6" fmla="*/ 8 w 481"/>
              <a:gd name="T7" fmla="*/ 16 h 16"/>
              <a:gd name="T8" fmla="*/ 476 w 481"/>
              <a:gd name="T9" fmla="*/ 16 h 16"/>
              <a:gd name="T10" fmla="*/ 481 w 481"/>
              <a:gd name="T11" fmla="*/ 14 h 16"/>
              <a:gd name="T12" fmla="*/ 478 w 481"/>
              <a:gd name="T13" fmla="*/ 7 h 16"/>
              <a:gd name="T14" fmla="*/ 193 w 481"/>
              <a:gd name="T15" fmla="*/ 8 h 16"/>
              <a:gd name="T16" fmla="*/ 193 w 481"/>
              <a:gd name="T17" fmla="*/ 8 h 16"/>
              <a:gd name="T18" fmla="*/ 1 w 481"/>
              <a:gd name="T19" fmla="*/ 9 h 16"/>
              <a:gd name="T20" fmla="*/ 1 w 481"/>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1" h="16">
                <a:moveTo>
                  <a:pt x="1" y="0"/>
                </a:moveTo>
                <a:cubicBezTo>
                  <a:pt x="0" y="1"/>
                  <a:pt x="0" y="3"/>
                  <a:pt x="0" y="4"/>
                </a:cubicBezTo>
                <a:cubicBezTo>
                  <a:pt x="0" y="8"/>
                  <a:pt x="0" y="8"/>
                  <a:pt x="0" y="8"/>
                </a:cubicBezTo>
                <a:cubicBezTo>
                  <a:pt x="0" y="12"/>
                  <a:pt x="4" y="16"/>
                  <a:pt x="8" y="16"/>
                </a:cubicBezTo>
                <a:cubicBezTo>
                  <a:pt x="476" y="16"/>
                  <a:pt x="476" y="16"/>
                  <a:pt x="476" y="16"/>
                </a:cubicBezTo>
                <a:cubicBezTo>
                  <a:pt x="478" y="16"/>
                  <a:pt x="479" y="15"/>
                  <a:pt x="481" y="14"/>
                </a:cubicBezTo>
                <a:cubicBezTo>
                  <a:pt x="478" y="7"/>
                  <a:pt x="478" y="7"/>
                  <a:pt x="478" y="7"/>
                </a:cubicBezTo>
                <a:cubicBezTo>
                  <a:pt x="193" y="8"/>
                  <a:pt x="193" y="8"/>
                  <a:pt x="193" y="8"/>
                </a:cubicBezTo>
                <a:cubicBezTo>
                  <a:pt x="193" y="8"/>
                  <a:pt x="193" y="8"/>
                  <a:pt x="193" y="8"/>
                </a:cubicBezTo>
                <a:cubicBezTo>
                  <a:pt x="1" y="9"/>
                  <a:pt x="1" y="9"/>
                  <a:pt x="1" y="9"/>
                </a:cubicBezTo>
                <a:cubicBezTo>
                  <a:pt x="1" y="0"/>
                  <a:pt x="1" y="0"/>
                  <a:pt x="1" y="0"/>
                </a:cubicBezTo>
              </a:path>
            </a:pathLst>
          </a:custGeom>
          <a:solidFill>
            <a:srgbClr val="9DA5A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61"/>
          <p:cNvSpPr/>
          <p:nvPr/>
        </p:nvSpPr>
        <p:spPr bwMode="auto">
          <a:xfrm>
            <a:off x="4074401" y="2490571"/>
            <a:ext cx="858680" cy="261793"/>
          </a:xfrm>
          <a:custGeom>
            <a:avLst/>
            <a:gdLst>
              <a:gd name="T0" fmla="*/ 463 w 469"/>
              <a:gd name="T1" fmla="*/ 125 h 142"/>
              <a:gd name="T2" fmla="*/ 457 w 469"/>
              <a:gd name="T3" fmla="*/ 125 h 142"/>
              <a:gd name="T4" fmla="*/ 460 w 469"/>
              <a:gd name="T5" fmla="*/ 125 h 142"/>
              <a:gd name="T6" fmla="*/ 457 w 469"/>
              <a:gd name="T7" fmla="*/ 125 h 142"/>
              <a:gd name="T8" fmla="*/ 457 w 469"/>
              <a:gd name="T9" fmla="*/ 125 h 142"/>
              <a:gd name="T10" fmla="*/ 460 w 469"/>
              <a:gd name="T11" fmla="*/ 125 h 142"/>
              <a:gd name="T12" fmla="*/ 457 w 469"/>
              <a:gd name="T13" fmla="*/ 125 h 142"/>
              <a:gd name="T14" fmla="*/ 457 w 469"/>
              <a:gd name="T15" fmla="*/ 125 h 142"/>
              <a:gd name="T16" fmla="*/ 454 w 469"/>
              <a:gd name="T17" fmla="*/ 128 h 142"/>
              <a:gd name="T18" fmla="*/ 15 w 469"/>
              <a:gd name="T19" fmla="*/ 130 h 142"/>
              <a:gd name="T20" fmla="*/ 15 w 469"/>
              <a:gd name="T21" fmla="*/ 130 h 142"/>
              <a:gd name="T22" fmla="*/ 15 w 469"/>
              <a:gd name="T23" fmla="*/ 130 h 142"/>
              <a:gd name="T24" fmla="*/ 13 w 469"/>
              <a:gd name="T25" fmla="*/ 128 h 142"/>
              <a:gd name="T26" fmla="*/ 12 w 469"/>
              <a:gd name="T27" fmla="*/ 17 h 142"/>
              <a:gd name="T28" fmla="*/ 12 w 469"/>
              <a:gd name="T29" fmla="*/ 17 h 142"/>
              <a:gd name="T30" fmla="*/ 12 w 469"/>
              <a:gd name="T31" fmla="*/ 17 h 142"/>
              <a:gd name="T32" fmla="*/ 7 w 469"/>
              <a:gd name="T33" fmla="*/ 17 h 142"/>
              <a:gd name="T34" fmla="*/ 12 w 469"/>
              <a:gd name="T35" fmla="*/ 17 h 142"/>
              <a:gd name="T36" fmla="*/ 12 w 469"/>
              <a:gd name="T37" fmla="*/ 17 h 142"/>
              <a:gd name="T38" fmla="*/ 7 w 469"/>
              <a:gd name="T39" fmla="*/ 17 h 142"/>
              <a:gd name="T40" fmla="*/ 12 w 469"/>
              <a:gd name="T41" fmla="*/ 17 h 142"/>
              <a:gd name="T42" fmla="*/ 15 w 469"/>
              <a:gd name="T43" fmla="*/ 14 h 142"/>
              <a:gd name="T44" fmla="*/ 453 w 469"/>
              <a:gd name="T45" fmla="*/ 12 h 142"/>
              <a:gd name="T46" fmla="*/ 453 w 469"/>
              <a:gd name="T47" fmla="*/ 12 h 142"/>
              <a:gd name="T48" fmla="*/ 453 w 469"/>
              <a:gd name="T49" fmla="*/ 12 h 142"/>
              <a:gd name="T50" fmla="*/ 453 w 469"/>
              <a:gd name="T51" fmla="*/ 12 h 142"/>
              <a:gd name="T52" fmla="*/ 453 w 469"/>
              <a:gd name="T53" fmla="*/ 12 h 142"/>
              <a:gd name="T54" fmla="*/ 453 w 469"/>
              <a:gd name="T55" fmla="*/ 12 h 142"/>
              <a:gd name="T56" fmla="*/ 456 w 469"/>
              <a:gd name="T57" fmla="*/ 14 h 142"/>
              <a:gd name="T58" fmla="*/ 457 w 469"/>
              <a:gd name="T59" fmla="*/ 125 h 142"/>
              <a:gd name="T60" fmla="*/ 457 w 469"/>
              <a:gd name="T61" fmla="*/ 125 h 142"/>
              <a:gd name="T62" fmla="*/ 463 w 469"/>
              <a:gd name="T63" fmla="*/ 125 h 142"/>
              <a:gd name="T64" fmla="*/ 469 w 469"/>
              <a:gd name="T65" fmla="*/ 125 h 142"/>
              <a:gd name="T66" fmla="*/ 468 w 469"/>
              <a:gd name="T67" fmla="*/ 14 h 142"/>
              <a:gd name="T68" fmla="*/ 453 w 469"/>
              <a:gd name="T69" fmla="*/ 0 h 142"/>
              <a:gd name="T70" fmla="*/ 453 w 469"/>
              <a:gd name="T71" fmla="*/ 0 h 142"/>
              <a:gd name="T72" fmla="*/ 15 w 469"/>
              <a:gd name="T73" fmla="*/ 2 h 142"/>
              <a:gd name="T74" fmla="*/ 0 w 469"/>
              <a:gd name="T75" fmla="*/ 17 h 142"/>
              <a:gd name="T76" fmla="*/ 0 w 469"/>
              <a:gd name="T77" fmla="*/ 17 h 142"/>
              <a:gd name="T78" fmla="*/ 0 w 469"/>
              <a:gd name="T79" fmla="*/ 17 h 142"/>
              <a:gd name="T80" fmla="*/ 1 w 469"/>
              <a:gd name="T81" fmla="*/ 128 h 142"/>
              <a:gd name="T82" fmla="*/ 15 w 469"/>
              <a:gd name="T83" fmla="*/ 142 h 142"/>
              <a:gd name="T84" fmla="*/ 15 w 469"/>
              <a:gd name="T85" fmla="*/ 142 h 142"/>
              <a:gd name="T86" fmla="*/ 15 w 469"/>
              <a:gd name="T87" fmla="*/ 142 h 142"/>
              <a:gd name="T88" fmla="*/ 454 w 469"/>
              <a:gd name="T89" fmla="*/ 140 h 142"/>
              <a:gd name="T90" fmla="*/ 469 w 469"/>
              <a:gd name="T91" fmla="*/ 125 h 142"/>
              <a:gd name="T92" fmla="*/ 465 w 469"/>
              <a:gd name="T93" fmla="*/ 125 h 142"/>
              <a:gd name="T94" fmla="*/ 469 w 469"/>
              <a:gd name="T95" fmla="*/ 125 h 142"/>
              <a:gd name="T96" fmla="*/ 469 w 469"/>
              <a:gd name="T97" fmla="*/ 125 h 142"/>
              <a:gd name="T98" fmla="*/ 465 w 469"/>
              <a:gd name="T99" fmla="*/ 125 h 142"/>
              <a:gd name="T100" fmla="*/ 469 w 469"/>
              <a:gd name="T101" fmla="*/ 125 h 142"/>
              <a:gd name="T102" fmla="*/ 469 w 469"/>
              <a:gd name="T103" fmla="*/ 125 h 142"/>
              <a:gd name="T104" fmla="*/ 469 w 469"/>
              <a:gd name="T105" fmla="*/ 125 h 142"/>
              <a:gd name="T106" fmla="*/ 463 w 469"/>
              <a:gd name="T107" fmla="*/ 1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9" h="142">
                <a:moveTo>
                  <a:pt x="463" y="125"/>
                </a:moveTo>
                <a:cubicBezTo>
                  <a:pt x="457" y="125"/>
                  <a:pt x="457" y="125"/>
                  <a:pt x="457" y="125"/>
                </a:cubicBezTo>
                <a:cubicBezTo>
                  <a:pt x="460" y="125"/>
                  <a:pt x="460" y="125"/>
                  <a:pt x="460" y="125"/>
                </a:cubicBezTo>
                <a:cubicBezTo>
                  <a:pt x="457" y="125"/>
                  <a:pt x="457" y="125"/>
                  <a:pt x="457" y="125"/>
                </a:cubicBezTo>
                <a:cubicBezTo>
                  <a:pt x="457" y="125"/>
                  <a:pt x="457" y="125"/>
                  <a:pt x="457" y="125"/>
                </a:cubicBezTo>
                <a:cubicBezTo>
                  <a:pt x="460" y="125"/>
                  <a:pt x="460" y="125"/>
                  <a:pt x="460" y="125"/>
                </a:cubicBezTo>
                <a:cubicBezTo>
                  <a:pt x="457" y="125"/>
                  <a:pt x="457" y="125"/>
                  <a:pt x="457" y="125"/>
                </a:cubicBezTo>
                <a:cubicBezTo>
                  <a:pt x="457" y="125"/>
                  <a:pt x="457" y="125"/>
                  <a:pt x="457" y="125"/>
                </a:cubicBezTo>
                <a:cubicBezTo>
                  <a:pt x="457" y="127"/>
                  <a:pt x="456" y="128"/>
                  <a:pt x="454" y="128"/>
                </a:cubicBezTo>
                <a:cubicBezTo>
                  <a:pt x="15" y="130"/>
                  <a:pt x="15" y="130"/>
                  <a:pt x="15" y="130"/>
                </a:cubicBezTo>
                <a:cubicBezTo>
                  <a:pt x="15" y="130"/>
                  <a:pt x="15" y="130"/>
                  <a:pt x="15" y="130"/>
                </a:cubicBezTo>
                <a:cubicBezTo>
                  <a:pt x="15" y="130"/>
                  <a:pt x="15" y="130"/>
                  <a:pt x="15" y="130"/>
                </a:cubicBezTo>
                <a:cubicBezTo>
                  <a:pt x="14" y="130"/>
                  <a:pt x="13" y="129"/>
                  <a:pt x="13" y="128"/>
                </a:cubicBezTo>
                <a:cubicBezTo>
                  <a:pt x="12" y="17"/>
                  <a:pt x="12" y="17"/>
                  <a:pt x="12" y="17"/>
                </a:cubicBezTo>
                <a:cubicBezTo>
                  <a:pt x="12" y="17"/>
                  <a:pt x="12" y="17"/>
                  <a:pt x="12" y="17"/>
                </a:cubicBezTo>
                <a:cubicBezTo>
                  <a:pt x="12" y="17"/>
                  <a:pt x="12" y="17"/>
                  <a:pt x="12" y="17"/>
                </a:cubicBezTo>
                <a:cubicBezTo>
                  <a:pt x="7" y="17"/>
                  <a:pt x="7" y="17"/>
                  <a:pt x="7" y="17"/>
                </a:cubicBezTo>
                <a:cubicBezTo>
                  <a:pt x="12" y="17"/>
                  <a:pt x="12" y="17"/>
                  <a:pt x="12" y="17"/>
                </a:cubicBezTo>
                <a:cubicBezTo>
                  <a:pt x="12" y="17"/>
                  <a:pt x="12" y="17"/>
                  <a:pt x="12" y="17"/>
                </a:cubicBezTo>
                <a:cubicBezTo>
                  <a:pt x="7" y="17"/>
                  <a:pt x="7" y="17"/>
                  <a:pt x="7" y="17"/>
                </a:cubicBezTo>
                <a:cubicBezTo>
                  <a:pt x="12" y="17"/>
                  <a:pt x="12" y="17"/>
                  <a:pt x="12" y="17"/>
                </a:cubicBezTo>
                <a:cubicBezTo>
                  <a:pt x="12" y="15"/>
                  <a:pt x="13" y="14"/>
                  <a:pt x="15" y="14"/>
                </a:cubicBezTo>
                <a:cubicBezTo>
                  <a:pt x="453" y="12"/>
                  <a:pt x="453" y="12"/>
                  <a:pt x="453" y="12"/>
                </a:cubicBezTo>
                <a:cubicBezTo>
                  <a:pt x="453" y="12"/>
                  <a:pt x="453" y="12"/>
                  <a:pt x="453" y="12"/>
                </a:cubicBezTo>
                <a:cubicBezTo>
                  <a:pt x="453" y="12"/>
                  <a:pt x="453" y="12"/>
                  <a:pt x="453" y="12"/>
                </a:cubicBezTo>
                <a:cubicBezTo>
                  <a:pt x="453" y="12"/>
                  <a:pt x="453" y="12"/>
                  <a:pt x="453" y="12"/>
                </a:cubicBezTo>
                <a:cubicBezTo>
                  <a:pt x="453" y="12"/>
                  <a:pt x="453" y="12"/>
                  <a:pt x="453" y="12"/>
                </a:cubicBezTo>
                <a:cubicBezTo>
                  <a:pt x="453" y="12"/>
                  <a:pt x="453" y="12"/>
                  <a:pt x="453" y="12"/>
                </a:cubicBezTo>
                <a:cubicBezTo>
                  <a:pt x="455" y="12"/>
                  <a:pt x="456" y="13"/>
                  <a:pt x="456" y="14"/>
                </a:cubicBezTo>
                <a:cubicBezTo>
                  <a:pt x="457" y="125"/>
                  <a:pt x="457" y="125"/>
                  <a:pt x="457" y="125"/>
                </a:cubicBezTo>
                <a:cubicBezTo>
                  <a:pt x="457" y="125"/>
                  <a:pt x="457" y="125"/>
                  <a:pt x="457" y="125"/>
                </a:cubicBezTo>
                <a:cubicBezTo>
                  <a:pt x="463" y="125"/>
                  <a:pt x="463" y="125"/>
                  <a:pt x="463" y="125"/>
                </a:cubicBezTo>
                <a:cubicBezTo>
                  <a:pt x="469" y="125"/>
                  <a:pt x="469" y="125"/>
                  <a:pt x="469" y="125"/>
                </a:cubicBezTo>
                <a:cubicBezTo>
                  <a:pt x="468" y="14"/>
                  <a:pt x="468" y="14"/>
                  <a:pt x="468" y="14"/>
                </a:cubicBezTo>
                <a:cubicBezTo>
                  <a:pt x="468" y="6"/>
                  <a:pt x="461" y="0"/>
                  <a:pt x="453" y="0"/>
                </a:cubicBezTo>
                <a:cubicBezTo>
                  <a:pt x="453" y="0"/>
                  <a:pt x="453" y="0"/>
                  <a:pt x="453" y="0"/>
                </a:cubicBezTo>
                <a:cubicBezTo>
                  <a:pt x="15" y="2"/>
                  <a:pt x="15" y="2"/>
                  <a:pt x="15" y="2"/>
                </a:cubicBezTo>
                <a:cubicBezTo>
                  <a:pt x="7" y="2"/>
                  <a:pt x="0" y="9"/>
                  <a:pt x="0" y="17"/>
                </a:cubicBezTo>
                <a:cubicBezTo>
                  <a:pt x="0" y="17"/>
                  <a:pt x="0" y="17"/>
                  <a:pt x="0" y="17"/>
                </a:cubicBezTo>
                <a:cubicBezTo>
                  <a:pt x="0" y="17"/>
                  <a:pt x="0" y="17"/>
                  <a:pt x="0" y="17"/>
                </a:cubicBezTo>
                <a:cubicBezTo>
                  <a:pt x="1" y="128"/>
                  <a:pt x="1" y="128"/>
                  <a:pt x="1" y="128"/>
                </a:cubicBezTo>
                <a:cubicBezTo>
                  <a:pt x="1" y="136"/>
                  <a:pt x="7" y="142"/>
                  <a:pt x="15" y="142"/>
                </a:cubicBezTo>
                <a:cubicBezTo>
                  <a:pt x="15" y="142"/>
                  <a:pt x="15" y="142"/>
                  <a:pt x="15" y="142"/>
                </a:cubicBezTo>
                <a:cubicBezTo>
                  <a:pt x="15" y="142"/>
                  <a:pt x="15" y="142"/>
                  <a:pt x="15" y="142"/>
                </a:cubicBezTo>
                <a:cubicBezTo>
                  <a:pt x="454" y="140"/>
                  <a:pt x="454" y="140"/>
                  <a:pt x="454" y="140"/>
                </a:cubicBezTo>
                <a:cubicBezTo>
                  <a:pt x="462" y="140"/>
                  <a:pt x="469" y="133"/>
                  <a:pt x="469" y="125"/>
                </a:cubicBezTo>
                <a:cubicBezTo>
                  <a:pt x="465" y="125"/>
                  <a:pt x="465" y="125"/>
                  <a:pt x="465" y="125"/>
                </a:cubicBezTo>
                <a:cubicBezTo>
                  <a:pt x="469" y="125"/>
                  <a:pt x="469" y="125"/>
                  <a:pt x="469" y="125"/>
                </a:cubicBezTo>
                <a:cubicBezTo>
                  <a:pt x="469" y="125"/>
                  <a:pt x="469" y="125"/>
                  <a:pt x="469" y="125"/>
                </a:cubicBezTo>
                <a:cubicBezTo>
                  <a:pt x="465" y="125"/>
                  <a:pt x="465" y="125"/>
                  <a:pt x="465" y="125"/>
                </a:cubicBezTo>
                <a:cubicBezTo>
                  <a:pt x="469" y="125"/>
                  <a:pt x="469" y="125"/>
                  <a:pt x="469" y="125"/>
                </a:cubicBezTo>
                <a:cubicBezTo>
                  <a:pt x="469" y="125"/>
                  <a:pt x="469" y="125"/>
                  <a:pt x="469" y="125"/>
                </a:cubicBezTo>
                <a:cubicBezTo>
                  <a:pt x="469" y="125"/>
                  <a:pt x="469" y="125"/>
                  <a:pt x="469" y="125"/>
                </a:cubicBezTo>
                <a:cubicBezTo>
                  <a:pt x="463" y="125"/>
                  <a:pt x="463" y="125"/>
                  <a:pt x="463" y="125"/>
                </a:cubicBezTo>
              </a:path>
            </a:pathLst>
          </a:custGeom>
          <a:solidFill>
            <a:srgbClr val="1B1C1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62"/>
          <p:cNvSpPr/>
          <p:nvPr/>
        </p:nvSpPr>
        <p:spPr bwMode="auto">
          <a:xfrm>
            <a:off x="4105816" y="2480099"/>
            <a:ext cx="795849" cy="52359"/>
          </a:xfrm>
          <a:custGeom>
            <a:avLst/>
            <a:gdLst>
              <a:gd name="T0" fmla="*/ 76 w 76"/>
              <a:gd name="T1" fmla="*/ 4 h 5"/>
              <a:gd name="T2" fmla="*/ 0 w 76"/>
              <a:gd name="T3" fmla="*/ 5 h 5"/>
              <a:gd name="T4" fmla="*/ 0 w 76"/>
              <a:gd name="T5" fmla="*/ 0 h 5"/>
              <a:gd name="T6" fmla="*/ 76 w 76"/>
              <a:gd name="T7" fmla="*/ 0 h 5"/>
              <a:gd name="T8" fmla="*/ 76 w 76"/>
              <a:gd name="T9" fmla="*/ 4 h 5"/>
            </a:gdLst>
            <a:ahLst/>
            <a:cxnLst>
              <a:cxn ang="0">
                <a:pos x="T0" y="T1"/>
              </a:cxn>
              <a:cxn ang="0">
                <a:pos x="T2" y="T3"/>
              </a:cxn>
              <a:cxn ang="0">
                <a:pos x="T4" y="T5"/>
              </a:cxn>
              <a:cxn ang="0">
                <a:pos x="T6" y="T7"/>
              </a:cxn>
              <a:cxn ang="0">
                <a:pos x="T8" y="T9"/>
              </a:cxn>
            </a:cxnLst>
            <a:rect l="0" t="0" r="r" b="b"/>
            <a:pathLst>
              <a:path w="76" h="5">
                <a:moveTo>
                  <a:pt x="76" y="4"/>
                </a:moveTo>
                <a:lnTo>
                  <a:pt x="0" y="5"/>
                </a:lnTo>
                <a:lnTo>
                  <a:pt x="0" y="0"/>
                </a:lnTo>
                <a:lnTo>
                  <a:pt x="76" y="0"/>
                </a:lnTo>
                <a:lnTo>
                  <a:pt x="76" y="4"/>
                </a:lnTo>
                <a:close/>
              </a:path>
            </a:pathLst>
          </a:custGeom>
          <a:solidFill>
            <a:srgbClr val="6E6F6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63"/>
          <p:cNvSpPr/>
          <p:nvPr/>
        </p:nvSpPr>
        <p:spPr bwMode="auto">
          <a:xfrm>
            <a:off x="4063930" y="2605760"/>
            <a:ext cx="890095" cy="555001"/>
          </a:xfrm>
          <a:custGeom>
            <a:avLst/>
            <a:gdLst>
              <a:gd name="T0" fmla="*/ 85 w 85"/>
              <a:gd name="T1" fmla="*/ 53 h 53"/>
              <a:gd name="T2" fmla="*/ 1 w 85"/>
              <a:gd name="T3" fmla="*/ 53 h 53"/>
              <a:gd name="T4" fmla="*/ 0 w 85"/>
              <a:gd name="T5" fmla="*/ 0 h 53"/>
              <a:gd name="T6" fmla="*/ 85 w 85"/>
              <a:gd name="T7" fmla="*/ 0 h 53"/>
              <a:gd name="T8" fmla="*/ 85 w 85"/>
              <a:gd name="T9" fmla="*/ 53 h 53"/>
            </a:gdLst>
            <a:ahLst/>
            <a:cxnLst>
              <a:cxn ang="0">
                <a:pos x="T0" y="T1"/>
              </a:cxn>
              <a:cxn ang="0">
                <a:pos x="T2" y="T3"/>
              </a:cxn>
              <a:cxn ang="0">
                <a:pos x="T4" y="T5"/>
              </a:cxn>
              <a:cxn ang="0">
                <a:pos x="T6" y="T7"/>
              </a:cxn>
              <a:cxn ang="0">
                <a:pos x="T8" y="T9"/>
              </a:cxn>
            </a:cxnLst>
            <a:rect l="0" t="0" r="r" b="b"/>
            <a:pathLst>
              <a:path w="85" h="53">
                <a:moveTo>
                  <a:pt x="85" y="53"/>
                </a:moveTo>
                <a:lnTo>
                  <a:pt x="1" y="53"/>
                </a:lnTo>
                <a:lnTo>
                  <a:pt x="0" y="0"/>
                </a:lnTo>
                <a:lnTo>
                  <a:pt x="85" y="0"/>
                </a:lnTo>
                <a:lnTo>
                  <a:pt x="85" y="53"/>
                </a:lnTo>
                <a:close/>
              </a:path>
            </a:pathLst>
          </a:custGeom>
          <a:solidFill>
            <a:srgbClr val="DBDED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64"/>
          <p:cNvSpPr/>
          <p:nvPr/>
        </p:nvSpPr>
        <p:spPr bwMode="auto">
          <a:xfrm>
            <a:off x="4063930" y="2605760"/>
            <a:ext cx="890095" cy="555001"/>
          </a:xfrm>
          <a:custGeom>
            <a:avLst/>
            <a:gdLst>
              <a:gd name="T0" fmla="*/ 85 w 85"/>
              <a:gd name="T1" fmla="*/ 53 h 53"/>
              <a:gd name="T2" fmla="*/ 1 w 85"/>
              <a:gd name="T3" fmla="*/ 53 h 53"/>
              <a:gd name="T4" fmla="*/ 0 w 85"/>
              <a:gd name="T5" fmla="*/ 0 h 53"/>
              <a:gd name="T6" fmla="*/ 85 w 85"/>
              <a:gd name="T7" fmla="*/ 0 h 53"/>
              <a:gd name="T8" fmla="*/ 85 w 85"/>
              <a:gd name="T9" fmla="*/ 53 h 53"/>
            </a:gdLst>
            <a:ahLst/>
            <a:cxnLst>
              <a:cxn ang="0">
                <a:pos x="T0" y="T1"/>
              </a:cxn>
              <a:cxn ang="0">
                <a:pos x="T2" y="T3"/>
              </a:cxn>
              <a:cxn ang="0">
                <a:pos x="T4" y="T5"/>
              </a:cxn>
              <a:cxn ang="0">
                <a:pos x="T6" y="T7"/>
              </a:cxn>
              <a:cxn ang="0">
                <a:pos x="T8" y="T9"/>
              </a:cxn>
            </a:cxnLst>
            <a:rect l="0" t="0" r="r" b="b"/>
            <a:pathLst>
              <a:path w="85" h="53">
                <a:moveTo>
                  <a:pt x="85" y="53"/>
                </a:moveTo>
                <a:lnTo>
                  <a:pt x="1" y="53"/>
                </a:lnTo>
                <a:lnTo>
                  <a:pt x="0" y="0"/>
                </a:lnTo>
                <a:lnTo>
                  <a:pt x="85" y="0"/>
                </a:lnTo>
                <a:lnTo>
                  <a:pt x="85" y="5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65"/>
          <p:cNvSpPr/>
          <p:nvPr/>
        </p:nvSpPr>
        <p:spPr bwMode="auto">
          <a:xfrm>
            <a:off x="4074401" y="3160760"/>
            <a:ext cx="345566" cy="0"/>
          </a:xfrm>
          <a:custGeom>
            <a:avLst/>
            <a:gdLst>
              <a:gd name="T0" fmla="*/ 33 w 33"/>
              <a:gd name="T1" fmla="*/ 0 w 33"/>
              <a:gd name="T2" fmla="*/ 33 w 33"/>
            </a:gdLst>
            <a:ahLst/>
            <a:cxnLst>
              <a:cxn ang="0">
                <a:pos x="T0" y="0"/>
              </a:cxn>
              <a:cxn ang="0">
                <a:pos x="T1" y="0"/>
              </a:cxn>
              <a:cxn ang="0">
                <a:pos x="T2" y="0"/>
              </a:cxn>
            </a:cxnLst>
            <a:rect l="0" t="0" r="r" b="b"/>
            <a:pathLst>
              <a:path w="33">
                <a:moveTo>
                  <a:pt x="33" y="0"/>
                </a:moveTo>
                <a:lnTo>
                  <a:pt x="0" y="0"/>
                </a:lnTo>
                <a:lnTo>
                  <a:pt x="33" y="0"/>
                </a:lnTo>
                <a:close/>
              </a:path>
            </a:pathLst>
          </a:custGeom>
          <a:solidFill>
            <a:srgbClr val="A2A6A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66"/>
          <p:cNvSpPr/>
          <p:nvPr/>
        </p:nvSpPr>
        <p:spPr bwMode="auto">
          <a:xfrm>
            <a:off x="4074401" y="3160760"/>
            <a:ext cx="345566" cy="0"/>
          </a:xfrm>
          <a:custGeom>
            <a:avLst/>
            <a:gdLst>
              <a:gd name="T0" fmla="*/ 33 w 33"/>
              <a:gd name="T1" fmla="*/ 0 w 33"/>
              <a:gd name="T2" fmla="*/ 33 w 33"/>
            </a:gdLst>
            <a:ahLst/>
            <a:cxnLst>
              <a:cxn ang="0">
                <a:pos x="T0" y="0"/>
              </a:cxn>
              <a:cxn ang="0">
                <a:pos x="T1" y="0"/>
              </a:cxn>
              <a:cxn ang="0">
                <a:pos x="T2" y="0"/>
              </a:cxn>
            </a:cxnLst>
            <a:rect l="0" t="0" r="r" b="b"/>
            <a:pathLst>
              <a:path w="33">
                <a:moveTo>
                  <a:pt x="33" y="0"/>
                </a:moveTo>
                <a:lnTo>
                  <a:pt x="0" y="0"/>
                </a:lnTo>
                <a:lnTo>
                  <a:pt x="3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67"/>
          <p:cNvSpPr/>
          <p:nvPr/>
        </p:nvSpPr>
        <p:spPr bwMode="auto">
          <a:xfrm>
            <a:off x="4063930" y="2804722"/>
            <a:ext cx="356038" cy="356038"/>
          </a:xfrm>
          <a:custGeom>
            <a:avLst/>
            <a:gdLst>
              <a:gd name="T0" fmla="*/ 34 w 34"/>
              <a:gd name="T1" fmla="*/ 0 h 34"/>
              <a:gd name="T2" fmla="*/ 0 w 34"/>
              <a:gd name="T3" fmla="*/ 0 h 34"/>
              <a:gd name="T4" fmla="*/ 1 w 34"/>
              <a:gd name="T5" fmla="*/ 34 h 34"/>
              <a:gd name="T6" fmla="*/ 34 w 34"/>
              <a:gd name="T7" fmla="*/ 34 h 34"/>
              <a:gd name="T8" fmla="*/ 34 w 34"/>
              <a:gd name="T9" fmla="*/ 0 h 34"/>
            </a:gdLst>
            <a:ahLst/>
            <a:cxnLst>
              <a:cxn ang="0">
                <a:pos x="T0" y="T1"/>
              </a:cxn>
              <a:cxn ang="0">
                <a:pos x="T2" y="T3"/>
              </a:cxn>
              <a:cxn ang="0">
                <a:pos x="T4" y="T5"/>
              </a:cxn>
              <a:cxn ang="0">
                <a:pos x="T6" y="T7"/>
              </a:cxn>
              <a:cxn ang="0">
                <a:pos x="T8" y="T9"/>
              </a:cxn>
            </a:cxnLst>
            <a:rect l="0" t="0" r="r" b="b"/>
            <a:pathLst>
              <a:path w="34" h="34">
                <a:moveTo>
                  <a:pt x="34" y="0"/>
                </a:moveTo>
                <a:lnTo>
                  <a:pt x="0" y="0"/>
                </a:lnTo>
                <a:lnTo>
                  <a:pt x="1" y="34"/>
                </a:lnTo>
                <a:lnTo>
                  <a:pt x="34" y="34"/>
                </a:lnTo>
                <a:lnTo>
                  <a:pt x="34" y="0"/>
                </a:lnTo>
                <a:close/>
              </a:path>
            </a:pathLst>
          </a:custGeom>
          <a:solidFill>
            <a:srgbClr val="B4B7B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68"/>
          <p:cNvSpPr/>
          <p:nvPr/>
        </p:nvSpPr>
        <p:spPr bwMode="auto">
          <a:xfrm>
            <a:off x="4063930" y="2804722"/>
            <a:ext cx="356038" cy="356038"/>
          </a:xfrm>
          <a:custGeom>
            <a:avLst/>
            <a:gdLst>
              <a:gd name="T0" fmla="*/ 34 w 34"/>
              <a:gd name="T1" fmla="*/ 0 h 34"/>
              <a:gd name="T2" fmla="*/ 0 w 34"/>
              <a:gd name="T3" fmla="*/ 0 h 34"/>
              <a:gd name="T4" fmla="*/ 1 w 34"/>
              <a:gd name="T5" fmla="*/ 34 h 34"/>
              <a:gd name="T6" fmla="*/ 34 w 34"/>
              <a:gd name="T7" fmla="*/ 34 h 34"/>
              <a:gd name="T8" fmla="*/ 34 w 34"/>
              <a:gd name="T9" fmla="*/ 0 h 34"/>
            </a:gdLst>
            <a:ahLst/>
            <a:cxnLst>
              <a:cxn ang="0">
                <a:pos x="T0" y="T1"/>
              </a:cxn>
              <a:cxn ang="0">
                <a:pos x="T2" y="T3"/>
              </a:cxn>
              <a:cxn ang="0">
                <a:pos x="T4" y="T5"/>
              </a:cxn>
              <a:cxn ang="0">
                <a:pos x="T6" y="T7"/>
              </a:cxn>
              <a:cxn ang="0">
                <a:pos x="T8" y="T9"/>
              </a:cxn>
            </a:cxnLst>
            <a:rect l="0" t="0" r="r" b="b"/>
            <a:pathLst>
              <a:path w="34" h="34">
                <a:moveTo>
                  <a:pt x="34" y="0"/>
                </a:moveTo>
                <a:lnTo>
                  <a:pt x="0" y="0"/>
                </a:lnTo>
                <a:lnTo>
                  <a:pt x="1" y="34"/>
                </a:lnTo>
                <a:lnTo>
                  <a:pt x="34" y="34"/>
                </a:lnTo>
                <a:lnTo>
                  <a:pt x="3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69"/>
          <p:cNvSpPr/>
          <p:nvPr/>
        </p:nvSpPr>
        <p:spPr bwMode="auto">
          <a:xfrm>
            <a:off x="4084873" y="2815194"/>
            <a:ext cx="324623" cy="324623"/>
          </a:xfrm>
          <a:custGeom>
            <a:avLst/>
            <a:gdLst>
              <a:gd name="T0" fmla="*/ 173 w 173"/>
              <a:gd name="T1" fmla="*/ 163 h 173"/>
              <a:gd name="T2" fmla="*/ 164 w 173"/>
              <a:gd name="T3" fmla="*/ 172 h 173"/>
              <a:gd name="T4" fmla="*/ 10 w 173"/>
              <a:gd name="T5" fmla="*/ 173 h 173"/>
              <a:gd name="T6" fmla="*/ 1 w 173"/>
              <a:gd name="T7" fmla="*/ 164 h 173"/>
              <a:gd name="T8" fmla="*/ 0 w 173"/>
              <a:gd name="T9" fmla="*/ 10 h 173"/>
              <a:gd name="T10" fmla="*/ 9 w 173"/>
              <a:gd name="T11" fmla="*/ 1 h 173"/>
              <a:gd name="T12" fmla="*/ 163 w 173"/>
              <a:gd name="T13" fmla="*/ 0 h 173"/>
              <a:gd name="T14" fmla="*/ 172 w 173"/>
              <a:gd name="T15" fmla="*/ 9 h 173"/>
              <a:gd name="T16" fmla="*/ 173 w 173"/>
              <a:gd name="T17" fmla="*/ 16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173">
                <a:moveTo>
                  <a:pt x="173" y="163"/>
                </a:moveTo>
                <a:cubicBezTo>
                  <a:pt x="173" y="168"/>
                  <a:pt x="169" y="172"/>
                  <a:pt x="164" y="172"/>
                </a:cubicBezTo>
                <a:cubicBezTo>
                  <a:pt x="10" y="173"/>
                  <a:pt x="10" y="173"/>
                  <a:pt x="10" y="173"/>
                </a:cubicBezTo>
                <a:cubicBezTo>
                  <a:pt x="5" y="173"/>
                  <a:pt x="1" y="169"/>
                  <a:pt x="1" y="164"/>
                </a:cubicBezTo>
                <a:cubicBezTo>
                  <a:pt x="0" y="10"/>
                  <a:pt x="0" y="10"/>
                  <a:pt x="0" y="10"/>
                </a:cubicBezTo>
                <a:cubicBezTo>
                  <a:pt x="0" y="5"/>
                  <a:pt x="4" y="1"/>
                  <a:pt x="9" y="1"/>
                </a:cubicBezTo>
                <a:cubicBezTo>
                  <a:pt x="163" y="0"/>
                  <a:pt x="163" y="0"/>
                  <a:pt x="163" y="0"/>
                </a:cubicBezTo>
                <a:cubicBezTo>
                  <a:pt x="168" y="0"/>
                  <a:pt x="172" y="4"/>
                  <a:pt x="172" y="9"/>
                </a:cubicBezTo>
                <a:lnTo>
                  <a:pt x="173" y="163"/>
                </a:lnTo>
                <a:close/>
              </a:path>
            </a:pathLst>
          </a:custGeom>
          <a:solidFill>
            <a:srgbClr val="6E6F6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70"/>
          <p:cNvSpPr/>
          <p:nvPr/>
        </p:nvSpPr>
        <p:spPr bwMode="auto">
          <a:xfrm>
            <a:off x="4105816" y="2836137"/>
            <a:ext cx="272264" cy="282736"/>
          </a:xfrm>
          <a:custGeom>
            <a:avLst/>
            <a:gdLst>
              <a:gd name="T0" fmla="*/ 0 w 151"/>
              <a:gd name="T1" fmla="*/ 76 h 151"/>
              <a:gd name="T2" fmla="*/ 75 w 151"/>
              <a:gd name="T3" fmla="*/ 0 h 151"/>
              <a:gd name="T4" fmla="*/ 151 w 151"/>
              <a:gd name="T5" fmla="*/ 75 h 151"/>
              <a:gd name="T6" fmla="*/ 76 w 151"/>
              <a:gd name="T7" fmla="*/ 150 h 151"/>
              <a:gd name="T8" fmla="*/ 0 w 151"/>
              <a:gd name="T9" fmla="*/ 76 h 151"/>
            </a:gdLst>
            <a:ahLst/>
            <a:cxnLst>
              <a:cxn ang="0">
                <a:pos x="T0" y="T1"/>
              </a:cxn>
              <a:cxn ang="0">
                <a:pos x="T2" y="T3"/>
              </a:cxn>
              <a:cxn ang="0">
                <a:pos x="T4" y="T5"/>
              </a:cxn>
              <a:cxn ang="0">
                <a:pos x="T6" y="T7"/>
              </a:cxn>
              <a:cxn ang="0">
                <a:pos x="T8" y="T9"/>
              </a:cxn>
            </a:cxnLst>
            <a:rect l="0" t="0" r="r" b="b"/>
            <a:pathLst>
              <a:path w="151" h="151">
                <a:moveTo>
                  <a:pt x="0" y="76"/>
                </a:moveTo>
                <a:cubicBezTo>
                  <a:pt x="0" y="34"/>
                  <a:pt x="34" y="0"/>
                  <a:pt x="75" y="0"/>
                </a:cubicBezTo>
                <a:cubicBezTo>
                  <a:pt x="117" y="0"/>
                  <a:pt x="150" y="33"/>
                  <a:pt x="151" y="75"/>
                </a:cubicBezTo>
                <a:cubicBezTo>
                  <a:pt x="151" y="116"/>
                  <a:pt x="117" y="150"/>
                  <a:pt x="76" y="150"/>
                </a:cubicBezTo>
                <a:cubicBezTo>
                  <a:pt x="34" y="151"/>
                  <a:pt x="0" y="117"/>
                  <a:pt x="0" y="7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Rectangle 171"/>
          <p:cNvSpPr>
            <a:spLocks noChangeArrowheads="1"/>
          </p:cNvSpPr>
          <p:nvPr/>
        </p:nvSpPr>
        <p:spPr bwMode="auto">
          <a:xfrm>
            <a:off x="4597986" y="2804722"/>
            <a:ext cx="356038" cy="356038"/>
          </a:xfrm>
          <a:prstGeom prst="rect">
            <a:avLst/>
          </a:prstGeom>
          <a:solidFill>
            <a:srgbClr val="B4B7B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5" name="Rectangle 172"/>
          <p:cNvSpPr>
            <a:spLocks noChangeArrowheads="1"/>
          </p:cNvSpPr>
          <p:nvPr/>
        </p:nvSpPr>
        <p:spPr bwMode="auto">
          <a:xfrm>
            <a:off x="4597986" y="2804722"/>
            <a:ext cx="356038" cy="35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6" name="Freeform 173"/>
          <p:cNvSpPr/>
          <p:nvPr/>
        </p:nvSpPr>
        <p:spPr bwMode="auto">
          <a:xfrm>
            <a:off x="4608458" y="2815194"/>
            <a:ext cx="324623" cy="324623"/>
          </a:xfrm>
          <a:custGeom>
            <a:avLst/>
            <a:gdLst>
              <a:gd name="T0" fmla="*/ 173 w 173"/>
              <a:gd name="T1" fmla="*/ 163 h 173"/>
              <a:gd name="T2" fmla="*/ 164 w 173"/>
              <a:gd name="T3" fmla="*/ 172 h 173"/>
              <a:gd name="T4" fmla="*/ 10 w 173"/>
              <a:gd name="T5" fmla="*/ 173 h 173"/>
              <a:gd name="T6" fmla="*/ 1 w 173"/>
              <a:gd name="T7" fmla="*/ 164 h 173"/>
              <a:gd name="T8" fmla="*/ 0 w 173"/>
              <a:gd name="T9" fmla="*/ 10 h 173"/>
              <a:gd name="T10" fmla="*/ 9 w 173"/>
              <a:gd name="T11" fmla="*/ 1 h 173"/>
              <a:gd name="T12" fmla="*/ 163 w 173"/>
              <a:gd name="T13" fmla="*/ 0 h 173"/>
              <a:gd name="T14" fmla="*/ 172 w 173"/>
              <a:gd name="T15" fmla="*/ 9 h 173"/>
              <a:gd name="T16" fmla="*/ 173 w 173"/>
              <a:gd name="T17" fmla="*/ 16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173">
                <a:moveTo>
                  <a:pt x="173" y="163"/>
                </a:moveTo>
                <a:cubicBezTo>
                  <a:pt x="173" y="168"/>
                  <a:pt x="169" y="172"/>
                  <a:pt x="164" y="172"/>
                </a:cubicBezTo>
                <a:cubicBezTo>
                  <a:pt x="10" y="173"/>
                  <a:pt x="10" y="173"/>
                  <a:pt x="10" y="173"/>
                </a:cubicBezTo>
                <a:cubicBezTo>
                  <a:pt x="5" y="173"/>
                  <a:pt x="1" y="169"/>
                  <a:pt x="1" y="164"/>
                </a:cubicBezTo>
                <a:cubicBezTo>
                  <a:pt x="0" y="10"/>
                  <a:pt x="0" y="10"/>
                  <a:pt x="0" y="10"/>
                </a:cubicBezTo>
                <a:cubicBezTo>
                  <a:pt x="0" y="5"/>
                  <a:pt x="4" y="1"/>
                  <a:pt x="9" y="1"/>
                </a:cubicBezTo>
                <a:cubicBezTo>
                  <a:pt x="163" y="0"/>
                  <a:pt x="163" y="0"/>
                  <a:pt x="163" y="0"/>
                </a:cubicBezTo>
                <a:cubicBezTo>
                  <a:pt x="168" y="0"/>
                  <a:pt x="172" y="4"/>
                  <a:pt x="172" y="9"/>
                </a:cubicBezTo>
                <a:lnTo>
                  <a:pt x="173" y="163"/>
                </a:lnTo>
                <a:close/>
              </a:path>
            </a:pathLst>
          </a:custGeom>
          <a:solidFill>
            <a:srgbClr val="6E6F6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74"/>
          <p:cNvSpPr/>
          <p:nvPr/>
        </p:nvSpPr>
        <p:spPr bwMode="auto">
          <a:xfrm>
            <a:off x="4629402" y="2836137"/>
            <a:ext cx="282736" cy="282736"/>
          </a:xfrm>
          <a:custGeom>
            <a:avLst/>
            <a:gdLst>
              <a:gd name="T0" fmla="*/ 1 w 151"/>
              <a:gd name="T1" fmla="*/ 76 h 151"/>
              <a:gd name="T2" fmla="*/ 75 w 151"/>
              <a:gd name="T3" fmla="*/ 1 h 151"/>
              <a:gd name="T4" fmla="*/ 151 w 151"/>
              <a:gd name="T5" fmla="*/ 75 h 151"/>
              <a:gd name="T6" fmla="*/ 76 w 151"/>
              <a:gd name="T7" fmla="*/ 151 h 151"/>
              <a:gd name="T8" fmla="*/ 1 w 151"/>
              <a:gd name="T9" fmla="*/ 76 h 151"/>
            </a:gdLst>
            <a:ahLst/>
            <a:cxnLst>
              <a:cxn ang="0">
                <a:pos x="T0" y="T1"/>
              </a:cxn>
              <a:cxn ang="0">
                <a:pos x="T2" y="T3"/>
              </a:cxn>
              <a:cxn ang="0">
                <a:pos x="T4" y="T5"/>
              </a:cxn>
              <a:cxn ang="0">
                <a:pos x="T6" y="T7"/>
              </a:cxn>
              <a:cxn ang="0">
                <a:pos x="T8" y="T9"/>
              </a:cxn>
            </a:cxnLst>
            <a:rect l="0" t="0" r="r" b="b"/>
            <a:pathLst>
              <a:path w="151" h="151">
                <a:moveTo>
                  <a:pt x="1" y="76"/>
                </a:moveTo>
                <a:cubicBezTo>
                  <a:pt x="0" y="35"/>
                  <a:pt x="34" y="1"/>
                  <a:pt x="75" y="1"/>
                </a:cubicBezTo>
                <a:cubicBezTo>
                  <a:pt x="117" y="0"/>
                  <a:pt x="151" y="34"/>
                  <a:pt x="151" y="75"/>
                </a:cubicBezTo>
                <a:cubicBezTo>
                  <a:pt x="151" y="117"/>
                  <a:pt x="118" y="151"/>
                  <a:pt x="76" y="151"/>
                </a:cubicBezTo>
                <a:cubicBezTo>
                  <a:pt x="35" y="151"/>
                  <a:pt x="1" y="118"/>
                  <a:pt x="1" y="7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75"/>
          <p:cNvSpPr/>
          <p:nvPr/>
        </p:nvSpPr>
        <p:spPr bwMode="auto">
          <a:xfrm>
            <a:off x="4095345" y="2637175"/>
            <a:ext cx="806321" cy="62830"/>
          </a:xfrm>
          <a:custGeom>
            <a:avLst/>
            <a:gdLst>
              <a:gd name="T0" fmla="*/ 77 w 77"/>
              <a:gd name="T1" fmla="*/ 0 h 6"/>
              <a:gd name="T2" fmla="*/ 0 w 77"/>
              <a:gd name="T3" fmla="*/ 1 h 6"/>
              <a:gd name="T4" fmla="*/ 0 w 77"/>
              <a:gd name="T5" fmla="*/ 6 h 6"/>
              <a:gd name="T6" fmla="*/ 77 w 77"/>
              <a:gd name="T7" fmla="*/ 6 h 6"/>
              <a:gd name="T8" fmla="*/ 77 w 77"/>
              <a:gd name="T9" fmla="*/ 0 h 6"/>
            </a:gdLst>
            <a:ahLst/>
            <a:cxnLst>
              <a:cxn ang="0">
                <a:pos x="T0" y="T1"/>
              </a:cxn>
              <a:cxn ang="0">
                <a:pos x="T2" y="T3"/>
              </a:cxn>
              <a:cxn ang="0">
                <a:pos x="T4" y="T5"/>
              </a:cxn>
              <a:cxn ang="0">
                <a:pos x="T6" y="T7"/>
              </a:cxn>
              <a:cxn ang="0">
                <a:pos x="T8" y="T9"/>
              </a:cxn>
            </a:cxnLst>
            <a:rect l="0" t="0" r="r" b="b"/>
            <a:pathLst>
              <a:path w="77" h="6">
                <a:moveTo>
                  <a:pt x="77" y="0"/>
                </a:moveTo>
                <a:lnTo>
                  <a:pt x="0" y="1"/>
                </a:lnTo>
                <a:lnTo>
                  <a:pt x="0" y="6"/>
                </a:lnTo>
                <a:lnTo>
                  <a:pt x="77" y="6"/>
                </a:lnTo>
                <a:lnTo>
                  <a:pt x="77" y="0"/>
                </a:lnTo>
                <a:close/>
              </a:path>
            </a:pathLst>
          </a:custGeom>
          <a:solidFill>
            <a:srgbClr val="B4B7B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76"/>
          <p:cNvSpPr/>
          <p:nvPr/>
        </p:nvSpPr>
        <p:spPr bwMode="auto">
          <a:xfrm>
            <a:off x="4095345" y="2637175"/>
            <a:ext cx="806321" cy="62830"/>
          </a:xfrm>
          <a:custGeom>
            <a:avLst/>
            <a:gdLst>
              <a:gd name="T0" fmla="*/ 77 w 77"/>
              <a:gd name="T1" fmla="*/ 0 h 6"/>
              <a:gd name="T2" fmla="*/ 0 w 77"/>
              <a:gd name="T3" fmla="*/ 1 h 6"/>
              <a:gd name="T4" fmla="*/ 0 w 77"/>
              <a:gd name="T5" fmla="*/ 6 h 6"/>
              <a:gd name="T6" fmla="*/ 77 w 77"/>
              <a:gd name="T7" fmla="*/ 6 h 6"/>
              <a:gd name="T8" fmla="*/ 77 w 77"/>
              <a:gd name="T9" fmla="*/ 0 h 6"/>
            </a:gdLst>
            <a:ahLst/>
            <a:cxnLst>
              <a:cxn ang="0">
                <a:pos x="T0" y="T1"/>
              </a:cxn>
              <a:cxn ang="0">
                <a:pos x="T2" y="T3"/>
              </a:cxn>
              <a:cxn ang="0">
                <a:pos x="T4" y="T5"/>
              </a:cxn>
              <a:cxn ang="0">
                <a:pos x="T6" y="T7"/>
              </a:cxn>
              <a:cxn ang="0">
                <a:pos x="T8" y="T9"/>
              </a:cxn>
            </a:cxnLst>
            <a:rect l="0" t="0" r="r" b="b"/>
            <a:pathLst>
              <a:path w="77" h="6">
                <a:moveTo>
                  <a:pt x="77" y="0"/>
                </a:moveTo>
                <a:lnTo>
                  <a:pt x="0" y="1"/>
                </a:lnTo>
                <a:lnTo>
                  <a:pt x="0" y="6"/>
                </a:lnTo>
                <a:lnTo>
                  <a:pt x="77" y="6"/>
                </a:lnTo>
                <a:lnTo>
                  <a:pt x="77"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77"/>
          <p:cNvSpPr/>
          <p:nvPr/>
        </p:nvSpPr>
        <p:spPr bwMode="auto">
          <a:xfrm>
            <a:off x="4430439" y="2794250"/>
            <a:ext cx="136132" cy="209434"/>
          </a:xfrm>
          <a:custGeom>
            <a:avLst/>
            <a:gdLst>
              <a:gd name="T0" fmla="*/ 13 w 13"/>
              <a:gd name="T1" fmla="*/ 0 h 20"/>
              <a:gd name="T2" fmla="*/ 0 w 13"/>
              <a:gd name="T3" fmla="*/ 0 h 20"/>
              <a:gd name="T4" fmla="*/ 1 w 13"/>
              <a:gd name="T5" fmla="*/ 20 h 20"/>
              <a:gd name="T6" fmla="*/ 13 w 13"/>
              <a:gd name="T7" fmla="*/ 20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lnTo>
                  <a:pt x="0" y="0"/>
                </a:lnTo>
                <a:lnTo>
                  <a:pt x="1" y="20"/>
                </a:lnTo>
                <a:lnTo>
                  <a:pt x="13" y="20"/>
                </a:lnTo>
                <a:lnTo>
                  <a:pt x="13" y="0"/>
                </a:lnTo>
                <a:close/>
              </a:path>
            </a:pathLst>
          </a:custGeom>
          <a:solidFill>
            <a:srgbClr val="B4B7B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78"/>
          <p:cNvSpPr/>
          <p:nvPr/>
        </p:nvSpPr>
        <p:spPr bwMode="auto">
          <a:xfrm>
            <a:off x="4430439" y="2794250"/>
            <a:ext cx="136132" cy="209434"/>
          </a:xfrm>
          <a:custGeom>
            <a:avLst/>
            <a:gdLst>
              <a:gd name="T0" fmla="*/ 13 w 13"/>
              <a:gd name="T1" fmla="*/ 0 h 20"/>
              <a:gd name="T2" fmla="*/ 0 w 13"/>
              <a:gd name="T3" fmla="*/ 0 h 20"/>
              <a:gd name="T4" fmla="*/ 1 w 13"/>
              <a:gd name="T5" fmla="*/ 20 h 20"/>
              <a:gd name="T6" fmla="*/ 13 w 13"/>
              <a:gd name="T7" fmla="*/ 20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lnTo>
                  <a:pt x="0" y="0"/>
                </a:lnTo>
                <a:lnTo>
                  <a:pt x="1" y="20"/>
                </a:lnTo>
                <a:lnTo>
                  <a:pt x="13" y="20"/>
                </a:lnTo>
                <a:lnTo>
                  <a:pt x="1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Rectangle 179"/>
          <p:cNvSpPr>
            <a:spLocks noChangeArrowheads="1"/>
          </p:cNvSpPr>
          <p:nvPr/>
        </p:nvSpPr>
        <p:spPr bwMode="auto">
          <a:xfrm>
            <a:off x="4440911" y="3024628"/>
            <a:ext cx="125660" cy="20943"/>
          </a:xfrm>
          <a:prstGeom prst="rect">
            <a:avLst/>
          </a:prstGeom>
          <a:solidFill>
            <a:srgbClr val="B4B7B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3" name="Rectangle 180"/>
          <p:cNvSpPr>
            <a:spLocks noChangeArrowheads="1"/>
          </p:cNvSpPr>
          <p:nvPr/>
        </p:nvSpPr>
        <p:spPr bwMode="auto">
          <a:xfrm>
            <a:off x="4440911" y="3024628"/>
            <a:ext cx="125660" cy="20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4" name="Rectangle 181"/>
          <p:cNvSpPr>
            <a:spLocks noChangeArrowheads="1"/>
          </p:cNvSpPr>
          <p:nvPr/>
        </p:nvSpPr>
        <p:spPr bwMode="auto">
          <a:xfrm>
            <a:off x="4440911" y="3066515"/>
            <a:ext cx="125660" cy="20943"/>
          </a:xfrm>
          <a:prstGeom prst="rect">
            <a:avLst/>
          </a:prstGeom>
          <a:solidFill>
            <a:srgbClr val="B4B7B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5" name="Rectangle 182"/>
          <p:cNvSpPr>
            <a:spLocks noChangeArrowheads="1"/>
          </p:cNvSpPr>
          <p:nvPr/>
        </p:nvSpPr>
        <p:spPr bwMode="auto">
          <a:xfrm>
            <a:off x="4440911" y="3066515"/>
            <a:ext cx="125660" cy="20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6" name="Rectangle 183"/>
          <p:cNvSpPr>
            <a:spLocks noChangeArrowheads="1"/>
          </p:cNvSpPr>
          <p:nvPr/>
        </p:nvSpPr>
        <p:spPr bwMode="auto">
          <a:xfrm>
            <a:off x="4440911" y="3118874"/>
            <a:ext cx="125660" cy="20943"/>
          </a:xfrm>
          <a:prstGeom prst="rect">
            <a:avLst/>
          </a:prstGeom>
          <a:solidFill>
            <a:srgbClr val="B4B7B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7" name="Rectangle 184"/>
          <p:cNvSpPr>
            <a:spLocks noChangeArrowheads="1"/>
          </p:cNvSpPr>
          <p:nvPr/>
        </p:nvSpPr>
        <p:spPr bwMode="auto">
          <a:xfrm>
            <a:off x="4440911" y="3118874"/>
            <a:ext cx="125660" cy="20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8" name="Oval 185"/>
          <p:cNvSpPr>
            <a:spLocks noChangeArrowheads="1"/>
          </p:cNvSpPr>
          <p:nvPr/>
        </p:nvSpPr>
        <p:spPr bwMode="auto">
          <a:xfrm>
            <a:off x="4105816" y="2720948"/>
            <a:ext cx="62830" cy="6283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Oval 186"/>
          <p:cNvSpPr>
            <a:spLocks noChangeArrowheads="1"/>
          </p:cNvSpPr>
          <p:nvPr/>
        </p:nvSpPr>
        <p:spPr bwMode="auto">
          <a:xfrm>
            <a:off x="4210533" y="2720948"/>
            <a:ext cx="62830" cy="6283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87"/>
          <p:cNvSpPr/>
          <p:nvPr/>
        </p:nvSpPr>
        <p:spPr bwMode="auto">
          <a:xfrm>
            <a:off x="4315250" y="2720948"/>
            <a:ext cx="62830" cy="62830"/>
          </a:xfrm>
          <a:custGeom>
            <a:avLst/>
            <a:gdLst>
              <a:gd name="T0" fmla="*/ 31 w 31"/>
              <a:gd name="T1" fmla="*/ 16 h 32"/>
              <a:gd name="T2" fmla="*/ 15 w 31"/>
              <a:gd name="T3" fmla="*/ 32 h 32"/>
              <a:gd name="T4" fmla="*/ 0 w 31"/>
              <a:gd name="T5" fmla="*/ 16 h 32"/>
              <a:gd name="T6" fmla="*/ 15 w 31"/>
              <a:gd name="T7" fmla="*/ 1 h 32"/>
              <a:gd name="T8" fmla="*/ 31 w 31"/>
              <a:gd name="T9" fmla="*/ 16 h 32"/>
            </a:gdLst>
            <a:ahLst/>
            <a:cxnLst>
              <a:cxn ang="0">
                <a:pos x="T0" y="T1"/>
              </a:cxn>
              <a:cxn ang="0">
                <a:pos x="T2" y="T3"/>
              </a:cxn>
              <a:cxn ang="0">
                <a:pos x="T4" y="T5"/>
              </a:cxn>
              <a:cxn ang="0">
                <a:pos x="T6" y="T7"/>
              </a:cxn>
              <a:cxn ang="0">
                <a:pos x="T8" y="T9"/>
              </a:cxn>
            </a:cxnLst>
            <a:rect l="0" t="0" r="r" b="b"/>
            <a:pathLst>
              <a:path w="31" h="32">
                <a:moveTo>
                  <a:pt x="31" y="16"/>
                </a:moveTo>
                <a:cubicBezTo>
                  <a:pt x="31" y="25"/>
                  <a:pt x="24" y="32"/>
                  <a:pt x="15" y="32"/>
                </a:cubicBezTo>
                <a:cubicBezTo>
                  <a:pt x="7" y="32"/>
                  <a:pt x="0" y="25"/>
                  <a:pt x="0" y="16"/>
                </a:cubicBezTo>
                <a:cubicBezTo>
                  <a:pt x="0" y="8"/>
                  <a:pt x="6" y="1"/>
                  <a:pt x="15" y="1"/>
                </a:cubicBezTo>
                <a:cubicBezTo>
                  <a:pt x="24" y="0"/>
                  <a:pt x="31" y="7"/>
                  <a:pt x="31"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Oval 188"/>
          <p:cNvSpPr>
            <a:spLocks noChangeArrowheads="1"/>
          </p:cNvSpPr>
          <p:nvPr/>
        </p:nvSpPr>
        <p:spPr bwMode="auto">
          <a:xfrm>
            <a:off x="4105816" y="2720948"/>
            <a:ext cx="62830" cy="6283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Oval 189"/>
          <p:cNvSpPr>
            <a:spLocks noChangeArrowheads="1"/>
          </p:cNvSpPr>
          <p:nvPr/>
        </p:nvSpPr>
        <p:spPr bwMode="auto">
          <a:xfrm>
            <a:off x="4210533" y="2720948"/>
            <a:ext cx="62830" cy="6283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90"/>
          <p:cNvSpPr/>
          <p:nvPr/>
        </p:nvSpPr>
        <p:spPr bwMode="auto">
          <a:xfrm>
            <a:off x="4315250" y="2720948"/>
            <a:ext cx="62830" cy="62830"/>
          </a:xfrm>
          <a:custGeom>
            <a:avLst/>
            <a:gdLst>
              <a:gd name="T0" fmla="*/ 31 w 31"/>
              <a:gd name="T1" fmla="*/ 16 h 32"/>
              <a:gd name="T2" fmla="*/ 15 w 31"/>
              <a:gd name="T3" fmla="*/ 32 h 32"/>
              <a:gd name="T4" fmla="*/ 0 w 31"/>
              <a:gd name="T5" fmla="*/ 16 h 32"/>
              <a:gd name="T6" fmla="*/ 15 w 31"/>
              <a:gd name="T7" fmla="*/ 1 h 32"/>
              <a:gd name="T8" fmla="*/ 31 w 31"/>
              <a:gd name="T9" fmla="*/ 16 h 32"/>
            </a:gdLst>
            <a:ahLst/>
            <a:cxnLst>
              <a:cxn ang="0">
                <a:pos x="T0" y="T1"/>
              </a:cxn>
              <a:cxn ang="0">
                <a:pos x="T2" y="T3"/>
              </a:cxn>
              <a:cxn ang="0">
                <a:pos x="T4" y="T5"/>
              </a:cxn>
              <a:cxn ang="0">
                <a:pos x="T6" y="T7"/>
              </a:cxn>
              <a:cxn ang="0">
                <a:pos x="T8" y="T9"/>
              </a:cxn>
            </a:cxnLst>
            <a:rect l="0" t="0" r="r" b="b"/>
            <a:pathLst>
              <a:path w="31" h="32">
                <a:moveTo>
                  <a:pt x="31" y="16"/>
                </a:moveTo>
                <a:cubicBezTo>
                  <a:pt x="31" y="25"/>
                  <a:pt x="24" y="32"/>
                  <a:pt x="15" y="32"/>
                </a:cubicBezTo>
                <a:cubicBezTo>
                  <a:pt x="7" y="32"/>
                  <a:pt x="0" y="25"/>
                  <a:pt x="0" y="16"/>
                </a:cubicBezTo>
                <a:cubicBezTo>
                  <a:pt x="0" y="8"/>
                  <a:pt x="6" y="1"/>
                  <a:pt x="15" y="1"/>
                </a:cubicBezTo>
                <a:cubicBezTo>
                  <a:pt x="24" y="0"/>
                  <a:pt x="31" y="7"/>
                  <a:pt x="31"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91"/>
          <p:cNvSpPr/>
          <p:nvPr/>
        </p:nvSpPr>
        <p:spPr bwMode="auto">
          <a:xfrm>
            <a:off x="4639873" y="2720948"/>
            <a:ext cx="52359" cy="52359"/>
          </a:xfrm>
          <a:custGeom>
            <a:avLst/>
            <a:gdLst>
              <a:gd name="T0" fmla="*/ 31 w 31"/>
              <a:gd name="T1" fmla="*/ 15 h 31"/>
              <a:gd name="T2" fmla="*/ 16 w 31"/>
              <a:gd name="T3" fmla="*/ 31 h 31"/>
              <a:gd name="T4" fmla="*/ 0 w 31"/>
              <a:gd name="T5" fmla="*/ 15 h 31"/>
              <a:gd name="T6" fmla="*/ 16 w 31"/>
              <a:gd name="T7" fmla="*/ 0 h 31"/>
              <a:gd name="T8" fmla="*/ 31 w 31"/>
              <a:gd name="T9" fmla="*/ 15 h 31"/>
            </a:gdLst>
            <a:ahLst/>
            <a:cxnLst>
              <a:cxn ang="0">
                <a:pos x="T0" y="T1"/>
              </a:cxn>
              <a:cxn ang="0">
                <a:pos x="T2" y="T3"/>
              </a:cxn>
              <a:cxn ang="0">
                <a:pos x="T4" y="T5"/>
              </a:cxn>
              <a:cxn ang="0">
                <a:pos x="T6" y="T7"/>
              </a:cxn>
              <a:cxn ang="0">
                <a:pos x="T8" y="T9"/>
              </a:cxn>
            </a:cxnLst>
            <a:rect l="0" t="0" r="r" b="b"/>
            <a:pathLst>
              <a:path w="31" h="31">
                <a:moveTo>
                  <a:pt x="31" y="15"/>
                </a:moveTo>
                <a:cubicBezTo>
                  <a:pt x="31" y="24"/>
                  <a:pt x="24" y="31"/>
                  <a:pt x="16" y="31"/>
                </a:cubicBezTo>
                <a:cubicBezTo>
                  <a:pt x="7" y="31"/>
                  <a:pt x="0" y="24"/>
                  <a:pt x="0" y="15"/>
                </a:cubicBezTo>
                <a:cubicBezTo>
                  <a:pt x="0" y="7"/>
                  <a:pt x="7" y="0"/>
                  <a:pt x="16" y="0"/>
                </a:cubicBezTo>
                <a:cubicBezTo>
                  <a:pt x="24" y="0"/>
                  <a:pt x="31" y="6"/>
                  <a:pt x="31"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92"/>
          <p:cNvSpPr/>
          <p:nvPr/>
        </p:nvSpPr>
        <p:spPr bwMode="auto">
          <a:xfrm>
            <a:off x="4744590" y="2720948"/>
            <a:ext cx="52359" cy="52359"/>
          </a:xfrm>
          <a:custGeom>
            <a:avLst/>
            <a:gdLst>
              <a:gd name="T0" fmla="*/ 32 w 32"/>
              <a:gd name="T1" fmla="*/ 16 h 31"/>
              <a:gd name="T2" fmla="*/ 16 w 32"/>
              <a:gd name="T3" fmla="*/ 31 h 31"/>
              <a:gd name="T4" fmla="*/ 1 w 32"/>
              <a:gd name="T5" fmla="*/ 16 h 31"/>
              <a:gd name="T6" fmla="*/ 16 w 32"/>
              <a:gd name="T7" fmla="*/ 0 h 31"/>
              <a:gd name="T8" fmla="*/ 32 w 32"/>
              <a:gd name="T9" fmla="*/ 16 h 31"/>
            </a:gdLst>
            <a:ahLst/>
            <a:cxnLst>
              <a:cxn ang="0">
                <a:pos x="T0" y="T1"/>
              </a:cxn>
              <a:cxn ang="0">
                <a:pos x="T2" y="T3"/>
              </a:cxn>
              <a:cxn ang="0">
                <a:pos x="T4" y="T5"/>
              </a:cxn>
              <a:cxn ang="0">
                <a:pos x="T6" y="T7"/>
              </a:cxn>
              <a:cxn ang="0">
                <a:pos x="T8" y="T9"/>
              </a:cxn>
            </a:cxnLst>
            <a:rect l="0" t="0" r="r" b="b"/>
            <a:pathLst>
              <a:path w="32" h="31">
                <a:moveTo>
                  <a:pt x="32" y="16"/>
                </a:moveTo>
                <a:cubicBezTo>
                  <a:pt x="32" y="24"/>
                  <a:pt x="25" y="31"/>
                  <a:pt x="16" y="31"/>
                </a:cubicBezTo>
                <a:cubicBezTo>
                  <a:pt x="8" y="31"/>
                  <a:pt x="1" y="24"/>
                  <a:pt x="1" y="16"/>
                </a:cubicBezTo>
                <a:cubicBezTo>
                  <a:pt x="0" y="7"/>
                  <a:pt x="7" y="0"/>
                  <a:pt x="16" y="0"/>
                </a:cubicBezTo>
                <a:cubicBezTo>
                  <a:pt x="25" y="0"/>
                  <a:pt x="32" y="7"/>
                  <a:pt x="32"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93"/>
          <p:cNvSpPr/>
          <p:nvPr/>
        </p:nvSpPr>
        <p:spPr bwMode="auto">
          <a:xfrm>
            <a:off x="4849307" y="2720948"/>
            <a:ext cx="52359" cy="52359"/>
          </a:xfrm>
          <a:custGeom>
            <a:avLst/>
            <a:gdLst>
              <a:gd name="T0" fmla="*/ 31 w 31"/>
              <a:gd name="T1" fmla="*/ 15 h 31"/>
              <a:gd name="T2" fmla="*/ 16 w 31"/>
              <a:gd name="T3" fmla="*/ 31 h 31"/>
              <a:gd name="T4" fmla="*/ 0 w 31"/>
              <a:gd name="T5" fmla="*/ 16 h 31"/>
              <a:gd name="T6" fmla="*/ 15 w 31"/>
              <a:gd name="T7" fmla="*/ 0 h 31"/>
              <a:gd name="T8" fmla="*/ 31 w 31"/>
              <a:gd name="T9" fmla="*/ 15 h 31"/>
            </a:gdLst>
            <a:ahLst/>
            <a:cxnLst>
              <a:cxn ang="0">
                <a:pos x="T0" y="T1"/>
              </a:cxn>
              <a:cxn ang="0">
                <a:pos x="T2" y="T3"/>
              </a:cxn>
              <a:cxn ang="0">
                <a:pos x="T4" y="T5"/>
              </a:cxn>
              <a:cxn ang="0">
                <a:pos x="T6" y="T7"/>
              </a:cxn>
              <a:cxn ang="0">
                <a:pos x="T8" y="T9"/>
              </a:cxn>
            </a:cxnLst>
            <a:rect l="0" t="0" r="r" b="b"/>
            <a:pathLst>
              <a:path w="31" h="31">
                <a:moveTo>
                  <a:pt x="31" y="15"/>
                </a:moveTo>
                <a:cubicBezTo>
                  <a:pt x="31" y="24"/>
                  <a:pt x="24" y="31"/>
                  <a:pt x="16" y="31"/>
                </a:cubicBezTo>
                <a:cubicBezTo>
                  <a:pt x="7" y="31"/>
                  <a:pt x="0" y="24"/>
                  <a:pt x="0" y="16"/>
                </a:cubicBezTo>
                <a:cubicBezTo>
                  <a:pt x="0" y="7"/>
                  <a:pt x="7" y="0"/>
                  <a:pt x="15" y="0"/>
                </a:cubicBezTo>
                <a:cubicBezTo>
                  <a:pt x="24" y="0"/>
                  <a:pt x="31" y="7"/>
                  <a:pt x="31"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94"/>
          <p:cNvSpPr/>
          <p:nvPr/>
        </p:nvSpPr>
        <p:spPr bwMode="auto">
          <a:xfrm>
            <a:off x="4639873" y="2720948"/>
            <a:ext cx="52359" cy="52359"/>
          </a:xfrm>
          <a:custGeom>
            <a:avLst/>
            <a:gdLst>
              <a:gd name="T0" fmla="*/ 31 w 31"/>
              <a:gd name="T1" fmla="*/ 15 h 31"/>
              <a:gd name="T2" fmla="*/ 16 w 31"/>
              <a:gd name="T3" fmla="*/ 31 h 31"/>
              <a:gd name="T4" fmla="*/ 0 w 31"/>
              <a:gd name="T5" fmla="*/ 15 h 31"/>
              <a:gd name="T6" fmla="*/ 16 w 31"/>
              <a:gd name="T7" fmla="*/ 0 h 31"/>
              <a:gd name="T8" fmla="*/ 31 w 31"/>
              <a:gd name="T9" fmla="*/ 15 h 31"/>
            </a:gdLst>
            <a:ahLst/>
            <a:cxnLst>
              <a:cxn ang="0">
                <a:pos x="T0" y="T1"/>
              </a:cxn>
              <a:cxn ang="0">
                <a:pos x="T2" y="T3"/>
              </a:cxn>
              <a:cxn ang="0">
                <a:pos x="T4" y="T5"/>
              </a:cxn>
              <a:cxn ang="0">
                <a:pos x="T6" y="T7"/>
              </a:cxn>
              <a:cxn ang="0">
                <a:pos x="T8" y="T9"/>
              </a:cxn>
            </a:cxnLst>
            <a:rect l="0" t="0" r="r" b="b"/>
            <a:pathLst>
              <a:path w="31" h="31">
                <a:moveTo>
                  <a:pt x="31" y="15"/>
                </a:moveTo>
                <a:cubicBezTo>
                  <a:pt x="31" y="24"/>
                  <a:pt x="24" y="31"/>
                  <a:pt x="16" y="31"/>
                </a:cubicBezTo>
                <a:cubicBezTo>
                  <a:pt x="7" y="31"/>
                  <a:pt x="0" y="24"/>
                  <a:pt x="0" y="15"/>
                </a:cubicBezTo>
                <a:cubicBezTo>
                  <a:pt x="0" y="7"/>
                  <a:pt x="7" y="0"/>
                  <a:pt x="16" y="0"/>
                </a:cubicBezTo>
                <a:cubicBezTo>
                  <a:pt x="24" y="0"/>
                  <a:pt x="31" y="6"/>
                  <a:pt x="31"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95"/>
          <p:cNvSpPr/>
          <p:nvPr/>
        </p:nvSpPr>
        <p:spPr bwMode="auto">
          <a:xfrm>
            <a:off x="4744590" y="2720948"/>
            <a:ext cx="52359" cy="52359"/>
          </a:xfrm>
          <a:custGeom>
            <a:avLst/>
            <a:gdLst>
              <a:gd name="T0" fmla="*/ 32 w 32"/>
              <a:gd name="T1" fmla="*/ 16 h 31"/>
              <a:gd name="T2" fmla="*/ 16 w 32"/>
              <a:gd name="T3" fmla="*/ 31 h 31"/>
              <a:gd name="T4" fmla="*/ 1 w 32"/>
              <a:gd name="T5" fmla="*/ 16 h 31"/>
              <a:gd name="T6" fmla="*/ 16 w 32"/>
              <a:gd name="T7" fmla="*/ 0 h 31"/>
              <a:gd name="T8" fmla="*/ 32 w 32"/>
              <a:gd name="T9" fmla="*/ 16 h 31"/>
            </a:gdLst>
            <a:ahLst/>
            <a:cxnLst>
              <a:cxn ang="0">
                <a:pos x="T0" y="T1"/>
              </a:cxn>
              <a:cxn ang="0">
                <a:pos x="T2" y="T3"/>
              </a:cxn>
              <a:cxn ang="0">
                <a:pos x="T4" y="T5"/>
              </a:cxn>
              <a:cxn ang="0">
                <a:pos x="T6" y="T7"/>
              </a:cxn>
              <a:cxn ang="0">
                <a:pos x="T8" y="T9"/>
              </a:cxn>
            </a:cxnLst>
            <a:rect l="0" t="0" r="r" b="b"/>
            <a:pathLst>
              <a:path w="32" h="31">
                <a:moveTo>
                  <a:pt x="32" y="16"/>
                </a:moveTo>
                <a:cubicBezTo>
                  <a:pt x="32" y="24"/>
                  <a:pt x="25" y="31"/>
                  <a:pt x="16" y="31"/>
                </a:cubicBezTo>
                <a:cubicBezTo>
                  <a:pt x="8" y="31"/>
                  <a:pt x="1" y="24"/>
                  <a:pt x="1" y="16"/>
                </a:cubicBezTo>
                <a:cubicBezTo>
                  <a:pt x="0" y="7"/>
                  <a:pt x="7" y="0"/>
                  <a:pt x="16" y="0"/>
                </a:cubicBezTo>
                <a:cubicBezTo>
                  <a:pt x="25" y="0"/>
                  <a:pt x="32" y="7"/>
                  <a:pt x="32"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96"/>
          <p:cNvSpPr/>
          <p:nvPr/>
        </p:nvSpPr>
        <p:spPr bwMode="auto">
          <a:xfrm>
            <a:off x="4849307" y="2720948"/>
            <a:ext cx="52359" cy="52359"/>
          </a:xfrm>
          <a:custGeom>
            <a:avLst/>
            <a:gdLst>
              <a:gd name="T0" fmla="*/ 31 w 31"/>
              <a:gd name="T1" fmla="*/ 15 h 31"/>
              <a:gd name="T2" fmla="*/ 16 w 31"/>
              <a:gd name="T3" fmla="*/ 31 h 31"/>
              <a:gd name="T4" fmla="*/ 0 w 31"/>
              <a:gd name="T5" fmla="*/ 16 h 31"/>
              <a:gd name="T6" fmla="*/ 15 w 31"/>
              <a:gd name="T7" fmla="*/ 0 h 31"/>
              <a:gd name="T8" fmla="*/ 31 w 31"/>
              <a:gd name="T9" fmla="*/ 15 h 31"/>
            </a:gdLst>
            <a:ahLst/>
            <a:cxnLst>
              <a:cxn ang="0">
                <a:pos x="T0" y="T1"/>
              </a:cxn>
              <a:cxn ang="0">
                <a:pos x="T2" y="T3"/>
              </a:cxn>
              <a:cxn ang="0">
                <a:pos x="T4" y="T5"/>
              </a:cxn>
              <a:cxn ang="0">
                <a:pos x="T6" y="T7"/>
              </a:cxn>
              <a:cxn ang="0">
                <a:pos x="T8" y="T9"/>
              </a:cxn>
            </a:cxnLst>
            <a:rect l="0" t="0" r="r" b="b"/>
            <a:pathLst>
              <a:path w="31" h="31">
                <a:moveTo>
                  <a:pt x="31" y="15"/>
                </a:moveTo>
                <a:cubicBezTo>
                  <a:pt x="31" y="24"/>
                  <a:pt x="24" y="31"/>
                  <a:pt x="16" y="31"/>
                </a:cubicBezTo>
                <a:cubicBezTo>
                  <a:pt x="7" y="31"/>
                  <a:pt x="0" y="24"/>
                  <a:pt x="0" y="16"/>
                </a:cubicBezTo>
                <a:cubicBezTo>
                  <a:pt x="0" y="7"/>
                  <a:pt x="7" y="0"/>
                  <a:pt x="15" y="0"/>
                </a:cubicBezTo>
                <a:cubicBezTo>
                  <a:pt x="24" y="0"/>
                  <a:pt x="31" y="7"/>
                  <a:pt x="31"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Rectangle 197"/>
          <p:cNvSpPr>
            <a:spLocks noChangeArrowheads="1"/>
          </p:cNvSpPr>
          <p:nvPr/>
        </p:nvSpPr>
        <p:spPr bwMode="auto">
          <a:xfrm>
            <a:off x="4430439" y="2720948"/>
            <a:ext cx="41887" cy="52359"/>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1" name="Rectangle 198"/>
          <p:cNvSpPr>
            <a:spLocks noChangeArrowheads="1"/>
          </p:cNvSpPr>
          <p:nvPr/>
        </p:nvSpPr>
        <p:spPr bwMode="auto">
          <a:xfrm>
            <a:off x="4482798" y="2720948"/>
            <a:ext cx="31415" cy="52359"/>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2" name="Rectangle 199"/>
          <p:cNvSpPr>
            <a:spLocks noChangeArrowheads="1"/>
          </p:cNvSpPr>
          <p:nvPr/>
        </p:nvSpPr>
        <p:spPr bwMode="auto">
          <a:xfrm>
            <a:off x="4535156" y="2720948"/>
            <a:ext cx="31415" cy="52359"/>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3" name="Rectangle 200"/>
          <p:cNvSpPr>
            <a:spLocks noChangeArrowheads="1"/>
          </p:cNvSpPr>
          <p:nvPr/>
        </p:nvSpPr>
        <p:spPr bwMode="auto">
          <a:xfrm>
            <a:off x="4430439" y="2720948"/>
            <a:ext cx="41887" cy="52359"/>
          </a:xfrm>
          <a:prstGeom prst="rect">
            <a:avLst/>
          </a:prstGeom>
          <a:solidFill>
            <a:srgbClr val="6E6F6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4" name="Rectangle 201"/>
          <p:cNvSpPr>
            <a:spLocks noChangeArrowheads="1"/>
          </p:cNvSpPr>
          <p:nvPr/>
        </p:nvSpPr>
        <p:spPr bwMode="auto">
          <a:xfrm>
            <a:off x="4482798" y="2720948"/>
            <a:ext cx="31415" cy="52359"/>
          </a:xfrm>
          <a:prstGeom prst="rect">
            <a:avLst/>
          </a:prstGeom>
          <a:solidFill>
            <a:srgbClr val="6E6F6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5" name="Rectangle 202"/>
          <p:cNvSpPr>
            <a:spLocks noChangeArrowheads="1"/>
          </p:cNvSpPr>
          <p:nvPr/>
        </p:nvSpPr>
        <p:spPr bwMode="auto">
          <a:xfrm>
            <a:off x="4535156" y="2720948"/>
            <a:ext cx="31415" cy="52359"/>
          </a:xfrm>
          <a:prstGeom prst="rect">
            <a:avLst/>
          </a:prstGeom>
          <a:solidFill>
            <a:srgbClr val="6E6F6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6" name="Freeform 203"/>
          <p:cNvSpPr/>
          <p:nvPr/>
        </p:nvSpPr>
        <p:spPr bwMode="auto">
          <a:xfrm>
            <a:off x="1707796" y="3621516"/>
            <a:ext cx="460755" cy="188491"/>
          </a:xfrm>
          <a:custGeom>
            <a:avLst/>
            <a:gdLst>
              <a:gd name="T0" fmla="*/ 0 w 248"/>
              <a:gd name="T1" fmla="*/ 0 h 104"/>
              <a:gd name="T2" fmla="*/ 10 w 248"/>
              <a:gd name="T3" fmla="*/ 18 h 104"/>
              <a:gd name="T4" fmla="*/ 166 w 248"/>
              <a:gd name="T5" fmla="*/ 87 h 104"/>
              <a:gd name="T6" fmla="*/ 207 w 248"/>
              <a:gd name="T7" fmla="*/ 83 h 104"/>
              <a:gd name="T8" fmla="*/ 244 w 248"/>
              <a:gd name="T9" fmla="*/ 27 h 104"/>
              <a:gd name="T10" fmla="*/ 246 w 248"/>
              <a:gd name="T11" fmla="*/ 5 h 104"/>
              <a:gd name="T12" fmla="*/ 0 w 248"/>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248" h="104">
                <a:moveTo>
                  <a:pt x="0" y="0"/>
                </a:moveTo>
                <a:cubicBezTo>
                  <a:pt x="0" y="8"/>
                  <a:pt x="1" y="14"/>
                  <a:pt x="10" y="18"/>
                </a:cubicBezTo>
                <a:cubicBezTo>
                  <a:pt x="18" y="23"/>
                  <a:pt x="154" y="82"/>
                  <a:pt x="166" y="87"/>
                </a:cubicBezTo>
                <a:cubicBezTo>
                  <a:pt x="178" y="92"/>
                  <a:pt x="192" y="104"/>
                  <a:pt x="207" y="83"/>
                </a:cubicBezTo>
                <a:cubicBezTo>
                  <a:pt x="223" y="61"/>
                  <a:pt x="241" y="33"/>
                  <a:pt x="244" y="27"/>
                </a:cubicBezTo>
                <a:cubicBezTo>
                  <a:pt x="248" y="21"/>
                  <a:pt x="246" y="5"/>
                  <a:pt x="246" y="5"/>
                </a:cubicBezTo>
                <a:cubicBezTo>
                  <a:pt x="0" y="0"/>
                  <a:pt x="0" y="0"/>
                  <a:pt x="0" y="0"/>
                </a:cubicBezTo>
              </a:path>
            </a:pathLst>
          </a:custGeom>
          <a:solidFill>
            <a:srgbClr val="80808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204"/>
          <p:cNvSpPr/>
          <p:nvPr/>
        </p:nvSpPr>
        <p:spPr bwMode="auto">
          <a:xfrm>
            <a:off x="1707796" y="3485384"/>
            <a:ext cx="460755" cy="303680"/>
          </a:xfrm>
          <a:custGeom>
            <a:avLst/>
            <a:gdLst>
              <a:gd name="T0" fmla="*/ 243 w 251"/>
              <a:gd name="T1" fmla="*/ 75 h 165"/>
              <a:gd name="T2" fmla="*/ 248 w 251"/>
              <a:gd name="T3" fmla="*/ 90 h 165"/>
              <a:gd name="T4" fmla="*/ 201 w 251"/>
              <a:gd name="T5" fmla="*/ 158 h 165"/>
              <a:gd name="T6" fmla="*/ 183 w 251"/>
              <a:gd name="T7" fmla="*/ 162 h 165"/>
              <a:gd name="T8" fmla="*/ 7 w 251"/>
              <a:gd name="T9" fmla="*/ 84 h 165"/>
              <a:gd name="T10" fmla="*/ 4 w 251"/>
              <a:gd name="T11" fmla="*/ 70 h 165"/>
              <a:gd name="T12" fmla="*/ 56 w 251"/>
              <a:gd name="T13" fmla="*/ 7 h 165"/>
              <a:gd name="T14" fmla="*/ 74 w 251"/>
              <a:gd name="T15" fmla="*/ 3 h 165"/>
              <a:gd name="T16" fmla="*/ 243 w 251"/>
              <a:gd name="T17" fmla="*/ 7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165">
                <a:moveTo>
                  <a:pt x="243" y="75"/>
                </a:moveTo>
                <a:cubicBezTo>
                  <a:pt x="249" y="78"/>
                  <a:pt x="251" y="85"/>
                  <a:pt x="248" y="90"/>
                </a:cubicBezTo>
                <a:cubicBezTo>
                  <a:pt x="231" y="120"/>
                  <a:pt x="222" y="130"/>
                  <a:pt x="201" y="158"/>
                </a:cubicBezTo>
                <a:cubicBezTo>
                  <a:pt x="197" y="163"/>
                  <a:pt x="189" y="165"/>
                  <a:pt x="183" y="162"/>
                </a:cubicBezTo>
                <a:cubicBezTo>
                  <a:pt x="125" y="136"/>
                  <a:pt x="66" y="111"/>
                  <a:pt x="7" y="84"/>
                </a:cubicBezTo>
                <a:cubicBezTo>
                  <a:pt x="2" y="82"/>
                  <a:pt x="0" y="75"/>
                  <a:pt x="4" y="70"/>
                </a:cubicBezTo>
                <a:cubicBezTo>
                  <a:pt x="27" y="41"/>
                  <a:pt x="34" y="33"/>
                  <a:pt x="56" y="7"/>
                </a:cubicBezTo>
                <a:cubicBezTo>
                  <a:pt x="60" y="2"/>
                  <a:pt x="68" y="0"/>
                  <a:pt x="74" y="3"/>
                </a:cubicBezTo>
                <a:cubicBezTo>
                  <a:pt x="130" y="28"/>
                  <a:pt x="187" y="51"/>
                  <a:pt x="243" y="75"/>
                </a:cubicBezTo>
              </a:path>
            </a:pathLst>
          </a:custGeom>
          <a:solidFill>
            <a:srgbClr val="32352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205"/>
          <p:cNvSpPr/>
          <p:nvPr/>
        </p:nvSpPr>
        <p:spPr bwMode="auto">
          <a:xfrm>
            <a:off x="1749683" y="3506327"/>
            <a:ext cx="356038" cy="251321"/>
          </a:xfrm>
          <a:custGeom>
            <a:avLst/>
            <a:gdLst>
              <a:gd name="T0" fmla="*/ 198 w 198"/>
              <a:gd name="T1" fmla="*/ 60 h 134"/>
              <a:gd name="T2" fmla="*/ 146 w 198"/>
              <a:gd name="T3" fmla="*/ 134 h 134"/>
              <a:gd name="T4" fmla="*/ 0 w 198"/>
              <a:gd name="T5" fmla="*/ 70 h 134"/>
              <a:gd name="T6" fmla="*/ 57 w 198"/>
              <a:gd name="T7" fmla="*/ 0 h 134"/>
              <a:gd name="T8" fmla="*/ 198 w 198"/>
              <a:gd name="T9" fmla="*/ 60 h 134"/>
            </a:gdLst>
            <a:ahLst/>
            <a:cxnLst>
              <a:cxn ang="0">
                <a:pos x="T0" y="T1"/>
              </a:cxn>
              <a:cxn ang="0">
                <a:pos x="T2" y="T3"/>
              </a:cxn>
              <a:cxn ang="0">
                <a:pos x="T4" y="T5"/>
              </a:cxn>
              <a:cxn ang="0">
                <a:pos x="T6" y="T7"/>
              </a:cxn>
              <a:cxn ang="0">
                <a:pos x="T8" y="T9"/>
              </a:cxn>
            </a:cxnLst>
            <a:rect l="0" t="0" r="r" b="b"/>
            <a:pathLst>
              <a:path w="198" h="134">
                <a:moveTo>
                  <a:pt x="198" y="60"/>
                </a:moveTo>
                <a:cubicBezTo>
                  <a:pt x="178" y="93"/>
                  <a:pt x="169" y="102"/>
                  <a:pt x="146" y="134"/>
                </a:cubicBezTo>
                <a:cubicBezTo>
                  <a:pt x="97" y="112"/>
                  <a:pt x="49" y="92"/>
                  <a:pt x="0" y="70"/>
                </a:cubicBezTo>
                <a:cubicBezTo>
                  <a:pt x="25" y="38"/>
                  <a:pt x="33" y="29"/>
                  <a:pt x="57" y="0"/>
                </a:cubicBezTo>
                <a:cubicBezTo>
                  <a:pt x="104" y="21"/>
                  <a:pt x="151" y="40"/>
                  <a:pt x="198" y="6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206"/>
          <p:cNvSpPr/>
          <p:nvPr/>
        </p:nvSpPr>
        <p:spPr bwMode="auto">
          <a:xfrm>
            <a:off x="1749683" y="3506327"/>
            <a:ext cx="261793" cy="251321"/>
          </a:xfrm>
          <a:custGeom>
            <a:avLst/>
            <a:gdLst>
              <a:gd name="T0" fmla="*/ 57 w 146"/>
              <a:gd name="T1" fmla="*/ 0 h 134"/>
              <a:gd name="T2" fmla="*/ 0 w 146"/>
              <a:gd name="T3" fmla="*/ 70 h 134"/>
              <a:gd name="T4" fmla="*/ 146 w 146"/>
              <a:gd name="T5" fmla="*/ 134 h 134"/>
              <a:gd name="T6" fmla="*/ 57 w 146"/>
              <a:gd name="T7" fmla="*/ 0 h 134"/>
              <a:gd name="T8" fmla="*/ 57 w 146"/>
              <a:gd name="T9" fmla="*/ 0 h 134"/>
            </a:gdLst>
            <a:ahLst/>
            <a:cxnLst>
              <a:cxn ang="0">
                <a:pos x="T0" y="T1"/>
              </a:cxn>
              <a:cxn ang="0">
                <a:pos x="T2" y="T3"/>
              </a:cxn>
              <a:cxn ang="0">
                <a:pos x="T4" y="T5"/>
              </a:cxn>
              <a:cxn ang="0">
                <a:pos x="T6" y="T7"/>
              </a:cxn>
              <a:cxn ang="0">
                <a:pos x="T8" y="T9"/>
              </a:cxn>
            </a:cxnLst>
            <a:rect l="0" t="0" r="r" b="b"/>
            <a:pathLst>
              <a:path w="146" h="134">
                <a:moveTo>
                  <a:pt x="57" y="0"/>
                </a:moveTo>
                <a:cubicBezTo>
                  <a:pt x="33" y="29"/>
                  <a:pt x="25" y="38"/>
                  <a:pt x="0" y="70"/>
                </a:cubicBezTo>
                <a:cubicBezTo>
                  <a:pt x="49" y="92"/>
                  <a:pt x="97" y="112"/>
                  <a:pt x="146" y="134"/>
                </a:cubicBezTo>
                <a:cubicBezTo>
                  <a:pt x="118" y="88"/>
                  <a:pt x="86" y="45"/>
                  <a:pt x="57" y="0"/>
                </a:cubicBezTo>
                <a:cubicBezTo>
                  <a:pt x="57" y="0"/>
                  <a:pt x="57" y="0"/>
                  <a:pt x="57" y="0"/>
                </a:cubicBezTo>
              </a:path>
            </a:pathLst>
          </a:custGeom>
          <a:solidFill>
            <a:srgbClr val="EAED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207"/>
          <p:cNvSpPr/>
          <p:nvPr/>
        </p:nvSpPr>
        <p:spPr bwMode="auto">
          <a:xfrm>
            <a:off x="2074306" y="3684346"/>
            <a:ext cx="31415" cy="31415"/>
          </a:xfrm>
          <a:custGeom>
            <a:avLst/>
            <a:gdLst>
              <a:gd name="T0" fmla="*/ 12 w 17"/>
              <a:gd name="T1" fmla="*/ 2 h 15"/>
              <a:gd name="T2" fmla="*/ 15 w 17"/>
              <a:gd name="T3" fmla="*/ 11 h 15"/>
              <a:gd name="T4" fmla="*/ 5 w 17"/>
              <a:gd name="T5" fmla="*/ 13 h 15"/>
              <a:gd name="T6" fmla="*/ 2 w 17"/>
              <a:gd name="T7" fmla="*/ 4 h 15"/>
              <a:gd name="T8" fmla="*/ 12 w 17"/>
              <a:gd name="T9" fmla="*/ 2 h 15"/>
            </a:gdLst>
            <a:ahLst/>
            <a:cxnLst>
              <a:cxn ang="0">
                <a:pos x="T0" y="T1"/>
              </a:cxn>
              <a:cxn ang="0">
                <a:pos x="T2" y="T3"/>
              </a:cxn>
              <a:cxn ang="0">
                <a:pos x="T4" y="T5"/>
              </a:cxn>
              <a:cxn ang="0">
                <a:pos x="T6" y="T7"/>
              </a:cxn>
              <a:cxn ang="0">
                <a:pos x="T8" y="T9"/>
              </a:cxn>
            </a:cxnLst>
            <a:rect l="0" t="0" r="r" b="b"/>
            <a:pathLst>
              <a:path w="17" h="15">
                <a:moveTo>
                  <a:pt x="12" y="2"/>
                </a:moveTo>
                <a:cubicBezTo>
                  <a:pt x="16" y="4"/>
                  <a:pt x="17" y="8"/>
                  <a:pt x="15" y="11"/>
                </a:cubicBezTo>
                <a:cubicBezTo>
                  <a:pt x="13" y="14"/>
                  <a:pt x="8" y="15"/>
                  <a:pt x="5" y="13"/>
                </a:cubicBezTo>
                <a:cubicBezTo>
                  <a:pt x="1" y="11"/>
                  <a:pt x="0" y="7"/>
                  <a:pt x="2" y="4"/>
                </a:cubicBezTo>
                <a:cubicBezTo>
                  <a:pt x="4" y="1"/>
                  <a:pt x="9" y="0"/>
                  <a:pt x="12"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208"/>
          <p:cNvSpPr/>
          <p:nvPr/>
        </p:nvSpPr>
        <p:spPr bwMode="auto">
          <a:xfrm>
            <a:off x="1770626" y="3548214"/>
            <a:ext cx="31415" cy="31415"/>
          </a:xfrm>
          <a:custGeom>
            <a:avLst/>
            <a:gdLst>
              <a:gd name="T0" fmla="*/ 16 w 17"/>
              <a:gd name="T1" fmla="*/ 0 h 19"/>
              <a:gd name="T2" fmla="*/ 16 w 17"/>
              <a:gd name="T3" fmla="*/ 3 h 19"/>
              <a:gd name="T4" fmla="*/ 4 w 17"/>
              <a:gd name="T5" fmla="*/ 18 h 19"/>
              <a:gd name="T6" fmla="*/ 1 w 17"/>
              <a:gd name="T7" fmla="*/ 18 h 19"/>
              <a:gd name="T8" fmla="*/ 0 w 17"/>
              <a:gd name="T9" fmla="*/ 16 h 19"/>
              <a:gd name="T10" fmla="*/ 13 w 17"/>
              <a:gd name="T11" fmla="*/ 1 h 19"/>
              <a:gd name="T12" fmla="*/ 16 w 1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7" h="19">
                <a:moveTo>
                  <a:pt x="16" y="0"/>
                </a:moveTo>
                <a:cubicBezTo>
                  <a:pt x="17" y="1"/>
                  <a:pt x="17" y="2"/>
                  <a:pt x="16" y="3"/>
                </a:cubicBezTo>
                <a:cubicBezTo>
                  <a:pt x="11" y="9"/>
                  <a:pt x="9" y="12"/>
                  <a:pt x="4" y="18"/>
                </a:cubicBezTo>
                <a:cubicBezTo>
                  <a:pt x="3" y="19"/>
                  <a:pt x="2" y="19"/>
                  <a:pt x="1" y="18"/>
                </a:cubicBezTo>
                <a:cubicBezTo>
                  <a:pt x="0" y="18"/>
                  <a:pt x="0" y="17"/>
                  <a:pt x="0" y="16"/>
                </a:cubicBezTo>
                <a:cubicBezTo>
                  <a:pt x="5" y="10"/>
                  <a:pt x="8" y="7"/>
                  <a:pt x="13" y="1"/>
                </a:cubicBezTo>
                <a:cubicBezTo>
                  <a:pt x="14" y="0"/>
                  <a:pt x="15" y="0"/>
                  <a:pt x="16"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209"/>
          <p:cNvSpPr>
            <a:spLocks noEditPoints="1"/>
          </p:cNvSpPr>
          <p:nvPr/>
        </p:nvSpPr>
        <p:spPr bwMode="auto">
          <a:xfrm>
            <a:off x="1791570" y="3338780"/>
            <a:ext cx="450283" cy="115189"/>
          </a:xfrm>
          <a:custGeom>
            <a:avLst/>
            <a:gdLst>
              <a:gd name="T0" fmla="*/ 44 w 246"/>
              <a:gd name="T1" fmla="*/ 37 h 63"/>
              <a:gd name="T2" fmla="*/ 44 w 246"/>
              <a:gd name="T3" fmla="*/ 37 h 63"/>
              <a:gd name="T4" fmla="*/ 44 w 246"/>
              <a:gd name="T5" fmla="*/ 37 h 63"/>
              <a:gd name="T6" fmla="*/ 44 w 246"/>
              <a:gd name="T7" fmla="*/ 37 h 63"/>
              <a:gd name="T8" fmla="*/ 58 w 246"/>
              <a:gd name="T9" fmla="*/ 36 h 63"/>
              <a:gd name="T10" fmla="*/ 57 w 246"/>
              <a:gd name="T11" fmla="*/ 36 h 63"/>
              <a:gd name="T12" fmla="*/ 58 w 246"/>
              <a:gd name="T13" fmla="*/ 36 h 63"/>
              <a:gd name="T14" fmla="*/ 28 w 246"/>
              <a:gd name="T15" fmla="*/ 34 h 63"/>
              <a:gd name="T16" fmla="*/ 28 w 246"/>
              <a:gd name="T17" fmla="*/ 34 h 63"/>
              <a:gd name="T18" fmla="*/ 44 w 246"/>
              <a:gd name="T19" fmla="*/ 37 h 63"/>
              <a:gd name="T20" fmla="*/ 28 w 246"/>
              <a:gd name="T21" fmla="*/ 34 h 63"/>
              <a:gd name="T22" fmla="*/ 179 w 246"/>
              <a:gd name="T23" fmla="*/ 8 h 63"/>
              <a:gd name="T24" fmla="*/ 179 w 246"/>
              <a:gd name="T25" fmla="*/ 8 h 63"/>
              <a:gd name="T26" fmla="*/ 179 w 246"/>
              <a:gd name="T27" fmla="*/ 8 h 63"/>
              <a:gd name="T28" fmla="*/ 179 w 246"/>
              <a:gd name="T29" fmla="*/ 8 h 63"/>
              <a:gd name="T30" fmla="*/ 147 w 246"/>
              <a:gd name="T31" fmla="*/ 1 h 63"/>
              <a:gd name="T32" fmla="*/ 101 w 246"/>
              <a:gd name="T33" fmla="*/ 8 h 63"/>
              <a:gd name="T34" fmla="*/ 88 w 246"/>
              <a:gd name="T35" fmla="*/ 31 h 63"/>
              <a:gd name="T36" fmla="*/ 42 w 246"/>
              <a:gd name="T37" fmla="*/ 45 h 63"/>
              <a:gd name="T38" fmla="*/ 24 w 246"/>
              <a:gd name="T39" fmla="*/ 41 h 63"/>
              <a:gd name="T40" fmla="*/ 23 w 246"/>
              <a:gd name="T41" fmla="*/ 40 h 63"/>
              <a:gd name="T42" fmla="*/ 12 w 246"/>
              <a:gd name="T43" fmla="*/ 57 h 63"/>
              <a:gd name="T44" fmla="*/ 6 w 246"/>
              <a:gd name="T45" fmla="*/ 61 h 63"/>
              <a:gd name="T46" fmla="*/ 0 w 246"/>
              <a:gd name="T47" fmla="*/ 59 h 63"/>
              <a:gd name="T48" fmla="*/ 9 w 246"/>
              <a:gd name="T49" fmla="*/ 63 h 63"/>
              <a:gd name="T50" fmla="*/ 30 w 246"/>
              <a:gd name="T51" fmla="*/ 50 h 63"/>
              <a:gd name="T52" fmla="*/ 94 w 246"/>
              <a:gd name="T53" fmla="*/ 40 h 63"/>
              <a:gd name="T54" fmla="*/ 169 w 246"/>
              <a:gd name="T55" fmla="*/ 22 h 63"/>
              <a:gd name="T56" fmla="*/ 220 w 246"/>
              <a:gd name="T57" fmla="*/ 10 h 63"/>
              <a:gd name="T58" fmla="*/ 240 w 246"/>
              <a:gd name="T59" fmla="*/ 17 h 63"/>
              <a:gd name="T60" fmla="*/ 246 w 246"/>
              <a:gd name="T61" fmla="*/ 11 h 63"/>
              <a:gd name="T62" fmla="*/ 239 w 246"/>
              <a:gd name="T63" fmla="*/ 15 h 63"/>
              <a:gd name="T64" fmla="*/ 234 w 246"/>
              <a:gd name="T65" fmla="*/ 14 h 63"/>
              <a:gd name="T66" fmla="*/ 222 w 246"/>
              <a:gd name="T67" fmla="*/ 5 h 63"/>
              <a:gd name="T68" fmla="*/ 177 w 246"/>
              <a:gd name="T69" fmla="*/ 16 h 63"/>
              <a:gd name="T70" fmla="*/ 167 w 246"/>
              <a:gd name="T71" fmla="*/ 15 h 63"/>
              <a:gd name="T72" fmla="*/ 147 w 246"/>
              <a:gd name="T73" fmla="*/ 1 h 63"/>
              <a:gd name="T74" fmla="*/ 214 w 246"/>
              <a:gd name="T75" fmla="*/ 0 h 63"/>
              <a:gd name="T76" fmla="*/ 196 w 246"/>
              <a:gd name="T77" fmla="*/ 7 h 63"/>
              <a:gd name="T78" fmla="*/ 196 w 246"/>
              <a:gd name="T79" fmla="*/ 7 h 63"/>
              <a:gd name="T80" fmla="*/ 196 w 246"/>
              <a:gd name="T81" fmla="*/ 7 h 63"/>
              <a:gd name="T82" fmla="*/ 214 w 246"/>
              <a:gd name="T83" fmla="*/ 0 h 63"/>
              <a:gd name="T84" fmla="*/ 214 w 246"/>
              <a:gd name="T85" fmla="*/ 0 h 63"/>
              <a:gd name="T86" fmla="*/ 155 w 246"/>
              <a:gd name="T87" fmla="*/ 0 h 63"/>
              <a:gd name="T88" fmla="*/ 155 w 246"/>
              <a:gd name="T89" fmla="*/ 0 h 63"/>
              <a:gd name="T90" fmla="*/ 179 w 246"/>
              <a:gd name="T91" fmla="*/ 8 h 63"/>
              <a:gd name="T92" fmla="*/ 155 w 246"/>
              <a:gd name="T9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6" h="63">
                <a:moveTo>
                  <a:pt x="44" y="37"/>
                </a:moveTo>
                <a:cubicBezTo>
                  <a:pt x="44" y="37"/>
                  <a:pt x="44" y="37"/>
                  <a:pt x="44" y="37"/>
                </a:cubicBezTo>
                <a:cubicBezTo>
                  <a:pt x="44" y="37"/>
                  <a:pt x="44" y="37"/>
                  <a:pt x="44" y="37"/>
                </a:cubicBezTo>
                <a:cubicBezTo>
                  <a:pt x="44" y="37"/>
                  <a:pt x="44" y="37"/>
                  <a:pt x="44" y="37"/>
                </a:cubicBezTo>
                <a:moveTo>
                  <a:pt x="58" y="36"/>
                </a:moveTo>
                <a:cubicBezTo>
                  <a:pt x="57" y="36"/>
                  <a:pt x="57" y="36"/>
                  <a:pt x="57" y="36"/>
                </a:cubicBezTo>
                <a:cubicBezTo>
                  <a:pt x="57" y="36"/>
                  <a:pt x="57" y="36"/>
                  <a:pt x="58" y="36"/>
                </a:cubicBezTo>
                <a:moveTo>
                  <a:pt x="28" y="34"/>
                </a:moveTo>
                <a:cubicBezTo>
                  <a:pt x="28" y="34"/>
                  <a:pt x="28" y="34"/>
                  <a:pt x="28" y="34"/>
                </a:cubicBezTo>
                <a:cubicBezTo>
                  <a:pt x="33" y="36"/>
                  <a:pt x="38" y="37"/>
                  <a:pt x="44" y="37"/>
                </a:cubicBezTo>
                <a:cubicBezTo>
                  <a:pt x="38" y="37"/>
                  <a:pt x="33" y="36"/>
                  <a:pt x="28" y="34"/>
                </a:cubicBezTo>
                <a:moveTo>
                  <a:pt x="179" y="8"/>
                </a:moveTo>
                <a:cubicBezTo>
                  <a:pt x="179" y="8"/>
                  <a:pt x="179" y="8"/>
                  <a:pt x="179" y="8"/>
                </a:cubicBezTo>
                <a:cubicBezTo>
                  <a:pt x="179" y="8"/>
                  <a:pt x="179" y="8"/>
                  <a:pt x="179" y="8"/>
                </a:cubicBezTo>
                <a:cubicBezTo>
                  <a:pt x="179" y="8"/>
                  <a:pt x="179" y="8"/>
                  <a:pt x="179" y="8"/>
                </a:cubicBezTo>
                <a:moveTo>
                  <a:pt x="147" y="1"/>
                </a:moveTo>
                <a:cubicBezTo>
                  <a:pt x="132" y="3"/>
                  <a:pt x="117" y="5"/>
                  <a:pt x="101" y="8"/>
                </a:cubicBezTo>
                <a:cubicBezTo>
                  <a:pt x="100" y="17"/>
                  <a:pt x="97" y="25"/>
                  <a:pt x="88" y="31"/>
                </a:cubicBezTo>
                <a:cubicBezTo>
                  <a:pt x="81" y="37"/>
                  <a:pt x="60" y="45"/>
                  <a:pt x="42" y="45"/>
                </a:cubicBezTo>
                <a:cubicBezTo>
                  <a:pt x="36" y="45"/>
                  <a:pt x="29" y="44"/>
                  <a:pt x="24" y="41"/>
                </a:cubicBezTo>
                <a:cubicBezTo>
                  <a:pt x="24" y="41"/>
                  <a:pt x="24" y="40"/>
                  <a:pt x="23" y="40"/>
                </a:cubicBezTo>
                <a:cubicBezTo>
                  <a:pt x="20" y="46"/>
                  <a:pt x="17" y="51"/>
                  <a:pt x="12" y="57"/>
                </a:cubicBezTo>
                <a:cubicBezTo>
                  <a:pt x="11" y="60"/>
                  <a:pt x="8" y="61"/>
                  <a:pt x="6" y="61"/>
                </a:cubicBezTo>
                <a:cubicBezTo>
                  <a:pt x="4" y="61"/>
                  <a:pt x="2" y="60"/>
                  <a:pt x="0" y="59"/>
                </a:cubicBezTo>
                <a:cubicBezTo>
                  <a:pt x="2" y="62"/>
                  <a:pt x="5" y="63"/>
                  <a:pt x="9" y="63"/>
                </a:cubicBezTo>
                <a:cubicBezTo>
                  <a:pt x="15" y="63"/>
                  <a:pt x="22" y="60"/>
                  <a:pt x="30" y="50"/>
                </a:cubicBezTo>
                <a:cubicBezTo>
                  <a:pt x="30" y="50"/>
                  <a:pt x="74" y="48"/>
                  <a:pt x="94" y="40"/>
                </a:cubicBezTo>
                <a:cubicBezTo>
                  <a:pt x="114" y="32"/>
                  <a:pt x="143" y="25"/>
                  <a:pt x="169" y="22"/>
                </a:cubicBezTo>
                <a:cubicBezTo>
                  <a:pt x="196" y="19"/>
                  <a:pt x="220" y="10"/>
                  <a:pt x="220" y="10"/>
                </a:cubicBezTo>
                <a:cubicBezTo>
                  <a:pt x="220" y="10"/>
                  <a:pt x="233" y="17"/>
                  <a:pt x="240" y="17"/>
                </a:cubicBezTo>
                <a:cubicBezTo>
                  <a:pt x="244" y="17"/>
                  <a:pt x="246" y="15"/>
                  <a:pt x="246" y="11"/>
                </a:cubicBezTo>
                <a:cubicBezTo>
                  <a:pt x="244" y="14"/>
                  <a:pt x="242" y="15"/>
                  <a:pt x="239" y="15"/>
                </a:cubicBezTo>
                <a:cubicBezTo>
                  <a:pt x="237" y="15"/>
                  <a:pt x="236" y="15"/>
                  <a:pt x="234" y="14"/>
                </a:cubicBezTo>
                <a:cubicBezTo>
                  <a:pt x="230" y="11"/>
                  <a:pt x="226" y="8"/>
                  <a:pt x="222" y="5"/>
                </a:cubicBezTo>
                <a:cubicBezTo>
                  <a:pt x="210" y="13"/>
                  <a:pt x="191" y="16"/>
                  <a:pt x="177" y="16"/>
                </a:cubicBezTo>
                <a:cubicBezTo>
                  <a:pt x="173" y="16"/>
                  <a:pt x="169" y="16"/>
                  <a:pt x="167" y="15"/>
                </a:cubicBezTo>
                <a:cubicBezTo>
                  <a:pt x="158" y="13"/>
                  <a:pt x="151" y="8"/>
                  <a:pt x="147" y="1"/>
                </a:cubicBezTo>
                <a:moveTo>
                  <a:pt x="214" y="0"/>
                </a:moveTo>
                <a:cubicBezTo>
                  <a:pt x="210" y="3"/>
                  <a:pt x="204" y="5"/>
                  <a:pt x="196" y="7"/>
                </a:cubicBezTo>
                <a:cubicBezTo>
                  <a:pt x="196" y="7"/>
                  <a:pt x="196" y="7"/>
                  <a:pt x="196" y="7"/>
                </a:cubicBezTo>
                <a:cubicBezTo>
                  <a:pt x="196" y="7"/>
                  <a:pt x="196" y="7"/>
                  <a:pt x="196" y="7"/>
                </a:cubicBezTo>
                <a:cubicBezTo>
                  <a:pt x="204" y="5"/>
                  <a:pt x="210" y="3"/>
                  <a:pt x="214" y="0"/>
                </a:cubicBezTo>
                <a:cubicBezTo>
                  <a:pt x="214" y="0"/>
                  <a:pt x="214" y="0"/>
                  <a:pt x="214" y="0"/>
                </a:cubicBezTo>
                <a:moveTo>
                  <a:pt x="155" y="0"/>
                </a:moveTo>
                <a:cubicBezTo>
                  <a:pt x="155" y="0"/>
                  <a:pt x="155" y="0"/>
                  <a:pt x="155" y="0"/>
                </a:cubicBezTo>
                <a:cubicBezTo>
                  <a:pt x="160" y="5"/>
                  <a:pt x="167" y="8"/>
                  <a:pt x="179" y="8"/>
                </a:cubicBezTo>
                <a:cubicBezTo>
                  <a:pt x="167" y="8"/>
                  <a:pt x="160" y="5"/>
                  <a:pt x="155" y="0"/>
                </a:cubicBezTo>
              </a:path>
            </a:pathLst>
          </a:custGeom>
          <a:solidFill>
            <a:srgbClr val="C4C9C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210"/>
          <p:cNvSpPr/>
          <p:nvPr/>
        </p:nvSpPr>
        <p:spPr bwMode="auto">
          <a:xfrm>
            <a:off x="1802042" y="3307364"/>
            <a:ext cx="492170" cy="73302"/>
          </a:xfrm>
          <a:custGeom>
            <a:avLst/>
            <a:gdLst>
              <a:gd name="T0" fmla="*/ 0 w 265"/>
              <a:gd name="T1" fmla="*/ 5 h 44"/>
              <a:gd name="T2" fmla="*/ 1 w 265"/>
              <a:gd name="T3" fmla="*/ 17 h 44"/>
              <a:gd name="T4" fmla="*/ 179 w 265"/>
              <a:gd name="T5" fmla="*/ 13 h 44"/>
              <a:gd name="T6" fmla="*/ 228 w 265"/>
              <a:gd name="T7" fmla="*/ 35 h 44"/>
              <a:gd name="T8" fmla="*/ 173 w 265"/>
              <a:gd name="T9" fmla="*/ 1 h 44"/>
              <a:gd name="T10" fmla="*/ 0 w 265"/>
              <a:gd name="T11" fmla="*/ 5 h 44"/>
            </a:gdLst>
            <a:ahLst/>
            <a:cxnLst>
              <a:cxn ang="0">
                <a:pos x="T0" y="T1"/>
              </a:cxn>
              <a:cxn ang="0">
                <a:pos x="T2" y="T3"/>
              </a:cxn>
              <a:cxn ang="0">
                <a:pos x="T4" y="T5"/>
              </a:cxn>
              <a:cxn ang="0">
                <a:pos x="T6" y="T7"/>
              </a:cxn>
              <a:cxn ang="0">
                <a:pos x="T8" y="T9"/>
              </a:cxn>
              <a:cxn ang="0">
                <a:pos x="T10" y="T11"/>
              </a:cxn>
            </a:cxnLst>
            <a:rect l="0" t="0" r="r" b="b"/>
            <a:pathLst>
              <a:path w="265" h="44">
                <a:moveTo>
                  <a:pt x="0" y="5"/>
                </a:moveTo>
                <a:cubicBezTo>
                  <a:pt x="1" y="17"/>
                  <a:pt x="1" y="17"/>
                  <a:pt x="1" y="17"/>
                </a:cubicBezTo>
                <a:cubicBezTo>
                  <a:pt x="1" y="17"/>
                  <a:pt x="152" y="10"/>
                  <a:pt x="179" y="13"/>
                </a:cubicBezTo>
                <a:cubicBezTo>
                  <a:pt x="206" y="16"/>
                  <a:pt x="214" y="26"/>
                  <a:pt x="228" y="35"/>
                </a:cubicBezTo>
                <a:cubicBezTo>
                  <a:pt x="242" y="44"/>
                  <a:pt x="265" y="3"/>
                  <a:pt x="173" y="1"/>
                </a:cubicBezTo>
                <a:cubicBezTo>
                  <a:pt x="80" y="0"/>
                  <a:pt x="0" y="5"/>
                  <a:pt x="0" y="5"/>
                </a:cubicBezTo>
              </a:path>
            </a:pathLst>
          </a:custGeom>
          <a:solidFill>
            <a:srgbClr val="32323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211"/>
          <p:cNvSpPr/>
          <p:nvPr/>
        </p:nvSpPr>
        <p:spPr bwMode="auto">
          <a:xfrm>
            <a:off x="1728740" y="3223591"/>
            <a:ext cx="492170" cy="251321"/>
          </a:xfrm>
          <a:custGeom>
            <a:avLst/>
            <a:gdLst>
              <a:gd name="T0" fmla="*/ 262 w 265"/>
              <a:gd name="T1" fmla="*/ 0 h 133"/>
              <a:gd name="T2" fmla="*/ 265 w 265"/>
              <a:gd name="T3" fmla="*/ 11 h 133"/>
              <a:gd name="T4" fmla="*/ 84 w 265"/>
              <a:gd name="T5" fmla="*/ 80 h 133"/>
              <a:gd name="T6" fmla="*/ 46 w 265"/>
              <a:gd name="T7" fmla="*/ 119 h 133"/>
              <a:gd name="T8" fmla="*/ 85 w 265"/>
              <a:gd name="T9" fmla="*/ 67 h 133"/>
              <a:gd name="T10" fmla="*/ 262 w 265"/>
              <a:gd name="T11" fmla="*/ 0 h 133"/>
            </a:gdLst>
            <a:ahLst/>
            <a:cxnLst>
              <a:cxn ang="0">
                <a:pos x="T0" y="T1"/>
              </a:cxn>
              <a:cxn ang="0">
                <a:pos x="T2" y="T3"/>
              </a:cxn>
              <a:cxn ang="0">
                <a:pos x="T4" y="T5"/>
              </a:cxn>
              <a:cxn ang="0">
                <a:pos x="T6" y="T7"/>
              </a:cxn>
              <a:cxn ang="0">
                <a:pos x="T8" y="T9"/>
              </a:cxn>
              <a:cxn ang="0">
                <a:pos x="T10" y="T11"/>
              </a:cxn>
            </a:cxnLst>
            <a:rect l="0" t="0" r="r" b="b"/>
            <a:pathLst>
              <a:path w="265" h="133">
                <a:moveTo>
                  <a:pt x="262" y="0"/>
                </a:moveTo>
                <a:cubicBezTo>
                  <a:pt x="265" y="11"/>
                  <a:pt x="265" y="11"/>
                  <a:pt x="265" y="11"/>
                </a:cubicBezTo>
                <a:cubicBezTo>
                  <a:pt x="265" y="11"/>
                  <a:pt x="108" y="68"/>
                  <a:pt x="84" y="80"/>
                </a:cubicBezTo>
                <a:cubicBezTo>
                  <a:pt x="60" y="93"/>
                  <a:pt x="56" y="105"/>
                  <a:pt x="46" y="119"/>
                </a:cubicBezTo>
                <a:cubicBezTo>
                  <a:pt x="37" y="133"/>
                  <a:pt x="0" y="104"/>
                  <a:pt x="85" y="67"/>
                </a:cubicBezTo>
                <a:cubicBezTo>
                  <a:pt x="170" y="31"/>
                  <a:pt x="262" y="0"/>
                  <a:pt x="262" y="0"/>
                </a:cubicBezTo>
              </a:path>
            </a:pathLst>
          </a:custGeom>
          <a:solidFill>
            <a:srgbClr val="32323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212"/>
          <p:cNvSpPr>
            <a:spLocks noEditPoints="1"/>
          </p:cNvSpPr>
          <p:nvPr/>
        </p:nvSpPr>
        <p:spPr bwMode="auto">
          <a:xfrm>
            <a:off x="1802042" y="3286421"/>
            <a:ext cx="157076" cy="94245"/>
          </a:xfrm>
          <a:custGeom>
            <a:avLst/>
            <a:gdLst>
              <a:gd name="T0" fmla="*/ 73 w 83"/>
              <a:gd name="T1" fmla="*/ 23 h 54"/>
              <a:gd name="T2" fmla="*/ 0 w 83"/>
              <a:gd name="T3" fmla="*/ 25 h 54"/>
              <a:gd name="T4" fmla="*/ 0 w 83"/>
              <a:gd name="T5" fmla="*/ 27 h 54"/>
              <a:gd name="T6" fmla="*/ 1 w 83"/>
              <a:gd name="T7" fmla="*/ 33 h 54"/>
              <a:gd name="T8" fmla="*/ 1 w 83"/>
              <a:gd name="T9" fmla="*/ 33 h 54"/>
              <a:gd name="T10" fmla="*/ 9 w 83"/>
              <a:gd name="T11" fmla="*/ 54 h 54"/>
              <a:gd name="T12" fmla="*/ 43 w 83"/>
              <a:gd name="T13" fmla="*/ 35 h 54"/>
              <a:gd name="T14" fmla="*/ 73 w 83"/>
              <a:gd name="T15" fmla="*/ 23 h 54"/>
              <a:gd name="T16" fmla="*/ 61 w 83"/>
              <a:gd name="T17" fmla="*/ 0 h 54"/>
              <a:gd name="T18" fmla="*/ 60 w 83"/>
              <a:gd name="T19" fmla="*/ 0 h 54"/>
              <a:gd name="T20" fmla="*/ 40 w 83"/>
              <a:gd name="T21" fmla="*/ 3 h 54"/>
              <a:gd name="T22" fmla="*/ 39 w 83"/>
              <a:gd name="T23" fmla="*/ 3 h 54"/>
              <a:gd name="T24" fmla="*/ 35 w 83"/>
              <a:gd name="T25" fmla="*/ 4 h 54"/>
              <a:gd name="T26" fmla="*/ 35 w 83"/>
              <a:gd name="T27" fmla="*/ 4 h 54"/>
              <a:gd name="T28" fmla="*/ 9 w 83"/>
              <a:gd name="T29" fmla="*/ 13 h 54"/>
              <a:gd name="T30" fmla="*/ 83 w 83"/>
              <a:gd name="T31" fmla="*/ 10 h 54"/>
              <a:gd name="T32" fmla="*/ 62 w 83"/>
              <a:gd name="T33" fmla="*/ 0 h 54"/>
              <a:gd name="T34" fmla="*/ 61 w 83"/>
              <a:gd name="T3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54">
                <a:moveTo>
                  <a:pt x="73" y="23"/>
                </a:moveTo>
                <a:cubicBezTo>
                  <a:pt x="37" y="24"/>
                  <a:pt x="6" y="25"/>
                  <a:pt x="0" y="25"/>
                </a:cubicBezTo>
                <a:cubicBezTo>
                  <a:pt x="0" y="26"/>
                  <a:pt x="0" y="27"/>
                  <a:pt x="0" y="27"/>
                </a:cubicBezTo>
                <a:cubicBezTo>
                  <a:pt x="0" y="29"/>
                  <a:pt x="0" y="31"/>
                  <a:pt x="1" y="33"/>
                </a:cubicBezTo>
                <a:cubicBezTo>
                  <a:pt x="1" y="33"/>
                  <a:pt x="1" y="33"/>
                  <a:pt x="1" y="33"/>
                </a:cubicBezTo>
                <a:cubicBezTo>
                  <a:pt x="2" y="40"/>
                  <a:pt x="5" y="47"/>
                  <a:pt x="9" y="54"/>
                </a:cubicBezTo>
                <a:cubicBezTo>
                  <a:pt x="17" y="48"/>
                  <a:pt x="28" y="42"/>
                  <a:pt x="43" y="35"/>
                </a:cubicBezTo>
                <a:cubicBezTo>
                  <a:pt x="53" y="31"/>
                  <a:pt x="63" y="27"/>
                  <a:pt x="73" y="23"/>
                </a:cubicBezTo>
                <a:moveTo>
                  <a:pt x="61" y="0"/>
                </a:moveTo>
                <a:cubicBezTo>
                  <a:pt x="61" y="0"/>
                  <a:pt x="61" y="0"/>
                  <a:pt x="60" y="0"/>
                </a:cubicBezTo>
                <a:cubicBezTo>
                  <a:pt x="55" y="0"/>
                  <a:pt x="48" y="1"/>
                  <a:pt x="40" y="3"/>
                </a:cubicBezTo>
                <a:cubicBezTo>
                  <a:pt x="39" y="3"/>
                  <a:pt x="39" y="3"/>
                  <a:pt x="39" y="3"/>
                </a:cubicBezTo>
                <a:cubicBezTo>
                  <a:pt x="38" y="3"/>
                  <a:pt x="36" y="4"/>
                  <a:pt x="35" y="4"/>
                </a:cubicBezTo>
                <a:cubicBezTo>
                  <a:pt x="35" y="4"/>
                  <a:pt x="35" y="4"/>
                  <a:pt x="35" y="4"/>
                </a:cubicBezTo>
                <a:cubicBezTo>
                  <a:pt x="24" y="7"/>
                  <a:pt x="15" y="9"/>
                  <a:pt x="9" y="13"/>
                </a:cubicBezTo>
                <a:cubicBezTo>
                  <a:pt x="23" y="12"/>
                  <a:pt x="49" y="11"/>
                  <a:pt x="83" y="10"/>
                </a:cubicBezTo>
                <a:cubicBezTo>
                  <a:pt x="80" y="4"/>
                  <a:pt x="74" y="0"/>
                  <a:pt x="62" y="0"/>
                </a:cubicBezTo>
                <a:cubicBezTo>
                  <a:pt x="62" y="0"/>
                  <a:pt x="62" y="0"/>
                  <a:pt x="61"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213"/>
          <p:cNvSpPr/>
          <p:nvPr/>
        </p:nvSpPr>
        <p:spPr bwMode="auto">
          <a:xfrm>
            <a:off x="1802042" y="3307364"/>
            <a:ext cx="157076" cy="20943"/>
          </a:xfrm>
          <a:custGeom>
            <a:avLst/>
            <a:gdLst>
              <a:gd name="T0" fmla="*/ 83 w 85"/>
              <a:gd name="T1" fmla="*/ 0 h 15"/>
              <a:gd name="T2" fmla="*/ 9 w 85"/>
              <a:gd name="T3" fmla="*/ 3 h 15"/>
              <a:gd name="T4" fmla="*/ 0 w 85"/>
              <a:gd name="T5" fmla="*/ 15 h 15"/>
              <a:gd name="T6" fmla="*/ 73 w 85"/>
              <a:gd name="T7" fmla="*/ 13 h 15"/>
              <a:gd name="T8" fmla="*/ 85 w 85"/>
              <a:gd name="T9" fmla="*/ 8 h 15"/>
              <a:gd name="T10" fmla="*/ 83 w 85"/>
              <a:gd name="T11" fmla="*/ 0 h 15"/>
            </a:gdLst>
            <a:ahLst/>
            <a:cxnLst>
              <a:cxn ang="0">
                <a:pos x="T0" y="T1"/>
              </a:cxn>
              <a:cxn ang="0">
                <a:pos x="T2" y="T3"/>
              </a:cxn>
              <a:cxn ang="0">
                <a:pos x="T4" y="T5"/>
              </a:cxn>
              <a:cxn ang="0">
                <a:pos x="T6" y="T7"/>
              </a:cxn>
              <a:cxn ang="0">
                <a:pos x="T8" y="T9"/>
              </a:cxn>
              <a:cxn ang="0">
                <a:pos x="T10" y="T11"/>
              </a:cxn>
            </a:cxnLst>
            <a:rect l="0" t="0" r="r" b="b"/>
            <a:pathLst>
              <a:path w="85" h="15">
                <a:moveTo>
                  <a:pt x="83" y="0"/>
                </a:moveTo>
                <a:cubicBezTo>
                  <a:pt x="49" y="1"/>
                  <a:pt x="23" y="2"/>
                  <a:pt x="9" y="3"/>
                </a:cubicBezTo>
                <a:cubicBezTo>
                  <a:pt x="4" y="6"/>
                  <a:pt x="1" y="10"/>
                  <a:pt x="0" y="15"/>
                </a:cubicBezTo>
                <a:cubicBezTo>
                  <a:pt x="6" y="15"/>
                  <a:pt x="37" y="14"/>
                  <a:pt x="73" y="13"/>
                </a:cubicBezTo>
                <a:cubicBezTo>
                  <a:pt x="77" y="11"/>
                  <a:pt x="81" y="10"/>
                  <a:pt x="85" y="8"/>
                </a:cubicBezTo>
                <a:cubicBezTo>
                  <a:pt x="85" y="5"/>
                  <a:pt x="84" y="3"/>
                  <a:pt x="83" y="0"/>
                </a:cubicBezTo>
              </a:path>
            </a:pathLst>
          </a:custGeom>
          <a:solidFill>
            <a:srgbClr val="ADADA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214"/>
          <p:cNvSpPr/>
          <p:nvPr/>
        </p:nvSpPr>
        <p:spPr bwMode="auto">
          <a:xfrm>
            <a:off x="1864872" y="3338780"/>
            <a:ext cx="104717" cy="41887"/>
          </a:xfrm>
          <a:custGeom>
            <a:avLst/>
            <a:gdLst>
              <a:gd name="T0" fmla="*/ 55 w 55"/>
              <a:gd name="T1" fmla="*/ 0 h 24"/>
              <a:gd name="T2" fmla="*/ 10 w 55"/>
              <a:gd name="T3" fmla="*/ 18 h 24"/>
              <a:gd name="T4" fmla="*/ 0 w 55"/>
              <a:gd name="T5" fmla="*/ 24 h 24"/>
              <a:gd name="T6" fmla="*/ 54 w 55"/>
              <a:gd name="T7" fmla="*/ 9 h 24"/>
              <a:gd name="T8" fmla="*/ 55 w 55"/>
              <a:gd name="T9" fmla="*/ 3 h 24"/>
              <a:gd name="T10" fmla="*/ 55 w 55"/>
              <a:gd name="T11" fmla="*/ 0 h 24"/>
            </a:gdLst>
            <a:ahLst/>
            <a:cxnLst>
              <a:cxn ang="0">
                <a:pos x="T0" y="T1"/>
              </a:cxn>
              <a:cxn ang="0">
                <a:pos x="T2" y="T3"/>
              </a:cxn>
              <a:cxn ang="0">
                <a:pos x="T4" y="T5"/>
              </a:cxn>
              <a:cxn ang="0">
                <a:pos x="T6" y="T7"/>
              </a:cxn>
              <a:cxn ang="0">
                <a:pos x="T8" y="T9"/>
              </a:cxn>
              <a:cxn ang="0">
                <a:pos x="T10" y="T11"/>
              </a:cxn>
            </a:cxnLst>
            <a:rect l="0" t="0" r="r" b="b"/>
            <a:pathLst>
              <a:path w="55" h="24">
                <a:moveTo>
                  <a:pt x="55" y="0"/>
                </a:moveTo>
                <a:cubicBezTo>
                  <a:pt x="34" y="8"/>
                  <a:pt x="16" y="15"/>
                  <a:pt x="10" y="18"/>
                </a:cubicBezTo>
                <a:cubicBezTo>
                  <a:pt x="6" y="20"/>
                  <a:pt x="3" y="22"/>
                  <a:pt x="0" y="24"/>
                </a:cubicBezTo>
                <a:cubicBezTo>
                  <a:pt x="16" y="18"/>
                  <a:pt x="35" y="13"/>
                  <a:pt x="54" y="9"/>
                </a:cubicBezTo>
                <a:cubicBezTo>
                  <a:pt x="55" y="7"/>
                  <a:pt x="55" y="5"/>
                  <a:pt x="55" y="3"/>
                </a:cubicBezTo>
                <a:cubicBezTo>
                  <a:pt x="55" y="2"/>
                  <a:pt x="55" y="1"/>
                  <a:pt x="55"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215"/>
          <p:cNvSpPr/>
          <p:nvPr/>
        </p:nvSpPr>
        <p:spPr bwMode="auto">
          <a:xfrm>
            <a:off x="1843928" y="3359723"/>
            <a:ext cx="125660" cy="52359"/>
          </a:xfrm>
          <a:custGeom>
            <a:avLst/>
            <a:gdLst>
              <a:gd name="T0" fmla="*/ 66 w 66"/>
              <a:gd name="T1" fmla="*/ 0 h 28"/>
              <a:gd name="T2" fmla="*/ 12 w 66"/>
              <a:gd name="T3" fmla="*/ 15 h 28"/>
              <a:gd name="T4" fmla="*/ 0 w 66"/>
              <a:gd name="T5" fmla="*/ 25 h 28"/>
              <a:gd name="T6" fmla="*/ 16 w 66"/>
              <a:gd name="T7" fmla="*/ 28 h 28"/>
              <a:gd name="T8" fmla="*/ 16 w 66"/>
              <a:gd name="T9" fmla="*/ 28 h 28"/>
              <a:gd name="T10" fmla="*/ 16 w 66"/>
              <a:gd name="T11" fmla="*/ 28 h 28"/>
              <a:gd name="T12" fmla="*/ 29 w 66"/>
              <a:gd name="T13" fmla="*/ 27 h 28"/>
              <a:gd name="T14" fmla="*/ 30 w 66"/>
              <a:gd name="T15" fmla="*/ 27 h 28"/>
              <a:gd name="T16" fmla="*/ 30 w 66"/>
              <a:gd name="T17" fmla="*/ 27 h 28"/>
              <a:gd name="T18" fmla="*/ 66 w 66"/>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8">
                <a:moveTo>
                  <a:pt x="66" y="0"/>
                </a:moveTo>
                <a:cubicBezTo>
                  <a:pt x="47" y="4"/>
                  <a:pt x="28" y="9"/>
                  <a:pt x="12" y="15"/>
                </a:cubicBezTo>
                <a:cubicBezTo>
                  <a:pt x="7" y="18"/>
                  <a:pt x="4" y="22"/>
                  <a:pt x="0" y="25"/>
                </a:cubicBezTo>
                <a:cubicBezTo>
                  <a:pt x="5" y="27"/>
                  <a:pt x="10" y="28"/>
                  <a:pt x="16" y="28"/>
                </a:cubicBezTo>
                <a:cubicBezTo>
                  <a:pt x="16" y="28"/>
                  <a:pt x="16" y="28"/>
                  <a:pt x="16" y="28"/>
                </a:cubicBezTo>
                <a:cubicBezTo>
                  <a:pt x="16" y="28"/>
                  <a:pt x="16" y="28"/>
                  <a:pt x="16" y="28"/>
                </a:cubicBezTo>
                <a:cubicBezTo>
                  <a:pt x="20" y="28"/>
                  <a:pt x="24" y="28"/>
                  <a:pt x="29" y="27"/>
                </a:cubicBezTo>
                <a:cubicBezTo>
                  <a:pt x="29" y="27"/>
                  <a:pt x="29" y="27"/>
                  <a:pt x="30" y="27"/>
                </a:cubicBezTo>
                <a:cubicBezTo>
                  <a:pt x="30" y="27"/>
                  <a:pt x="30" y="27"/>
                  <a:pt x="30" y="27"/>
                </a:cubicBezTo>
                <a:cubicBezTo>
                  <a:pt x="55" y="21"/>
                  <a:pt x="64" y="11"/>
                  <a:pt x="66" y="0"/>
                </a:cubicBezTo>
              </a:path>
            </a:pathLst>
          </a:custGeom>
          <a:solidFill>
            <a:srgbClr val="E7E9E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216"/>
          <p:cNvSpPr/>
          <p:nvPr/>
        </p:nvSpPr>
        <p:spPr bwMode="auto">
          <a:xfrm>
            <a:off x="1822985" y="3317836"/>
            <a:ext cx="146604" cy="83774"/>
          </a:xfrm>
          <a:custGeom>
            <a:avLst/>
            <a:gdLst>
              <a:gd name="T0" fmla="*/ 76 w 78"/>
              <a:gd name="T1" fmla="*/ 0 h 46"/>
              <a:gd name="T2" fmla="*/ 64 w 78"/>
              <a:gd name="T3" fmla="*/ 5 h 46"/>
              <a:gd name="T4" fmla="*/ 34 w 78"/>
              <a:gd name="T5" fmla="*/ 17 h 46"/>
              <a:gd name="T6" fmla="*/ 0 w 78"/>
              <a:gd name="T7" fmla="*/ 36 h 46"/>
              <a:gd name="T8" fmla="*/ 11 w 78"/>
              <a:gd name="T9" fmla="*/ 46 h 46"/>
              <a:gd name="T10" fmla="*/ 23 w 78"/>
              <a:gd name="T11" fmla="*/ 36 h 46"/>
              <a:gd name="T12" fmla="*/ 33 w 78"/>
              <a:gd name="T13" fmla="*/ 30 h 46"/>
              <a:gd name="T14" fmla="*/ 78 w 78"/>
              <a:gd name="T15" fmla="*/ 12 h 46"/>
              <a:gd name="T16" fmla="*/ 77 w 78"/>
              <a:gd name="T17" fmla="*/ 8 h 46"/>
              <a:gd name="T18" fmla="*/ 77 w 78"/>
              <a:gd name="T19" fmla="*/ 8 h 46"/>
              <a:gd name="T20" fmla="*/ 77 w 78"/>
              <a:gd name="T21" fmla="*/ 7 h 46"/>
              <a:gd name="T22" fmla="*/ 76 w 78"/>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46">
                <a:moveTo>
                  <a:pt x="76" y="0"/>
                </a:moveTo>
                <a:cubicBezTo>
                  <a:pt x="72" y="2"/>
                  <a:pt x="68" y="3"/>
                  <a:pt x="64" y="5"/>
                </a:cubicBezTo>
                <a:cubicBezTo>
                  <a:pt x="54" y="9"/>
                  <a:pt x="44" y="13"/>
                  <a:pt x="34" y="17"/>
                </a:cubicBezTo>
                <a:cubicBezTo>
                  <a:pt x="19" y="24"/>
                  <a:pt x="8" y="30"/>
                  <a:pt x="0" y="36"/>
                </a:cubicBezTo>
                <a:cubicBezTo>
                  <a:pt x="3" y="40"/>
                  <a:pt x="7" y="43"/>
                  <a:pt x="11" y="46"/>
                </a:cubicBezTo>
                <a:cubicBezTo>
                  <a:pt x="15" y="43"/>
                  <a:pt x="18" y="39"/>
                  <a:pt x="23" y="36"/>
                </a:cubicBezTo>
                <a:cubicBezTo>
                  <a:pt x="26" y="34"/>
                  <a:pt x="29" y="32"/>
                  <a:pt x="33" y="30"/>
                </a:cubicBezTo>
                <a:cubicBezTo>
                  <a:pt x="39" y="27"/>
                  <a:pt x="57" y="20"/>
                  <a:pt x="78" y="12"/>
                </a:cubicBezTo>
                <a:cubicBezTo>
                  <a:pt x="78" y="11"/>
                  <a:pt x="78" y="9"/>
                  <a:pt x="77" y="8"/>
                </a:cubicBezTo>
                <a:cubicBezTo>
                  <a:pt x="77" y="8"/>
                  <a:pt x="77" y="8"/>
                  <a:pt x="77" y="8"/>
                </a:cubicBezTo>
                <a:cubicBezTo>
                  <a:pt x="77" y="7"/>
                  <a:pt x="77" y="7"/>
                  <a:pt x="77" y="7"/>
                </a:cubicBezTo>
                <a:cubicBezTo>
                  <a:pt x="77" y="4"/>
                  <a:pt x="77" y="2"/>
                  <a:pt x="76" y="0"/>
                </a:cubicBezTo>
              </a:path>
            </a:pathLst>
          </a:custGeom>
          <a:solidFill>
            <a:srgbClr val="ADADA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217"/>
          <p:cNvSpPr>
            <a:spLocks noEditPoints="1"/>
          </p:cNvSpPr>
          <p:nvPr/>
        </p:nvSpPr>
        <p:spPr bwMode="auto">
          <a:xfrm>
            <a:off x="1749683" y="3213119"/>
            <a:ext cx="502642" cy="219906"/>
          </a:xfrm>
          <a:custGeom>
            <a:avLst/>
            <a:gdLst>
              <a:gd name="T0" fmla="*/ 267 w 270"/>
              <a:gd name="T1" fmla="*/ 0 h 121"/>
              <a:gd name="T2" fmla="*/ 253 w 270"/>
              <a:gd name="T3" fmla="*/ 2 h 121"/>
              <a:gd name="T4" fmla="*/ 165 w 270"/>
              <a:gd name="T5" fmla="*/ 20 h 121"/>
              <a:gd name="T6" fmla="*/ 150 w 270"/>
              <a:gd name="T7" fmla="*/ 24 h 121"/>
              <a:gd name="T8" fmla="*/ 134 w 270"/>
              <a:gd name="T9" fmla="*/ 25 h 121"/>
              <a:gd name="T10" fmla="*/ 104 w 270"/>
              <a:gd name="T11" fmla="*/ 32 h 121"/>
              <a:gd name="T12" fmla="*/ 16 w 270"/>
              <a:gd name="T13" fmla="*/ 52 h 121"/>
              <a:gd name="T14" fmla="*/ 0 w 270"/>
              <a:gd name="T15" fmla="*/ 55 h 121"/>
              <a:gd name="T16" fmla="*/ 4 w 270"/>
              <a:gd name="T17" fmla="*/ 71 h 121"/>
              <a:gd name="T18" fmla="*/ 20 w 270"/>
              <a:gd name="T19" fmla="*/ 67 h 121"/>
              <a:gd name="T20" fmla="*/ 45 w 270"/>
              <a:gd name="T21" fmla="*/ 111 h 121"/>
              <a:gd name="T22" fmla="*/ 109 w 270"/>
              <a:gd name="T23" fmla="*/ 101 h 121"/>
              <a:gd name="T24" fmla="*/ 122 w 270"/>
              <a:gd name="T25" fmla="*/ 50 h 121"/>
              <a:gd name="T26" fmla="*/ 136 w 270"/>
              <a:gd name="T27" fmla="*/ 36 h 121"/>
              <a:gd name="T28" fmla="*/ 155 w 270"/>
              <a:gd name="T29" fmla="*/ 43 h 121"/>
              <a:gd name="T30" fmla="*/ 188 w 270"/>
              <a:gd name="T31" fmla="*/ 85 h 121"/>
              <a:gd name="T32" fmla="*/ 250 w 270"/>
              <a:gd name="T33" fmla="*/ 68 h 121"/>
              <a:gd name="T34" fmla="*/ 255 w 270"/>
              <a:gd name="T35" fmla="*/ 18 h 121"/>
              <a:gd name="T36" fmla="*/ 270 w 270"/>
              <a:gd name="T37" fmla="*/ 15 h 121"/>
              <a:gd name="T38" fmla="*/ 267 w 270"/>
              <a:gd name="T39" fmla="*/ 0 h 121"/>
              <a:gd name="T40" fmla="*/ 115 w 270"/>
              <a:gd name="T41" fmla="*/ 66 h 121"/>
              <a:gd name="T42" fmla="*/ 79 w 270"/>
              <a:gd name="T43" fmla="*/ 106 h 121"/>
              <a:gd name="T44" fmla="*/ 30 w 270"/>
              <a:gd name="T45" fmla="*/ 73 h 121"/>
              <a:gd name="T46" fmla="*/ 64 w 270"/>
              <a:gd name="T47" fmla="*/ 44 h 121"/>
              <a:gd name="T48" fmla="*/ 115 w 270"/>
              <a:gd name="T49" fmla="*/ 66 h 121"/>
              <a:gd name="T50" fmla="*/ 217 w 270"/>
              <a:gd name="T51" fmla="*/ 77 h 121"/>
              <a:gd name="T52" fmla="*/ 168 w 270"/>
              <a:gd name="T53" fmla="*/ 55 h 121"/>
              <a:gd name="T54" fmla="*/ 206 w 270"/>
              <a:gd name="T55" fmla="*/ 14 h 121"/>
              <a:gd name="T56" fmla="*/ 249 w 270"/>
              <a:gd name="T57" fmla="*/ 27 h 121"/>
              <a:gd name="T58" fmla="*/ 217 w 270"/>
              <a:gd name="T59" fmla="*/ 7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0" h="121">
                <a:moveTo>
                  <a:pt x="267" y="0"/>
                </a:moveTo>
                <a:cubicBezTo>
                  <a:pt x="253" y="2"/>
                  <a:pt x="253" y="2"/>
                  <a:pt x="253" y="2"/>
                </a:cubicBezTo>
                <a:cubicBezTo>
                  <a:pt x="197" y="2"/>
                  <a:pt x="165" y="20"/>
                  <a:pt x="165" y="20"/>
                </a:cubicBezTo>
                <a:cubicBezTo>
                  <a:pt x="159" y="24"/>
                  <a:pt x="155" y="24"/>
                  <a:pt x="150" y="24"/>
                </a:cubicBezTo>
                <a:cubicBezTo>
                  <a:pt x="146" y="24"/>
                  <a:pt x="141" y="24"/>
                  <a:pt x="134" y="25"/>
                </a:cubicBezTo>
                <a:cubicBezTo>
                  <a:pt x="116" y="29"/>
                  <a:pt x="116" y="36"/>
                  <a:pt x="104" y="32"/>
                </a:cubicBezTo>
                <a:cubicBezTo>
                  <a:pt x="104" y="32"/>
                  <a:pt x="67" y="29"/>
                  <a:pt x="16" y="52"/>
                </a:cubicBezTo>
                <a:cubicBezTo>
                  <a:pt x="0" y="55"/>
                  <a:pt x="0" y="55"/>
                  <a:pt x="0" y="55"/>
                </a:cubicBezTo>
                <a:cubicBezTo>
                  <a:pt x="4" y="71"/>
                  <a:pt x="4" y="71"/>
                  <a:pt x="4" y="71"/>
                </a:cubicBezTo>
                <a:cubicBezTo>
                  <a:pt x="20" y="67"/>
                  <a:pt x="20" y="67"/>
                  <a:pt x="20" y="67"/>
                </a:cubicBezTo>
                <a:cubicBezTo>
                  <a:pt x="20" y="67"/>
                  <a:pt x="25" y="99"/>
                  <a:pt x="45" y="111"/>
                </a:cubicBezTo>
                <a:cubicBezTo>
                  <a:pt x="63" y="121"/>
                  <a:pt x="99" y="109"/>
                  <a:pt x="109" y="101"/>
                </a:cubicBezTo>
                <a:cubicBezTo>
                  <a:pt x="127" y="89"/>
                  <a:pt x="123" y="65"/>
                  <a:pt x="122" y="50"/>
                </a:cubicBezTo>
                <a:cubicBezTo>
                  <a:pt x="122" y="50"/>
                  <a:pt x="124" y="39"/>
                  <a:pt x="136" y="36"/>
                </a:cubicBezTo>
                <a:cubicBezTo>
                  <a:pt x="149" y="34"/>
                  <a:pt x="155" y="43"/>
                  <a:pt x="155" y="43"/>
                </a:cubicBezTo>
                <a:cubicBezTo>
                  <a:pt x="160" y="57"/>
                  <a:pt x="166" y="81"/>
                  <a:pt x="188" y="85"/>
                </a:cubicBezTo>
                <a:cubicBezTo>
                  <a:pt x="201" y="88"/>
                  <a:pt x="238" y="85"/>
                  <a:pt x="250" y="68"/>
                </a:cubicBezTo>
                <a:cubicBezTo>
                  <a:pt x="264" y="49"/>
                  <a:pt x="255" y="18"/>
                  <a:pt x="255" y="18"/>
                </a:cubicBezTo>
                <a:cubicBezTo>
                  <a:pt x="270" y="15"/>
                  <a:pt x="270" y="15"/>
                  <a:pt x="270" y="15"/>
                </a:cubicBezTo>
                <a:cubicBezTo>
                  <a:pt x="267" y="0"/>
                  <a:pt x="267" y="0"/>
                  <a:pt x="267" y="0"/>
                </a:cubicBezTo>
                <a:moveTo>
                  <a:pt x="115" y="66"/>
                </a:moveTo>
                <a:cubicBezTo>
                  <a:pt x="117" y="81"/>
                  <a:pt x="114" y="98"/>
                  <a:pt x="79" y="106"/>
                </a:cubicBezTo>
                <a:cubicBezTo>
                  <a:pt x="43" y="114"/>
                  <a:pt x="34" y="91"/>
                  <a:pt x="30" y="73"/>
                </a:cubicBezTo>
                <a:cubicBezTo>
                  <a:pt x="25" y="54"/>
                  <a:pt x="42" y="49"/>
                  <a:pt x="64" y="44"/>
                </a:cubicBezTo>
                <a:cubicBezTo>
                  <a:pt x="111" y="33"/>
                  <a:pt x="113" y="48"/>
                  <a:pt x="115" y="66"/>
                </a:cubicBezTo>
                <a:moveTo>
                  <a:pt x="217" y="77"/>
                </a:moveTo>
                <a:cubicBezTo>
                  <a:pt x="181" y="84"/>
                  <a:pt x="172" y="70"/>
                  <a:pt x="168" y="55"/>
                </a:cubicBezTo>
                <a:cubicBezTo>
                  <a:pt x="163" y="37"/>
                  <a:pt x="159" y="22"/>
                  <a:pt x="206" y="14"/>
                </a:cubicBezTo>
                <a:cubicBezTo>
                  <a:pt x="228" y="10"/>
                  <a:pt x="246" y="8"/>
                  <a:pt x="249" y="27"/>
                </a:cubicBezTo>
                <a:cubicBezTo>
                  <a:pt x="252" y="45"/>
                  <a:pt x="253" y="70"/>
                  <a:pt x="217" y="77"/>
                </a:cubicBezTo>
              </a:path>
            </a:pathLst>
          </a:custGeom>
          <a:solidFill>
            <a:srgbClr val="32323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218"/>
          <p:cNvSpPr>
            <a:spLocks noEditPoints="1"/>
          </p:cNvSpPr>
          <p:nvPr/>
        </p:nvSpPr>
        <p:spPr bwMode="auto">
          <a:xfrm>
            <a:off x="2053362" y="3234062"/>
            <a:ext cx="157076" cy="104717"/>
          </a:xfrm>
          <a:custGeom>
            <a:avLst/>
            <a:gdLst>
              <a:gd name="T0" fmla="*/ 17 w 85"/>
              <a:gd name="T1" fmla="*/ 49 h 58"/>
              <a:gd name="T2" fmla="*/ 5 w 85"/>
              <a:gd name="T3" fmla="*/ 49 h 58"/>
              <a:gd name="T4" fmla="*/ 11 w 85"/>
              <a:gd name="T5" fmla="*/ 58 h 58"/>
              <a:gd name="T6" fmla="*/ 60 w 85"/>
              <a:gd name="T7" fmla="*/ 54 h 58"/>
              <a:gd name="T8" fmla="*/ 41 w 85"/>
              <a:gd name="T9" fmla="*/ 50 h 58"/>
              <a:gd name="T10" fmla="*/ 17 w 85"/>
              <a:gd name="T11" fmla="*/ 49 h 58"/>
              <a:gd name="T12" fmla="*/ 82 w 85"/>
              <a:gd name="T13" fmla="*/ 9 h 58"/>
              <a:gd name="T14" fmla="*/ 3 w 85"/>
              <a:gd name="T15" fmla="*/ 38 h 58"/>
              <a:gd name="T16" fmla="*/ 35 w 85"/>
              <a:gd name="T17" fmla="*/ 38 h 58"/>
              <a:gd name="T18" fmla="*/ 82 w 85"/>
              <a:gd name="T19" fmla="*/ 45 h 58"/>
              <a:gd name="T20" fmla="*/ 85 w 85"/>
              <a:gd name="T21" fmla="*/ 30 h 58"/>
              <a:gd name="T22" fmla="*/ 84 w 85"/>
              <a:gd name="T23" fmla="*/ 15 h 58"/>
              <a:gd name="T24" fmla="*/ 84 w 85"/>
              <a:gd name="T25" fmla="*/ 15 h 58"/>
              <a:gd name="T26" fmla="*/ 82 w 85"/>
              <a:gd name="T27" fmla="*/ 9 h 58"/>
              <a:gd name="T28" fmla="*/ 63 w 85"/>
              <a:gd name="T29" fmla="*/ 0 h 58"/>
              <a:gd name="T30" fmla="*/ 63 w 85"/>
              <a:gd name="T31" fmla="*/ 0 h 58"/>
              <a:gd name="T32" fmla="*/ 44 w 85"/>
              <a:gd name="T33" fmla="*/ 2 h 58"/>
              <a:gd name="T34" fmla="*/ 41 w 85"/>
              <a:gd name="T35" fmla="*/ 2 h 58"/>
              <a:gd name="T36" fmla="*/ 41 w 85"/>
              <a:gd name="T37" fmla="*/ 2 h 58"/>
              <a:gd name="T38" fmla="*/ 0 w 85"/>
              <a:gd name="T39" fmla="*/ 26 h 58"/>
              <a:gd name="T40" fmla="*/ 71 w 85"/>
              <a:gd name="T41" fmla="*/ 0 h 58"/>
              <a:gd name="T42" fmla="*/ 63 w 85"/>
              <a:gd name="T43" fmla="*/ 0 h 58"/>
              <a:gd name="T44" fmla="*/ 63 w 85"/>
              <a:gd name="T4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58">
                <a:moveTo>
                  <a:pt x="17" y="49"/>
                </a:moveTo>
                <a:cubicBezTo>
                  <a:pt x="13" y="49"/>
                  <a:pt x="9" y="49"/>
                  <a:pt x="5" y="49"/>
                </a:cubicBezTo>
                <a:cubicBezTo>
                  <a:pt x="6" y="53"/>
                  <a:pt x="8" y="56"/>
                  <a:pt x="11" y="58"/>
                </a:cubicBezTo>
                <a:cubicBezTo>
                  <a:pt x="29" y="56"/>
                  <a:pt x="46" y="55"/>
                  <a:pt x="60" y="54"/>
                </a:cubicBezTo>
                <a:cubicBezTo>
                  <a:pt x="55" y="52"/>
                  <a:pt x="49" y="51"/>
                  <a:pt x="41" y="50"/>
                </a:cubicBezTo>
                <a:cubicBezTo>
                  <a:pt x="36" y="50"/>
                  <a:pt x="28" y="49"/>
                  <a:pt x="17" y="49"/>
                </a:cubicBezTo>
                <a:moveTo>
                  <a:pt x="82" y="9"/>
                </a:moveTo>
                <a:cubicBezTo>
                  <a:pt x="70" y="14"/>
                  <a:pt x="37" y="25"/>
                  <a:pt x="3" y="38"/>
                </a:cubicBezTo>
                <a:cubicBezTo>
                  <a:pt x="13" y="38"/>
                  <a:pt x="24" y="38"/>
                  <a:pt x="35" y="38"/>
                </a:cubicBezTo>
                <a:cubicBezTo>
                  <a:pt x="56" y="39"/>
                  <a:pt x="72" y="41"/>
                  <a:pt x="82" y="45"/>
                </a:cubicBezTo>
                <a:cubicBezTo>
                  <a:pt x="85" y="40"/>
                  <a:pt x="85" y="35"/>
                  <a:pt x="85" y="30"/>
                </a:cubicBezTo>
                <a:cubicBezTo>
                  <a:pt x="85" y="25"/>
                  <a:pt x="85" y="19"/>
                  <a:pt x="84" y="15"/>
                </a:cubicBezTo>
                <a:cubicBezTo>
                  <a:pt x="84" y="15"/>
                  <a:pt x="84" y="15"/>
                  <a:pt x="84" y="15"/>
                </a:cubicBezTo>
                <a:cubicBezTo>
                  <a:pt x="83" y="12"/>
                  <a:pt x="83" y="11"/>
                  <a:pt x="82" y="9"/>
                </a:cubicBezTo>
                <a:moveTo>
                  <a:pt x="63" y="0"/>
                </a:moveTo>
                <a:cubicBezTo>
                  <a:pt x="63" y="0"/>
                  <a:pt x="63" y="0"/>
                  <a:pt x="63" y="0"/>
                </a:cubicBezTo>
                <a:cubicBezTo>
                  <a:pt x="57" y="0"/>
                  <a:pt x="51" y="1"/>
                  <a:pt x="44" y="2"/>
                </a:cubicBezTo>
                <a:cubicBezTo>
                  <a:pt x="43" y="2"/>
                  <a:pt x="42" y="2"/>
                  <a:pt x="41" y="2"/>
                </a:cubicBezTo>
                <a:cubicBezTo>
                  <a:pt x="41" y="2"/>
                  <a:pt x="41" y="2"/>
                  <a:pt x="41" y="2"/>
                </a:cubicBezTo>
                <a:cubicBezTo>
                  <a:pt x="10" y="8"/>
                  <a:pt x="1" y="16"/>
                  <a:pt x="0" y="26"/>
                </a:cubicBezTo>
                <a:cubicBezTo>
                  <a:pt x="30" y="15"/>
                  <a:pt x="56" y="6"/>
                  <a:pt x="71" y="0"/>
                </a:cubicBezTo>
                <a:cubicBezTo>
                  <a:pt x="68" y="0"/>
                  <a:pt x="66" y="0"/>
                  <a:pt x="63" y="0"/>
                </a:cubicBezTo>
                <a:cubicBezTo>
                  <a:pt x="63" y="0"/>
                  <a:pt x="63" y="0"/>
                  <a:pt x="63"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220"/>
          <p:cNvSpPr/>
          <p:nvPr/>
        </p:nvSpPr>
        <p:spPr bwMode="auto">
          <a:xfrm>
            <a:off x="2074307" y="3338775"/>
            <a:ext cx="115189" cy="20943"/>
          </a:xfrm>
          <a:custGeom>
            <a:avLst/>
            <a:gdLst>
              <a:gd name="T0" fmla="*/ 49 w 59"/>
              <a:gd name="T1" fmla="*/ 0 h 12"/>
              <a:gd name="T2" fmla="*/ 0 w 59"/>
              <a:gd name="T3" fmla="*/ 4 h 12"/>
              <a:gd name="T4" fmla="*/ 24 w 59"/>
              <a:gd name="T5" fmla="*/ 12 h 12"/>
              <a:gd name="T6" fmla="*/ 24 w 59"/>
              <a:gd name="T7" fmla="*/ 12 h 12"/>
              <a:gd name="T8" fmla="*/ 24 w 59"/>
              <a:gd name="T9" fmla="*/ 12 h 12"/>
              <a:gd name="T10" fmla="*/ 41 w 59"/>
              <a:gd name="T11" fmla="*/ 11 h 12"/>
              <a:gd name="T12" fmla="*/ 41 w 59"/>
              <a:gd name="T13" fmla="*/ 11 h 12"/>
              <a:gd name="T14" fmla="*/ 59 w 59"/>
              <a:gd name="T15" fmla="*/ 4 h 12"/>
              <a:gd name="T16" fmla="*/ 49 w 5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
                <a:moveTo>
                  <a:pt x="49" y="0"/>
                </a:moveTo>
                <a:cubicBezTo>
                  <a:pt x="35" y="1"/>
                  <a:pt x="18" y="2"/>
                  <a:pt x="0" y="4"/>
                </a:cubicBezTo>
                <a:cubicBezTo>
                  <a:pt x="5" y="9"/>
                  <a:pt x="12" y="12"/>
                  <a:pt x="24" y="12"/>
                </a:cubicBezTo>
                <a:cubicBezTo>
                  <a:pt x="24" y="12"/>
                  <a:pt x="24" y="12"/>
                  <a:pt x="24" y="12"/>
                </a:cubicBezTo>
                <a:cubicBezTo>
                  <a:pt x="24" y="12"/>
                  <a:pt x="24" y="12"/>
                  <a:pt x="24" y="12"/>
                </a:cubicBezTo>
                <a:cubicBezTo>
                  <a:pt x="29" y="12"/>
                  <a:pt x="34" y="12"/>
                  <a:pt x="41" y="11"/>
                </a:cubicBezTo>
                <a:cubicBezTo>
                  <a:pt x="41" y="11"/>
                  <a:pt x="41" y="11"/>
                  <a:pt x="41" y="11"/>
                </a:cubicBezTo>
                <a:cubicBezTo>
                  <a:pt x="49" y="9"/>
                  <a:pt x="55" y="7"/>
                  <a:pt x="59" y="4"/>
                </a:cubicBezTo>
                <a:cubicBezTo>
                  <a:pt x="56" y="3"/>
                  <a:pt x="53" y="1"/>
                  <a:pt x="49" y="0"/>
                </a:cubicBezTo>
              </a:path>
            </a:pathLst>
          </a:custGeom>
          <a:solidFill>
            <a:srgbClr val="E7E9E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221"/>
          <p:cNvSpPr/>
          <p:nvPr/>
        </p:nvSpPr>
        <p:spPr bwMode="auto">
          <a:xfrm>
            <a:off x="2063835" y="3307360"/>
            <a:ext cx="146604" cy="31415"/>
          </a:xfrm>
          <a:custGeom>
            <a:avLst/>
            <a:gdLst>
              <a:gd name="T0" fmla="*/ 1 w 80"/>
              <a:gd name="T1" fmla="*/ 0 h 20"/>
              <a:gd name="T2" fmla="*/ 0 w 80"/>
              <a:gd name="T3" fmla="*/ 1 h 20"/>
              <a:gd name="T4" fmla="*/ 1 w 80"/>
              <a:gd name="T5" fmla="*/ 5 h 20"/>
              <a:gd name="T6" fmla="*/ 3 w 80"/>
              <a:gd name="T7" fmla="*/ 11 h 20"/>
              <a:gd name="T8" fmla="*/ 15 w 80"/>
              <a:gd name="T9" fmla="*/ 11 h 20"/>
              <a:gd name="T10" fmla="*/ 39 w 80"/>
              <a:gd name="T11" fmla="*/ 12 h 20"/>
              <a:gd name="T12" fmla="*/ 58 w 80"/>
              <a:gd name="T13" fmla="*/ 16 h 20"/>
              <a:gd name="T14" fmla="*/ 68 w 80"/>
              <a:gd name="T15" fmla="*/ 20 h 20"/>
              <a:gd name="T16" fmla="*/ 80 w 80"/>
              <a:gd name="T17" fmla="*/ 7 h 20"/>
              <a:gd name="T18" fmla="*/ 33 w 80"/>
              <a:gd name="T19" fmla="*/ 0 h 20"/>
              <a:gd name="T20" fmla="*/ 1 w 8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20">
                <a:moveTo>
                  <a:pt x="1" y="0"/>
                </a:moveTo>
                <a:cubicBezTo>
                  <a:pt x="1" y="0"/>
                  <a:pt x="0" y="0"/>
                  <a:pt x="0" y="1"/>
                </a:cubicBezTo>
                <a:cubicBezTo>
                  <a:pt x="0" y="2"/>
                  <a:pt x="0" y="4"/>
                  <a:pt x="1" y="5"/>
                </a:cubicBezTo>
                <a:cubicBezTo>
                  <a:pt x="1" y="7"/>
                  <a:pt x="2" y="9"/>
                  <a:pt x="3" y="11"/>
                </a:cubicBezTo>
                <a:cubicBezTo>
                  <a:pt x="7" y="11"/>
                  <a:pt x="11" y="11"/>
                  <a:pt x="15" y="11"/>
                </a:cubicBezTo>
                <a:cubicBezTo>
                  <a:pt x="26" y="11"/>
                  <a:pt x="34" y="12"/>
                  <a:pt x="39" y="12"/>
                </a:cubicBezTo>
                <a:cubicBezTo>
                  <a:pt x="47" y="13"/>
                  <a:pt x="53" y="14"/>
                  <a:pt x="58" y="16"/>
                </a:cubicBezTo>
                <a:cubicBezTo>
                  <a:pt x="62" y="17"/>
                  <a:pt x="65" y="19"/>
                  <a:pt x="68" y="20"/>
                </a:cubicBezTo>
                <a:cubicBezTo>
                  <a:pt x="74" y="17"/>
                  <a:pt x="78" y="12"/>
                  <a:pt x="80" y="7"/>
                </a:cubicBezTo>
                <a:cubicBezTo>
                  <a:pt x="70" y="3"/>
                  <a:pt x="54" y="1"/>
                  <a:pt x="33" y="0"/>
                </a:cubicBezTo>
                <a:cubicBezTo>
                  <a:pt x="22" y="0"/>
                  <a:pt x="11" y="0"/>
                  <a:pt x="1" y="0"/>
                </a:cubicBezTo>
              </a:path>
            </a:pathLst>
          </a:custGeom>
          <a:solidFill>
            <a:srgbClr val="ADADA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222"/>
          <p:cNvSpPr/>
          <p:nvPr/>
        </p:nvSpPr>
        <p:spPr bwMode="auto">
          <a:xfrm>
            <a:off x="2053363" y="3234058"/>
            <a:ext cx="157076" cy="73302"/>
          </a:xfrm>
          <a:custGeom>
            <a:avLst/>
            <a:gdLst>
              <a:gd name="T0" fmla="*/ 71 w 82"/>
              <a:gd name="T1" fmla="*/ 0 h 39"/>
              <a:gd name="T2" fmla="*/ 0 w 82"/>
              <a:gd name="T3" fmla="*/ 26 h 39"/>
              <a:gd name="T4" fmla="*/ 0 w 82"/>
              <a:gd name="T5" fmla="*/ 28 h 39"/>
              <a:gd name="T6" fmla="*/ 2 w 82"/>
              <a:gd name="T7" fmla="*/ 39 h 39"/>
              <a:gd name="T8" fmla="*/ 3 w 82"/>
              <a:gd name="T9" fmla="*/ 38 h 39"/>
              <a:gd name="T10" fmla="*/ 82 w 82"/>
              <a:gd name="T11" fmla="*/ 9 h 39"/>
              <a:gd name="T12" fmla="*/ 71 w 82"/>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82" h="39">
                <a:moveTo>
                  <a:pt x="71" y="0"/>
                </a:moveTo>
                <a:cubicBezTo>
                  <a:pt x="56" y="6"/>
                  <a:pt x="30" y="15"/>
                  <a:pt x="0" y="26"/>
                </a:cubicBezTo>
                <a:cubicBezTo>
                  <a:pt x="0" y="27"/>
                  <a:pt x="0" y="27"/>
                  <a:pt x="0" y="28"/>
                </a:cubicBezTo>
                <a:cubicBezTo>
                  <a:pt x="0" y="32"/>
                  <a:pt x="1" y="35"/>
                  <a:pt x="2" y="39"/>
                </a:cubicBezTo>
                <a:cubicBezTo>
                  <a:pt x="2" y="38"/>
                  <a:pt x="3" y="38"/>
                  <a:pt x="3" y="38"/>
                </a:cubicBezTo>
                <a:cubicBezTo>
                  <a:pt x="37" y="25"/>
                  <a:pt x="70" y="14"/>
                  <a:pt x="82" y="9"/>
                </a:cubicBezTo>
                <a:cubicBezTo>
                  <a:pt x="80" y="4"/>
                  <a:pt x="76" y="2"/>
                  <a:pt x="71" y="0"/>
                </a:cubicBezTo>
              </a:path>
            </a:pathLst>
          </a:custGeom>
          <a:solidFill>
            <a:srgbClr val="ADADA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223"/>
          <p:cNvSpPr>
            <a:spLocks noEditPoints="1"/>
          </p:cNvSpPr>
          <p:nvPr/>
        </p:nvSpPr>
        <p:spPr bwMode="auto">
          <a:xfrm>
            <a:off x="2053363" y="3234058"/>
            <a:ext cx="157076" cy="125660"/>
          </a:xfrm>
          <a:custGeom>
            <a:avLst/>
            <a:gdLst>
              <a:gd name="T0" fmla="*/ 35 w 85"/>
              <a:gd name="T1" fmla="*/ 66 h 66"/>
              <a:gd name="T2" fmla="*/ 35 w 85"/>
              <a:gd name="T3" fmla="*/ 66 h 66"/>
              <a:gd name="T4" fmla="*/ 35 w 85"/>
              <a:gd name="T5" fmla="*/ 66 h 66"/>
              <a:gd name="T6" fmla="*/ 35 w 85"/>
              <a:gd name="T7" fmla="*/ 66 h 66"/>
              <a:gd name="T8" fmla="*/ 52 w 85"/>
              <a:gd name="T9" fmla="*/ 65 h 66"/>
              <a:gd name="T10" fmla="*/ 35 w 85"/>
              <a:gd name="T11" fmla="*/ 66 h 66"/>
              <a:gd name="T12" fmla="*/ 52 w 85"/>
              <a:gd name="T13" fmla="*/ 65 h 66"/>
              <a:gd name="T14" fmla="*/ 84 w 85"/>
              <a:gd name="T15" fmla="*/ 15 h 66"/>
              <a:gd name="T16" fmla="*/ 84 w 85"/>
              <a:gd name="T17" fmla="*/ 15 h 66"/>
              <a:gd name="T18" fmla="*/ 85 w 85"/>
              <a:gd name="T19" fmla="*/ 30 h 66"/>
              <a:gd name="T20" fmla="*/ 84 w 85"/>
              <a:gd name="T21" fmla="*/ 15 h 66"/>
              <a:gd name="T22" fmla="*/ 84 w 85"/>
              <a:gd name="T23" fmla="*/ 15 h 66"/>
              <a:gd name="T24" fmla="*/ 41 w 85"/>
              <a:gd name="T25" fmla="*/ 2 h 66"/>
              <a:gd name="T26" fmla="*/ 41 w 85"/>
              <a:gd name="T27" fmla="*/ 2 h 66"/>
              <a:gd name="T28" fmla="*/ 0 w 85"/>
              <a:gd name="T29" fmla="*/ 28 h 66"/>
              <a:gd name="T30" fmla="*/ 0 w 85"/>
              <a:gd name="T31" fmla="*/ 26 h 66"/>
              <a:gd name="T32" fmla="*/ 41 w 85"/>
              <a:gd name="T33" fmla="*/ 2 h 66"/>
              <a:gd name="T34" fmla="*/ 41 w 85"/>
              <a:gd name="T35" fmla="*/ 2 h 66"/>
              <a:gd name="T36" fmla="*/ 63 w 85"/>
              <a:gd name="T37" fmla="*/ 0 h 66"/>
              <a:gd name="T38" fmla="*/ 44 w 85"/>
              <a:gd name="T39" fmla="*/ 2 h 66"/>
              <a:gd name="T40" fmla="*/ 63 w 85"/>
              <a:gd name="T41" fmla="*/ 0 h 66"/>
              <a:gd name="T42" fmla="*/ 63 w 85"/>
              <a:gd name="T43" fmla="*/ 0 h 66"/>
              <a:gd name="T44" fmla="*/ 63 w 85"/>
              <a:gd name="T45" fmla="*/ 0 h 66"/>
              <a:gd name="T46" fmla="*/ 63 w 85"/>
              <a:gd name="T47" fmla="*/ 0 h 66"/>
              <a:gd name="T48" fmla="*/ 63 w 85"/>
              <a:gd name="T4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66">
                <a:moveTo>
                  <a:pt x="35" y="66"/>
                </a:moveTo>
                <a:cubicBezTo>
                  <a:pt x="35" y="66"/>
                  <a:pt x="35" y="66"/>
                  <a:pt x="35" y="66"/>
                </a:cubicBezTo>
                <a:cubicBezTo>
                  <a:pt x="35" y="66"/>
                  <a:pt x="35" y="66"/>
                  <a:pt x="35" y="66"/>
                </a:cubicBezTo>
                <a:cubicBezTo>
                  <a:pt x="35" y="66"/>
                  <a:pt x="35" y="66"/>
                  <a:pt x="35" y="66"/>
                </a:cubicBezTo>
                <a:moveTo>
                  <a:pt x="52" y="65"/>
                </a:moveTo>
                <a:cubicBezTo>
                  <a:pt x="45" y="66"/>
                  <a:pt x="40" y="66"/>
                  <a:pt x="35" y="66"/>
                </a:cubicBezTo>
                <a:cubicBezTo>
                  <a:pt x="40" y="66"/>
                  <a:pt x="45" y="66"/>
                  <a:pt x="52" y="65"/>
                </a:cubicBezTo>
                <a:moveTo>
                  <a:pt x="84" y="15"/>
                </a:moveTo>
                <a:cubicBezTo>
                  <a:pt x="84" y="15"/>
                  <a:pt x="84" y="15"/>
                  <a:pt x="84" y="15"/>
                </a:cubicBezTo>
                <a:cubicBezTo>
                  <a:pt x="85" y="19"/>
                  <a:pt x="85" y="25"/>
                  <a:pt x="85" y="30"/>
                </a:cubicBezTo>
                <a:cubicBezTo>
                  <a:pt x="85" y="25"/>
                  <a:pt x="85" y="19"/>
                  <a:pt x="84" y="15"/>
                </a:cubicBezTo>
                <a:cubicBezTo>
                  <a:pt x="84" y="15"/>
                  <a:pt x="84" y="15"/>
                  <a:pt x="84" y="15"/>
                </a:cubicBezTo>
                <a:moveTo>
                  <a:pt x="41" y="2"/>
                </a:moveTo>
                <a:cubicBezTo>
                  <a:pt x="41" y="2"/>
                  <a:pt x="41" y="2"/>
                  <a:pt x="41" y="2"/>
                </a:cubicBezTo>
                <a:cubicBezTo>
                  <a:pt x="8" y="8"/>
                  <a:pt x="0" y="17"/>
                  <a:pt x="0" y="28"/>
                </a:cubicBezTo>
                <a:cubicBezTo>
                  <a:pt x="0" y="27"/>
                  <a:pt x="0" y="27"/>
                  <a:pt x="0" y="26"/>
                </a:cubicBezTo>
                <a:cubicBezTo>
                  <a:pt x="1" y="16"/>
                  <a:pt x="10" y="8"/>
                  <a:pt x="41" y="2"/>
                </a:cubicBezTo>
                <a:cubicBezTo>
                  <a:pt x="41" y="2"/>
                  <a:pt x="41" y="2"/>
                  <a:pt x="41" y="2"/>
                </a:cubicBezTo>
                <a:moveTo>
                  <a:pt x="63" y="0"/>
                </a:moveTo>
                <a:cubicBezTo>
                  <a:pt x="57" y="0"/>
                  <a:pt x="51" y="1"/>
                  <a:pt x="44" y="2"/>
                </a:cubicBezTo>
                <a:cubicBezTo>
                  <a:pt x="51" y="1"/>
                  <a:pt x="57" y="0"/>
                  <a:pt x="63" y="0"/>
                </a:cubicBezTo>
                <a:moveTo>
                  <a:pt x="63" y="0"/>
                </a:moveTo>
                <a:cubicBezTo>
                  <a:pt x="63" y="0"/>
                  <a:pt x="63" y="0"/>
                  <a:pt x="63" y="0"/>
                </a:cubicBezTo>
                <a:cubicBezTo>
                  <a:pt x="63" y="0"/>
                  <a:pt x="63" y="0"/>
                  <a:pt x="63" y="0"/>
                </a:cubicBezTo>
                <a:cubicBezTo>
                  <a:pt x="63" y="0"/>
                  <a:pt x="63" y="0"/>
                  <a:pt x="63" y="0"/>
                </a:cubicBezTo>
              </a:path>
            </a:pathLst>
          </a:custGeom>
          <a:solidFill>
            <a:srgbClr val="ADADA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225"/>
          <p:cNvSpPr/>
          <p:nvPr/>
        </p:nvSpPr>
        <p:spPr bwMode="auto">
          <a:xfrm>
            <a:off x="2566477" y="5694908"/>
            <a:ext cx="272265" cy="62830"/>
          </a:xfrm>
          <a:custGeom>
            <a:avLst/>
            <a:gdLst>
              <a:gd name="T0" fmla="*/ 0 w 148"/>
              <a:gd name="T1" fmla="*/ 16 h 32"/>
              <a:gd name="T2" fmla="*/ 16 w 148"/>
              <a:gd name="T3" fmla="*/ 32 h 32"/>
              <a:gd name="T4" fmla="*/ 132 w 148"/>
              <a:gd name="T5" fmla="*/ 32 h 32"/>
              <a:gd name="T6" fmla="*/ 148 w 148"/>
              <a:gd name="T7" fmla="*/ 16 h 32"/>
              <a:gd name="T8" fmla="*/ 148 w 148"/>
              <a:gd name="T9" fmla="*/ 0 h 32"/>
              <a:gd name="T10" fmla="*/ 0 w 148"/>
              <a:gd name="T11" fmla="*/ 0 h 32"/>
              <a:gd name="T12" fmla="*/ 0 w 148"/>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148" h="32">
                <a:moveTo>
                  <a:pt x="0" y="16"/>
                </a:moveTo>
                <a:cubicBezTo>
                  <a:pt x="0" y="25"/>
                  <a:pt x="7" y="32"/>
                  <a:pt x="16" y="32"/>
                </a:cubicBezTo>
                <a:cubicBezTo>
                  <a:pt x="132" y="32"/>
                  <a:pt x="132" y="32"/>
                  <a:pt x="132" y="32"/>
                </a:cubicBezTo>
                <a:cubicBezTo>
                  <a:pt x="141" y="32"/>
                  <a:pt x="148" y="25"/>
                  <a:pt x="148" y="16"/>
                </a:cubicBezTo>
                <a:cubicBezTo>
                  <a:pt x="148" y="0"/>
                  <a:pt x="148" y="0"/>
                  <a:pt x="148" y="0"/>
                </a:cubicBezTo>
                <a:cubicBezTo>
                  <a:pt x="0" y="0"/>
                  <a:pt x="0" y="0"/>
                  <a:pt x="0" y="0"/>
                </a:cubicBezTo>
                <a:lnTo>
                  <a:pt x="0" y="16"/>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Rectangle 226"/>
          <p:cNvSpPr>
            <a:spLocks noChangeArrowheads="1"/>
          </p:cNvSpPr>
          <p:nvPr/>
        </p:nvSpPr>
        <p:spPr bwMode="auto">
          <a:xfrm>
            <a:off x="2566477" y="5642550"/>
            <a:ext cx="272265" cy="52359"/>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220" name="Freeform 227"/>
          <p:cNvSpPr/>
          <p:nvPr/>
        </p:nvSpPr>
        <p:spPr bwMode="auto">
          <a:xfrm>
            <a:off x="2556005" y="4804813"/>
            <a:ext cx="293208" cy="837736"/>
          </a:xfrm>
          <a:custGeom>
            <a:avLst/>
            <a:gdLst>
              <a:gd name="T0" fmla="*/ 28 w 28"/>
              <a:gd name="T1" fmla="*/ 0 h 80"/>
              <a:gd name="T2" fmla="*/ 0 w 28"/>
              <a:gd name="T3" fmla="*/ 0 h 80"/>
              <a:gd name="T4" fmla="*/ 0 w 28"/>
              <a:gd name="T5" fmla="*/ 80 h 80"/>
              <a:gd name="T6" fmla="*/ 1 w 28"/>
              <a:gd name="T7" fmla="*/ 80 h 80"/>
              <a:gd name="T8" fmla="*/ 27 w 28"/>
              <a:gd name="T9" fmla="*/ 80 h 80"/>
              <a:gd name="T10" fmla="*/ 28 w 28"/>
              <a:gd name="T11" fmla="*/ 80 h 80"/>
              <a:gd name="T12" fmla="*/ 28 w 28"/>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28" h="80">
                <a:moveTo>
                  <a:pt x="28" y="0"/>
                </a:moveTo>
                <a:lnTo>
                  <a:pt x="0" y="0"/>
                </a:lnTo>
                <a:lnTo>
                  <a:pt x="0" y="80"/>
                </a:lnTo>
                <a:lnTo>
                  <a:pt x="1" y="80"/>
                </a:lnTo>
                <a:lnTo>
                  <a:pt x="27" y="80"/>
                </a:lnTo>
                <a:lnTo>
                  <a:pt x="28" y="80"/>
                </a:lnTo>
                <a:lnTo>
                  <a:pt x="28" y="0"/>
                </a:lnTo>
                <a:close/>
              </a:path>
            </a:pathLst>
          </a:custGeom>
          <a:solidFill>
            <a:schemeClr val="accent2">
              <a:lumMod val="50000"/>
            </a:schemeClr>
          </a:solidFill>
          <a:ln>
            <a:noFill/>
          </a:ln>
        </p:spPr>
        <p:txBody>
          <a:bodyPr vert="horz" wrap="square" lIns="91440" tIns="45720" rIns="91440" bIns="45720" numCol="1" anchor="t" anchorCtr="0" compatLnSpc="1"/>
          <a:lstStyle/>
          <a:p>
            <a:endParaRPr lang="zh-CN" altLang="en-US"/>
          </a:p>
        </p:txBody>
      </p:sp>
      <p:sp>
        <p:nvSpPr>
          <p:cNvPr id="221" name="Freeform 228"/>
          <p:cNvSpPr/>
          <p:nvPr/>
        </p:nvSpPr>
        <p:spPr bwMode="auto">
          <a:xfrm>
            <a:off x="2556005" y="4804813"/>
            <a:ext cx="293208" cy="837736"/>
          </a:xfrm>
          <a:custGeom>
            <a:avLst/>
            <a:gdLst>
              <a:gd name="T0" fmla="*/ 28 w 28"/>
              <a:gd name="T1" fmla="*/ 0 h 80"/>
              <a:gd name="T2" fmla="*/ 0 w 28"/>
              <a:gd name="T3" fmla="*/ 0 h 80"/>
              <a:gd name="T4" fmla="*/ 0 w 28"/>
              <a:gd name="T5" fmla="*/ 80 h 80"/>
              <a:gd name="T6" fmla="*/ 1 w 28"/>
              <a:gd name="T7" fmla="*/ 80 h 80"/>
              <a:gd name="T8" fmla="*/ 27 w 28"/>
              <a:gd name="T9" fmla="*/ 80 h 80"/>
              <a:gd name="T10" fmla="*/ 28 w 28"/>
              <a:gd name="T11" fmla="*/ 80 h 80"/>
              <a:gd name="T12" fmla="*/ 28 w 28"/>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28" h="80">
                <a:moveTo>
                  <a:pt x="28" y="0"/>
                </a:moveTo>
                <a:lnTo>
                  <a:pt x="0" y="0"/>
                </a:lnTo>
                <a:lnTo>
                  <a:pt x="0" y="80"/>
                </a:lnTo>
                <a:lnTo>
                  <a:pt x="1" y="80"/>
                </a:lnTo>
                <a:lnTo>
                  <a:pt x="27" y="80"/>
                </a:lnTo>
                <a:lnTo>
                  <a:pt x="28" y="80"/>
                </a:lnTo>
                <a:lnTo>
                  <a:pt x="2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229"/>
          <p:cNvSpPr/>
          <p:nvPr/>
        </p:nvSpPr>
        <p:spPr bwMode="auto">
          <a:xfrm>
            <a:off x="3121478" y="5694908"/>
            <a:ext cx="272265" cy="62830"/>
          </a:xfrm>
          <a:custGeom>
            <a:avLst/>
            <a:gdLst>
              <a:gd name="T0" fmla="*/ 0 w 148"/>
              <a:gd name="T1" fmla="*/ 16 h 32"/>
              <a:gd name="T2" fmla="*/ 16 w 148"/>
              <a:gd name="T3" fmla="*/ 32 h 32"/>
              <a:gd name="T4" fmla="*/ 132 w 148"/>
              <a:gd name="T5" fmla="*/ 32 h 32"/>
              <a:gd name="T6" fmla="*/ 148 w 148"/>
              <a:gd name="T7" fmla="*/ 16 h 32"/>
              <a:gd name="T8" fmla="*/ 148 w 148"/>
              <a:gd name="T9" fmla="*/ 0 h 32"/>
              <a:gd name="T10" fmla="*/ 0 w 148"/>
              <a:gd name="T11" fmla="*/ 0 h 32"/>
              <a:gd name="T12" fmla="*/ 0 w 148"/>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148" h="32">
                <a:moveTo>
                  <a:pt x="0" y="16"/>
                </a:moveTo>
                <a:cubicBezTo>
                  <a:pt x="0" y="25"/>
                  <a:pt x="7" y="32"/>
                  <a:pt x="16" y="32"/>
                </a:cubicBezTo>
                <a:cubicBezTo>
                  <a:pt x="132" y="32"/>
                  <a:pt x="132" y="32"/>
                  <a:pt x="132" y="32"/>
                </a:cubicBezTo>
                <a:cubicBezTo>
                  <a:pt x="141" y="32"/>
                  <a:pt x="148" y="25"/>
                  <a:pt x="148" y="16"/>
                </a:cubicBezTo>
                <a:cubicBezTo>
                  <a:pt x="148" y="0"/>
                  <a:pt x="148" y="0"/>
                  <a:pt x="148" y="0"/>
                </a:cubicBezTo>
                <a:cubicBezTo>
                  <a:pt x="0" y="0"/>
                  <a:pt x="0" y="0"/>
                  <a:pt x="0" y="0"/>
                </a:cubicBezTo>
                <a:lnTo>
                  <a:pt x="0" y="16"/>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Rectangle 230"/>
          <p:cNvSpPr>
            <a:spLocks noChangeArrowheads="1"/>
          </p:cNvSpPr>
          <p:nvPr/>
        </p:nvSpPr>
        <p:spPr bwMode="auto">
          <a:xfrm>
            <a:off x="3121478" y="5642550"/>
            <a:ext cx="272265" cy="52359"/>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224" name="Freeform 231"/>
          <p:cNvSpPr/>
          <p:nvPr/>
        </p:nvSpPr>
        <p:spPr bwMode="auto">
          <a:xfrm>
            <a:off x="3121478" y="4804813"/>
            <a:ext cx="293208" cy="837736"/>
          </a:xfrm>
          <a:custGeom>
            <a:avLst/>
            <a:gdLst>
              <a:gd name="T0" fmla="*/ 28 w 28"/>
              <a:gd name="T1" fmla="*/ 0 h 80"/>
              <a:gd name="T2" fmla="*/ 0 w 28"/>
              <a:gd name="T3" fmla="*/ 0 h 80"/>
              <a:gd name="T4" fmla="*/ 0 w 28"/>
              <a:gd name="T5" fmla="*/ 80 h 80"/>
              <a:gd name="T6" fmla="*/ 0 w 28"/>
              <a:gd name="T7" fmla="*/ 80 h 80"/>
              <a:gd name="T8" fmla="*/ 26 w 28"/>
              <a:gd name="T9" fmla="*/ 80 h 80"/>
              <a:gd name="T10" fmla="*/ 28 w 28"/>
              <a:gd name="T11" fmla="*/ 80 h 80"/>
              <a:gd name="T12" fmla="*/ 28 w 28"/>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28" h="80">
                <a:moveTo>
                  <a:pt x="28" y="0"/>
                </a:moveTo>
                <a:lnTo>
                  <a:pt x="0" y="0"/>
                </a:lnTo>
                <a:lnTo>
                  <a:pt x="0" y="80"/>
                </a:lnTo>
                <a:lnTo>
                  <a:pt x="0" y="80"/>
                </a:lnTo>
                <a:lnTo>
                  <a:pt x="26" y="80"/>
                </a:lnTo>
                <a:lnTo>
                  <a:pt x="28" y="80"/>
                </a:lnTo>
                <a:lnTo>
                  <a:pt x="28" y="0"/>
                </a:lnTo>
                <a:close/>
              </a:path>
            </a:pathLst>
          </a:custGeom>
          <a:solidFill>
            <a:schemeClr val="accent2">
              <a:lumMod val="50000"/>
            </a:schemeClr>
          </a:solidFill>
          <a:ln>
            <a:noFill/>
          </a:ln>
        </p:spPr>
        <p:txBody>
          <a:bodyPr vert="horz" wrap="square" lIns="91440" tIns="45720" rIns="91440" bIns="45720" numCol="1" anchor="t" anchorCtr="0" compatLnSpc="1"/>
          <a:lstStyle/>
          <a:p>
            <a:endParaRPr lang="zh-CN" altLang="en-US"/>
          </a:p>
        </p:txBody>
      </p:sp>
      <p:sp>
        <p:nvSpPr>
          <p:cNvPr id="225" name="Freeform 232"/>
          <p:cNvSpPr/>
          <p:nvPr/>
        </p:nvSpPr>
        <p:spPr bwMode="auto">
          <a:xfrm>
            <a:off x="3121478" y="4804813"/>
            <a:ext cx="293208" cy="837736"/>
          </a:xfrm>
          <a:custGeom>
            <a:avLst/>
            <a:gdLst>
              <a:gd name="T0" fmla="*/ 28 w 28"/>
              <a:gd name="T1" fmla="*/ 0 h 80"/>
              <a:gd name="T2" fmla="*/ 0 w 28"/>
              <a:gd name="T3" fmla="*/ 0 h 80"/>
              <a:gd name="T4" fmla="*/ 0 w 28"/>
              <a:gd name="T5" fmla="*/ 80 h 80"/>
              <a:gd name="T6" fmla="*/ 0 w 28"/>
              <a:gd name="T7" fmla="*/ 80 h 80"/>
              <a:gd name="T8" fmla="*/ 26 w 28"/>
              <a:gd name="T9" fmla="*/ 80 h 80"/>
              <a:gd name="T10" fmla="*/ 28 w 28"/>
              <a:gd name="T11" fmla="*/ 80 h 80"/>
              <a:gd name="T12" fmla="*/ 28 w 28"/>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28" h="80">
                <a:moveTo>
                  <a:pt x="28" y="0"/>
                </a:moveTo>
                <a:lnTo>
                  <a:pt x="0" y="0"/>
                </a:lnTo>
                <a:lnTo>
                  <a:pt x="0" y="80"/>
                </a:lnTo>
                <a:lnTo>
                  <a:pt x="0" y="80"/>
                </a:lnTo>
                <a:lnTo>
                  <a:pt x="26" y="80"/>
                </a:lnTo>
                <a:lnTo>
                  <a:pt x="28" y="80"/>
                </a:lnTo>
                <a:lnTo>
                  <a:pt x="2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233"/>
          <p:cNvSpPr>
            <a:spLocks noEditPoints="1"/>
          </p:cNvSpPr>
          <p:nvPr/>
        </p:nvSpPr>
        <p:spPr bwMode="auto">
          <a:xfrm>
            <a:off x="2294213" y="2940850"/>
            <a:ext cx="1706889" cy="1549812"/>
          </a:xfrm>
          <a:custGeom>
            <a:avLst/>
            <a:gdLst>
              <a:gd name="T0" fmla="*/ 717 w 929"/>
              <a:gd name="T1" fmla="*/ 67 h 839"/>
              <a:gd name="T2" fmla="*/ 512 w 929"/>
              <a:gd name="T3" fmla="*/ 0 h 839"/>
              <a:gd name="T4" fmla="*/ 518 w 929"/>
              <a:gd name="T5" fmla="*/ 8 h 839"/>
              <a:gd name="T6" fmla="*/ 261 w 929"/>
              <a:gd name="T7" fmla="*/ 8 h 839"/>
              <a:gd name="T8" fmla="*/ 266 w 929"/>
              <a:gd name="T9" fmla="*/ 1 h 839"/>
              <a:gd name="T10" fmla="*/ 261 w 929"/>
              <a:gd name="T11" fmla="*/ 2 h 839"/>
              <a:gd name="T12" fmla="*/ 59 w 929"/>
              <a:gd name="T13" fmla="*/ 66 h 839"/>
              <a:gd name="T14" fmla="*/ 12 w 929"/>
              <a:gd name="T15" fmla="*/ 491 h 839"/>
              <a:gd name="T16" fmla="*/ 0 w 929"/>
              <a:gd name="T17" fmla="*/ 800 h 839"/>
              <a:gd name="T18" fmla="*/ 113 w 929"/>
              <a:gd name="T19" fmla="*/ 800 h 839"/>
              <a:gd name="T20" fmla="*/ 388 w 929"/>
              <a:gd name="T21" fmla="*/ 800 h 839"/>
              <a:gd name="T22" fmla="*/ 663 w 929"/>
              <a:gd name="T23" fmla="*/ 800 h 839"/>
              <a:gd name="T24" fmla="*/ 729 w 929"/>
              <a:gd name="T25" fmla="*/ 839 h 839"/>
              <a:gd name="T26" fmla="*/ 702 w 929"/>
              <a:gd name="T27" fmla="*/ 329 h 839"/>
              <a:gd name="T28" fmla="*/ 856 w 929"/>
              <a:gd name="T29" fmla="*/ 445 h 839"/>
              <a:gd name="T30" fmla="*/ 717 w 929"/>
              <a:gd name="T31" fmla="*/ 67 h 839"/>
              <a:gd name="T32" fmla="*/ 117 w 929"/>
              <a:gd name="T33" fmla="*/ 796 h 839"/>
              <a:gd name="T34" fmla="*/ 124 w 929"/>
              <a:gd name="T35" fmla="*/ 512 h 839"/>
              <a:gd name="T36" fmla="*/ 135 w 929"/>
              <a:gd name="T37" fmla="*/ 316 h 839"/>
              <a:gd name="T38" fmla="*/ 151 w 929"/>
              <a:gd name="T39" fmla="*/ 796 h 839"/>
              <a:gd name="T40" fmla="*/ 117 w 929"/>
              <a:gd name="T41" fmla="*/ 796 h 839"/>
              <a:gd name="T42" fmla="*/ 625 w 929"/>
              <a:gd name="T43" fmla="*/ 796 h 839"/>
              <a:gd name="T44" fmla="*/ 641 w 929"/>
              <a:gd name="T45" fmla="*/ 316 h 839"/>
              <a:gd name="T46" fmla="*/ 652 w 929"/>
              <a:gd name="T47" fmla="*/ 512 h 839"/>
              <a:gd name="T48" fmla="*/ 659 w 929"/>
              <a:gd name="T49" fmla="*/ 796 h 839"/>
              <a:gd name="T50" fmla="*/ 625 w 929"/>
              <a:gd name="T51" fmla="*/ 796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9" h="839">
                <a:moveTo>
                  <a:pt x="717" y="67"/>
                </a:moveTo>
                <a:cubicBezTo>
                  <a:pt x="670" y="20"/>
                  <a:pt x="577" y="8"/>
                  <a:pt x="512" y="0"/>
                </a:cubicBezTo>
                <a:cubicBezTo>
                  <a:pt x="518" y="8"/>
                  <a:pt x="518" y="8"/>
                  <a:pt x="518" y="8"/>
                </a:cubicBezTo>
                <a:cubicBezTo>
                  <a:pt x="261" y="8"/>
                  <a:pt x="261" y="8"/>
                  <a:pt x="261" y="8"/>
                </a:cubicBezTo>
                <a:cubicBezTo>
                  <a:pt x="266" y="1"/>
                  <a:pt x="266" y="1"/>
                  <a:pt x="266" y="1"/>
                </a:cubicBezTo>
                <a:cubicBezTo>
                  <a:pt x="264" y="1"/>
                  <a:pt x="263" y="1"/>
                  <a:pt x="261" y="2"/>
                </a:cubicBezTo>
                <a:cubicBezTo>
                  <a:pt x="207" y="11"/>
                  <a:pt x="106" y="19"/>
                  <a:pt x="59" y="66"/>
                </a:cubicBezTo>
                <a:cubicBezTo>
                  <a:pt x="14" y="111"/>
                  <a:pt x="12" y="491"/>
                  <a:pt x="12" y="491"/>
                </a:cubicBezTo>
                <a:cubicBezTo>
                  <a:pt x="0" y="800"/>
                  <a:pt x="0" y="800"/>
                  <a:pt x="0" y="800"/>
                </a:cubicBezTo>
                <a:cubicBezTo>
                  <a:pt x="113" y="800"/>
                  <a:pt x="113" y="800"/>
                  <a:pt x="113" y="800"/>
                </a:cubicBezTo>
                <a:cubicBezTo>
                  <a:pt x="388" y="800"/>
                  <a:pt x="388" y="800"/>
                  <a:pt x="388" y="800"/>
                </a:cubicBezTo>
                <a:cubicBezTo>
                  <a:pt x="663" y="800"/>
                  <a:pt x="663" y="800"/>
                  <a:pt x="663" y="800"/>
                </a:cubicBezTo>
                <a:cubicBezTo>
                  <a:pt x="729" y="839"/>
                  <a:pt x="729" y="839"/>
                  <a:pt x="729" y="839"/>
                </a:cubicBezTo>
                <a:cubicBezTo>
                  <a:pt x="702" y="329"/>
                  <a:pt x="702" y="329"/>
                  <a:pt x="702" y="329"/>
                </a:cubicBezTo>
                <a:cubicBezTo>
                  <a:pt x="702" y="329"/>
                  <a:pt x="772" y="550"/>
                  <a:pt x="856" y="445"/>
                </a:cubicBezTo>
                <a:cubicBezTo>
                  <a:pt x="929" y="355"/>
                  <a:pt x="762" y="112"/>
                  <a:pt x="717" y="67"/>
                </a:cubicBezTo>
                <a:moveTo>
                  <a:pt x="117" y="796"/>
                </a:moveTo>
                <a:cubicBezTo>
                  <a:pt x="124" y="512"/>
                  <a:pt x="124" y="512"/>
                  <a:pt x="124" y="512"/>
                </a:cubicBezTo>
                <a:cubicBezTo>
                  <a:pt x="135" y="316"/>
                  <a:pt x="135" y="316"/>
                  <a:pt x="135" y="316"/>
                </a:cubicBezTo>
                <a:cubicBezTo>
                  <a:pt x="151" y="796"/>
                  <a:pt x="151" y="796"/>
                  <a:pt x="151" y="796"/>
                </a:cubicBezTo>
                <a:cubicBezTo>
                  <a:pt x="117" y="796"/>
                  <a:pt x="117" y="796"/>
                  <a:pt x="117" y="796"/>
                </a:cubicBezTo>
                <a:moveTo>
                  <a:pt x="625" y="796"/>
                </a:moveTo>
                <a:cubicBezTo>
                  <a:pt x="641" y="316"/>
                  <a:pt x="641" y="316"/>
                  <a:pt x="641" y="316"/>
                </a:cubicBezTo>
                <a:cubicBezTo>
                  <a:pt x="652" y="512"/>
                  <a:pt x="652" y="512"/>
                  <a:pt x="652" y="512"/>
                </a:cubicBezTo>
                <a:cubicBezTo>
                  <a:pt x="659" y="796"/>
                  <a:pt x="659" y="796"/>
                  <a:pt x="659" y="796"/>
                </a:cubicBezTo>
                <a:cubicBezTo>
                  <a:pt x="625" y="796"/>
                  <a:pt x="625" y="796"/>
                  <a:pt x="625" y="796"/>
                </a:cubicBezTo>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27" name="Freeform 234"/>
          <p:cNvSpPr/>
          <p:nvPr/>
        </p:nvSpPr>
        <p:spPr bwMode="auto">
          <a:xfrm>
            <a:off x="2503647" y="3527266"/>
            <a:ext cx="62830" cy="879623"/>
          </a:xfrm>
          <a:custGeom>
            <a:avLst/>
            <a:gdLst>
              <a:gd name="T0" fmla="*/ 2 w 6"/>
              <a:gd name="T1" fmla="*/ 34 h 84"/>
              <a:gd name="T2" fmla="*/ 0 w 6"/>
              <a:gd name="T3" fmla="*/ 84 h 84"/>
              <a:gd name="T4" fmla="*/ 6 w 6"/>
              <a:gd name="T5" fmla="*/ 84 h 84"/>
              <a:gd name="T6" fmla="*/ 4 w 6"/>
              <a:gd name="T7" fmla="*/ 0 h 84"/>
              <a:gd name="T8" fmla="*/ 2 w 6"/>
              <a:gd name="T9" fmla="*/ 34 h 84"/>
            </a:gdLst>
            <a:ahLst/>
            <a:cxnLst>
              <a:cxn ang="0">
                <a:pos x="T0" y="T1"/>
              </a:cxn>
              <a:cxn ang="0">
                <a:pos x="T2" y="T3"/>
              </a:cxn>
              <a:cxn ang="0">
                <a:pos x="T4" y="T5"/>
              </a:cxn>
              <a:cxn ang="0">
                <a:pos x="T6" y="T7"/>
              </a:cxn>
              <a:cxn ang="0">
                <a:pos x="T8" y="T9"/>
              </a:cxn>
            </a:cxnLst>
            <a:rect l="0" t="0" r="r" b="b"/>
            <a:pathLst>
              <a:path w="6" h="84">
                <a:moveTo>
                  <a:pt x="2" y="34"/>
                </a:moveTo>
                <a:lnTo>
                  <a:pt x="0" y="84"/>
                </a:lnTo>
                <a:lnTo>
                  <a:pt x="6" y="84"/>
                </a:lnTo>
                <a:lnTo>
                  <a:pt x="4" y="0"/>
                </a:lnTo>
                <a:lnTo>
                  <a:pt x="2" y="34"/>
                </a:lnTo>
                <a:close/>
              </a:path>
            </a:pathLst>
          </a:custGeom>
          <a:solidFill>
            <a:srgbClr val="34393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235"/>
          <p:cNvSpPr/>
          <p:nvPr/>
        </p:nvSpPr>
        <p:spPr bwMode="auto">
          <a:xfrm>
            <a:off x="3446101" y="3527266"/>
            <a:ext cx="62830" cy="879623"/>
          </a:xfrm>
          <a:custGeom>
            <a:avLst/>
            <a:gdLst>
              <a:gd name="T0" fmla="*/ 3 w 6"/>
              <a:gd name="T1" fmla="*/ 0 h 84"/>
              <a:gd name="T2" fmla="*/ 0 w 6"/>
              <a:gd name="T3" fmla="*/ 84 h 84"/>
              <a:gd name="T4" fmla="*/ 6 w 6"/>
              <a:gd name="T5" fmla="*/ 84 h 84"/>
              <a:gd name="T6" fmla="*/ 4 w 6"/>
              <a:gd name="T7" fmla="*/ 34 h 84"/>
              <a:gd name="T8" fmla="*/ 3 w 6"/>
              <a:gd name="T9" fmla="*/ 0 h 84"/>
            </a:gdLst>
            <a:ahLst/>
            <a:cxnLst>
              <a:cxn ang="0">
                <a:pos x="T0" y="T1"/>
              </a:cxn>
              <a:cxn ang="0">
                <a:pos x="T2" y="T3"/>
              </a:cxn>
              <a:cxn ang="0">
                <a:pos x="T4" y="T5"/>
              </a:cxn>
              <a:cxn ang="0">
                <a:pos x="T6" y="T7"/>
              </a:cxn>
              <a:cxn ang="0">
                <a:pos x="T8" y="T9"/>
              </a:cxn>
            </a:cxnLst>
            <a:rect l="0" t="0" r="r" b="b"/>
            <a:pathLst>
              <a:path w="6" h="84">
                <a:moveTo>
                  <a:pt x="3" y="0"/>
                </a:moveTo>
                <a:lnTo>
                  <a:pt x="0" y="84"/>
                </a:lnTo>
                <a:lnTo>
                  <a:pt x="6" y="84"/>
                </a:lnTo>
                <a:lnTo>
                  <a:pt x="4" y="34"/>
                </a:lnTo>
                <a:lnTo>
                  <a:pt x="3" y="0"/>
                </a:lnTo>
                <a:close/>
              </a:path>
            </a:pathLst>
          </a:custGeom>
          <a:solidFill>
            <a:srgbClr val="34393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236"/>
          <p:cNvSpPr/>
          <p:nvPr/>
        </p:nvSpPr>
        <p:spPr bwMode="auto">
          <a:xfrm>
            <a:off x="2639779" y="2385850"/>
            <a:ext cx="733020" cy="492170"/>
          </a:xfrm>
          <a:custGeom>
            <a:avLst/>
            <a:gdLst>
              <a:gd name="T0" fmla="*/ 293 w 396"/>
              <a:gd name="T1" fmla="*/ 265 h 268"/>
              <a:gd name="T2" fmla="*/ 295 w 396"/>
              <a:gd name="T3" fmla="*/ 268 h 268"/>
              <a:gd name="T4" fmla="*/ 295 w 396"/>
              <a:gd name="T5" fmla="*/ 217 h 268"/>
              <a:gd name="T6" fmla="*/ 327 w 396"/>
              <a:gd name="T7" fmla="*/ 161 h 268"/>
              <a:gd name="T8" fmla="*/ 351 w 396"/>
              <a:gd name="T9" fmla="*/ 102 h 268"/>
              <a:gd name="T10" fmla="*/ 364 w 396"/>
              <a:gd name="T11" fmla="*/ 98 h 268"/>
              <a:gd name="T12" fmla="*/ 385 w 396"/>
              <a:gd name="T13" fmla="*/ 5 h 268"/>
              <a:gd name="T14" fmla="*/ 374 w 396"/>
              <a:gd name="T15" fmla="*/ 1 h 268"/>
              <a:gd name="T16" fmla="*/ 372 w 396"/>
              <a:gd name="T17" fmla="*/ 14 h 268"/>
              <a:gd name="T18" fmla="*/ 372 w 396"/>
              <a:gd name="T19" fmla="*/ 24 h 268"/>
              <a:gd name="T20" fmla="*/ 335 w 396"/>
              <a:gd name="T21" fmla="*/ 108 h 268"/>
              <a:gd name="T22" fmla="*/ 298 w 396"/>
              <a:gd name="T23" fmla="*/ 173 h 268"/>
              <a:gd name="T24" fmla="*/ 298 w 396"/>
              <a:gd name="T25" fmla="*/ 173 h 268"/>
              <a:gd name="T26" fmla="*/ 292 w 396"/>
              <a:gd name="T27" fmla="*/ 183 h 268"/>
              <a:gd name="T28" fmla="*/ 292 w 396"/>
              <a:gd name="T29" fmla="*/ 183 h 268"/>
              <a:gd name="T30" fmla="*/ 290 w 396"/>
              <a:gd name="T31" fmla="*/ 188 h 268"/>
              <a:gd name="T32" fmla="*/ 289 w 396"/>
              <a:gd name="T33" fmla="*/ 189 h 268"/>
              <a:gd name="T34" fmla="*/ 287 w 396"/>
              <a:gd name="T35" fmla="*/ 192 h 268"/>
              <a:gd name="T36" fmla="*/ 286 w 396"/>
              <a:gd name="T37" fmla="*/ 194 h 268"/>
              <a:gd name="T38" fmla="*/ 286 w 396"/>
              <a:gd name="T39" fmla="*/ 195 h 268"/>
              <a:gd name="T40" fmla="*/ 285 w 396"/>
              <a:gd name="T41" fmla="*/ 197 h 268"/>
              <a:gd name="T42" fmla="*/ 284 w 396"/>
              <a:gd name="T43" fmla="*/ 198 h 268"/>
              <a:gd name="T44" fmla="*/ 283 w 396"/>
              <a:gd name="T45" fmla="*/ 200 h 268"/>
              <a:gd name="T46" fmla="*/ 283 w 396"/>
              <a:gd name="T47" fmla="*/ 201 h 268"/>
              <a:gd name="T48" fmla="*/ 282 w 396"/>
              <a:gd name="T49" fmla="*/ 202 h 268"/>
              <a:gd name="T50" fmla="*/ 281 w 396"/>
              <a:gd name="T51" fmla="*/ 203 h 268"/>
              <a:gd name="T52" fmla="*/ 281 w 396"/>
              <a:gd name="T53" fmla="*/ 204 h 268"/>
              <a:gd name="T54" fmla="*/ 280 w 396"/>
              <a:gd name="T55" fmla="*/ 205 h 268"/>
              <a:gd name="T56" fmla="*/ 280 w 396"/>
              <a:gd name="T57" fmla="*/ 206 h 268"/>
              <a:gd name="T58" fmla="*/ 199 w 396"/>
              <a:gd name="T59" fmla="*/ 222 h 268"/>
              <a:gd name="T60" fmla="*/ 118 w 396"/>
              <a:gd name="T61" fmla="*/ 206 h 268"/>
              <a:gd name="T62" fmla="*/ 118 w 396"/>
              <a:gd name="T63" fmla="*/ 204 h 268"/>
              <a:gd name="T64" fmla="*/ 117 w 396"/>
              <a:gd name="T65" fmla="*/ 204 h 268"/>
              <a:gd name="T66" fmla="*/ 117 w 396"/>
              <a:gd name="T67" fmla="*/ 203 h 268"/>
              <a:gd name="T68" fmla="*/ 116 w 396"/>
              <a:gd name="T69" fmla="*/ 202 h 268"/>
              <a:gd name="T70" fmla="*/ 108 w 396"/>
              <a:gd name="T71" fmla="*/ 187 h 268"/>
              <a:gd name="T72" fmla="*/ 108 w 396"/>
              <a:gd name="T73" fmla="*/ 186 h 268"/>
              <a:gd name="T74" fmla="*/ 105 w 396"/>
              <a:gd name="T75" fmla="*/ 182 h 268"/>
              <a:gd name="T76" fmla="*/ 105 w 396"/>
              <a:gd name="T77" fmla="*/ 181 h 268"/>
              <a:gd name="T78" fmla="*/ 102 w 396"/>
              <a:gd name="T79" fmla="*/ 177 h 268"/>
              <a:gd name="T80" fmla="*/ 102 w 396"/>
              <a:gd name="T81" fmla="*/ 177 h 268"/>
              <a:gd name="T82" fmla="*/ 99 w 396"/>
              <a:gd name="T83" fmla="*/ 171 h 268"/>
              <a:gd name="T84" fmla="*/ 99 w 396"/>
              <a:gd name="T85" fmla="*/ 171 h 268"/>
              <a:gd name="T86" fmla="*/ 96 w 396"/>
              <a:gd name="T87" fmla="*/ 165 h 268"/>
              <a:gd name="T88" fmla="*/ 96 w 396"/>
              <a:gd name="T89" fmla="*/ 165 h 268"/>
              <a:gd name="T90" fmla="*/ 93 w 396"/>
              <a:gd name="T91" fmla="*/ 160 h 268"/>
              <a:gd name="T92" fmla="*/ 92 w 396"/>
              <a:gd name="T93" fmla="*/ 159 h 268"/>
              <a:gd name="T94" fmla="*/ 89 w 396"/>
              <a:gd name="T95" fmla="*/ 153 h 268"/>
              <a:gd name="T96" fmla="*/ 88 w 396"/>
              <a:gd name="T97" fmla="*/ 152 h 268"/>
              <a:gd name="T98" fmla="*/ 85 w 396"/>
              <a:gd name="T99" fmla="*/ 147 h 268"/>
              <a:gd name="T100" fmla="*/ 84 w 396"/>
              <a:gd name="T101" fmla="*/ 145 h 268"/>
              <a:gd name="T102" fmla="*/ 81 w 396"/>
              <a:gd name="T103" fmla="*/ 140 h 268"/>
              <a:gd name="T104" fmla="*/ 63 w 396"/>
              <a:gd name="T105" fmla="*/ 108 h 268"/>
              <a:gd name="T106" fmla="*/ 26 w 396"/>
              <a:gd name="T107" fmla="*/ 24 h 268"/>
              <a:gd name="T108" fmla="*/ 26 w 396"/>
              <a:gd name="T109" fmla="*/ 20 h 268"/>
              <a:gd name="T110" fmla="*/ 23 w 396"/>
              <a:gd name="T111" fmla="*/ 1 h 268"/>
              <a:gd name="T112" fmla="*/ 12 w 396"/>
              <a:gd name="T113" fmla="*/ 5 h 268"/>
              <a:gd name="T114" fmla="*/ 32 w 396"/>
              <a:gd name="T115" fmla="*/ 98 h 268"/>
              <a:gd name="T116" fmla="*/ 46 w 396"/>
              <a:gd name="T117" fmla="*/ 102 h 268"/>
              <a:gd name="T118" fmla="*/ 70 w 396"/>
              <a:gd name="T119" fmla="*/ 161 h 268"/>
              <a:gd name="T120" fmla="*/ 107 w 396"/>
              <a:gd name="T121" fmla="*/ 224 h 268"/>
              <a:gd name="T122" fmla="*/ 107 w 396"/>
              <a:gd name="T123" fmla="*/ 265 h 268"/>
              <a:gd name="T124" fmla="*/ 293 w 396"/>
              <a:gd name="T125" fmla="*/ 26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6" h="268">
                <a:moveTo>
                  <a:pt x="293" y="265"/>
                </a:moveTo>
                <a:cubicBezTo>
                  <a:pt x="295" y="268"/>
                  <a:pt x="295" y="268"/>
                  <a:pt x="295" y="268"/>
                </a:cubicBezTo>
                <a:cubicBezTo>
                  <a:pt x="295" y="217"/>
                  <a:pt x="295" y="217"/>
                  <a:pt x="295" y="217"/>
                </a:cubicBezTo>
                <a:cubicBezTo>
                  <a:pt x="305" y="202"/>
                  <a:pt x="315" y="183"/>
                  <a:pt x="327" y="161"/>
                </a:cubicBezTo>
                <a:cubicBezTo>
                  <a:pt x="337" y="143"/>
                  <a:pt x="345" y="123"/>
                  <a:pt x="351" y="102"/>
                </a:cubicBezTo>
                <a:cubicBezTo>
                  <a:pt x="355" y="103"/>
                  <a:pt x="360" y="102"/>
                  <a:pt x="364" y="98"/>
                </a:cubicBezTo>
                <a:cubicBezTo>
                  <a:pt x="380" y="84"/>
                  <a:pt x="396" y="19"/>
                  <a:pt x="385" y="5"/>
                </a:cubicBezTo>
                <a:cubicBezTo>
                  <a:pt x="381" y="1"/>
                  <a:pt x="377" y="0"/>
                  <a:pt x="374" y="1"/>
                </a:cubicBezTo>
                <a:cubicBezTo>
                  <a:pt x="373" y="5"/>
                  <a:pt x="372" y="10"/>
                  <a:pt x="372" y="14"/>
                </a:cubicBezTo>
                <a:cubicBezTo>
                  <a:pt x="372" y="18"/>
                  <a:pt x="372" y="21"/>
                  <a:pt x="372" y="24"/>
                </a:cubicBezTo>
                <a:cubicBezTo>
                  <a:pt x="372" y="24"/>
                  <a:pt x="366" y="55"/>
                  <a:pt x="335" y="108"/>
                </a:cubicBezTo>
                <a:cubicBezTo>
                  <a:pt x="321" y="132"/>
                  <a:pt x="308" y="155"/>
                  <a:pt x="298" y="173"/>
                </a:cubicBezTo>
                <a:cubicBezTo>
                  <a:pt x="298" y="173"/>
                  <a:pt x="298" y="173"/>
                  <a:pt x="298" y="173"/>
                </a:cubicBezTo>
                <a:cubicBezTo>
                  <a:pt x="296" y="176"/>
                  <a:pt x="294" y="180"/>
                  <a:pt x="292" y="183"/>
                </a:cubicBezTo>
                <a:cubicBezTo>
                  <a:pt x="292" y="183"/>
                  <a:pt x="292" y="183"/>
                  <a:pt x="292" y="183"/>
                </a:cubicBezTo>
                <a:cubicBezTo>
                  <a:pt x="291" y="185"/>
                  <a:pt x="290" y="186"/>
                  <a:pt x="290" y="188"/>
                </a:cubicBezTo>
                <a:cubicBezTo>
                  <a:pt x="289" y="188"/>
                  <a:pt x="289" y="188"/>
                  <a:pt x="289" y="189"/>
                </a:cubicBezTo>
                <a:cubicBezTo>
                  <a:pt x="288" y="190"/>
                  <a:pt x="288" y="191"/>
                  <a:pt x="287" y="192"/>
                </a:cubicBezTo>
                <a:cubicBezTo>
                  <a:pt x="287" y="192"/>
                  <a:pt x="287" y="193"/>
                  <a:pt x="286" y="194"/>
                </a:cubicBezTo>
                <a:cubicBezTo>
                  <a:pt x="286" y="194"/>
                  <a:pt x="286" y="194"/>
                  <a:pt x="286" y="195"/>
                </a:cubicBezTo>
                <a:cubicBezTo>
                  <a:pt x="285" y="196"/>
                  <a:pt x="285" y="196"/>
                  <a:pt x="285" y="197"/>
                </a:cubicBezTo>
                <a:cubicBezTo>
                  <a:pt x="284" y="198"/>
                  <a:pt x="284" y="198"/>
                  <a:pt x="284" y="198"/>
                </a:cubicBezTo>
                <a:cubicBezTo>
                  <a:pt x="284" y="198"/>
                  <a:pt x="283" y="199"/>
                  <a:pt x="283" y="200"/>
                </a:cubicBezTo>
                <a:cubicBezTo>
                  <a:pt x="283" y="201"/>
                  <a:pt x="283" y="201"/>
                  <a:pt x="283" y="201"/>
                </a:cubicBezTo>
                <a:cubicBezTo>
                  <a:pt x="282" y="201"/>
                  <a:pt x="282" y="202"/>
                  <a:pt x="282" y="202"/>
                </a:cubicBezTo>
                <a:cubicBezTo>
                  <a:pt x="281" y="203"/>
                  <a:pt x="281" y="203"/>
                  <a:pt x="281" y="203"/>
                </a:cubicBezTo>
                <a:cubicBezTo>
                  <a:pt x="281" y="204"/>
                  <a:pt x="281" y="204"/>
                  <a:pt x="281" y="204"/>
                </a:cubicBezTo>
                <a:cubicBezTo>
                  <a:pt x="280" y="205"/>
                  <a:pt x="280" y="205"/>
                  <a:pt x="280" y="205"/>
                </a:cubicBezTo>
                <a:cubicBezTo>
                  <a:pt x="280" y="205"/>
                  <a:pt x="280" y="206"/>
                  <a:pt x="280" y="206"/>
                </a:cubicBezTo>
                <a:cubicBezTo>
                  <a:pt x="280" y="206"/>
                  <a:pt x="253" y="222"/>
                  <a:pt x="199" y="222"/>
                </a:cubicBezTo>
                <a:cubicBezTo>
                  <a:pt x="145" y="222"/>
                  <a:pt x="118" y="206"/>
                  <a:pt x="118" y="206"/>
                </a:cubicBezTo>
                <a:cubicBezTo>
                  <a:pt x="118" y="206"/>
                  <a:pt x="118" y="205"/>
                  <a:pt x="118" y="204"/>
                </a:cubicBezTo>
                <a:cubicBezTo>
                  <a:pt x="117" y="204"/>
                  <a:pt x="117" y="204"/>
                  <a:pt x="117" y="204"/>
                </a:cubicBezTo>
                <a:cubicBezTo>
                  <a:pt x="117" y="203"/>
                  <a:pt x="117" y="203"/>
                  <a:pt x="117" y="203"/>
                </a:cubicBezTo>
                <a:cubicBezTo>
                  <a:pt x="116" y="202"/>
                  <a:pt x="116" y="202"/>
                  <a:pt x="116" y="202"/>
                </a:cubicBezTo>
                <a:cubicBezTo>
                  <a:pt x="115" y="199"/>
                  <a:pt x="112" y="194"/>
                  <a:pt x="108" y="187"/>
                </a:cubicBezTo>
                <a:cubicBezTo>
                  <a:pt x="108" y="186"/>
                  <a:pt x="108" y="186"/>
                  <a:pt x="108" y="186"/>
                </a:cubicBezTo>
                <a:cubicBezTo>
                  <a:pt x="107" y="185"/>
                  <a:pt x="106" y="184"/>
                  <a:pt x="105" y="182"/>
                </a:cubicBezTo>
                <a:cubicBezTo>
                  <a:pt x="105" y="181"/>
                  <a:pt x="105" y="181"/>
                  <a:pt x="105" y="181"/>
                </a:cubicBezTo>
                <a:cubicBezTo>
                  <a:pt x="104" y="180"/>
                  <a:pt x="103" y="178"/>
                  <a:pt x="102" y="177"/>
                </a:cubicBezTo>
                <a:cubicBezTo>
                  <a:pt x="102" y="177"/>
                  <a:pt x="102" y="177"/>
                  <a:pt x="102" y="177"/>
                </a:cubicBezTo>
                <a:cubicBezTo>
                  <a:pt x="101" y="175"/>
                  <a:pt x="100" y="173"/>
                  <a:pt x="99" y="171"/>
                </a:cubicBezTo>
                <a:cubicBezTo>
                  <a:pt x="99" y="171"/>
                  <a:pt x="99" y="171"/>
                  <a:pt x="99" y="171"/>
                </a:cubicBezTo>
                <a:cubicBezTo>
                  <a:pt x="98" y="169"/>
                  <a:pt x="97" y="167"/>
                  <a:pt x="96" y="165"/>
                </a:cubicBezTo>
                <a:cubicBezTo>
                  <a:pt x="96" y="165"/>
                  <a:pt x="96" y="165"/>
                  <a:pt x="96" y="165"/>
                </a:cubicBezTo>
                <a:cubicBezTo>
                  <a:pt x="95" y="163"/>
                  <a:pt x="94" y="162"/>
                  <a:pt x="93" y="160"/>
                </a:cubicBezTo>
                <a:cubicBezTo>
                  <a:pt x="92" y="159"/>
                  <a:pt x="92" y="159"/>
                  <a:pt x="92" y="159"/>
                </a:cubicBezTo>
                <a:cubicBezTo>
                  <a:pt x="91" y="157"/>
                  <a:pt x="90" y="155"/>
                  <a:pt x="89" y="153"/>
                </a:cubicBezTo>
                <a:cubicBezTo>
                  <a:pt x="89" y="153"/>
                  <a:pt x="88" y="152"/>
                  <a:pt x="88" y="152"/>
                </a:cubicBezTo>
                <a:cubicBezTo>
                  <a:pt x="87" y="150"/>
                  <a:pt x="86" y="148"/>
                  <a:pt x="85" y="147"/>
                </a:cubicBezTo>
                <a:cubicBezTo>
                  <a:pt x="85" y="146"/>
                  <a:pt x="85" y="146"/>
                  <a:pt x="84" y="145"/>
                </a:cubicBezTo>
                <a:cubicBezTo>
                  <a:pt x="83" y="144"/>
                  <a:pt x="82" y="142"/>
                  <a:pt x="81" y="140"/>
                </a:cubicBezTo>
                <a:cubicBezTo>
                  <a:pt x="75" y="130"/>
                  <a:pt x="69" y="119"/>
                  <a:pt x="63" y="108"/>
                </a:cubicBezTo>
                <a:cubicBezTo>
                  <a:pt x="32" y="55"/>
                  <a:pt x="26" y="24"/>
                  <a:pt x="26" y="24"/>
                </a:cubicBezTo>
                <a:cubicBezTo>
                  <a:pt x="26" y="23"/>
                  <a:pt x="26" y="21"/>
                  <a:pt x="26" y="20"/>
                </a:cubicBezTo>
                <a:cubicBezTo>
                  <a:pt x="25" y="13"/>
                  <a:pt x="24" y="7"/>
                  <a:pt x="23" y="1"/>
                </a:cubicBezTo>
                <a:cubicBezTo>
                  <a:pt x="20" y="0"/>
                  <a:pt x="16" y="1"/>
                  <a:pt x="12" y="5"/>
                </a:cubicBezTo>
                <a:cubicBezTo>
                  <a:pt x="0" y="19"/>
                  <a:pt x="17" y="84"/>
                  <a:pt x="32" y="98"/>
                </a:cubicBezTo>
                <a:cubicBezTo>
                  <a:pt x="37" y="102"/>
                  <a:pt x="42" y="103"/>
                  <a:pt x="46" y="102"/>
                </a:cubicBezTo>
                <a:cubicBezTo>
                  <a:pt x="52" y="123"/>
                  <a:pt x="60" y="143"/>
                  <a:pt x="70" y="161"/>
                </a:cubicBezTo>
                <a:cubicBezTo>
                  <a:pt x="84" y="186"/>
                  <a:pt x="95" y="208"/>
                  <a:pt x="107" y="224"/>
                </a:cubicBezTo>
                <a:cubicBezTo>
                  <a:pt x="107" y="265"/>
                  <a:pt x="107" y="265"/>
                  <a:pt x="107" y="265"/>
                </a:cubicBezTo>
                <a:cubicBezTo>
                  <a:pt x="188" y="249"/>
                  <a:pt x="293" y="265"/>
                  <a:pt x="293" y="265"/>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237"/>
          <p:cNvSpPr/>
          <p:nvPr/>
        </p:nvSpPr>
        <p:spPr bwMode="auto">
          <a:xfrm>
            <a:off x="2775911" y="2827555"/>
            <a:ext cx="471227" cy="115189"/>
          </a:xfrm>
          <a:custGeom>
            <a:avLst/>
            <a:gdLst>
              <a:gd name="T0" fmla="*/ 257 w 257"/>
              <a:gd name="T1" fmla="*/ 63 h 63"/>
              <a:gd name="T2" fmla="*/ 251 w 257"/>
              <a:gd name="T3" fmla="*/ 55 h 63"/>
              <a:gd name="T4" fmla="*/ 223 w 257"/>
              <a:gd name="T5" fmla="*/ 19 h 63"/>
              <a:gd name="T6" fmla="*/ 221 w 257"/>
              <a:gd name="T7" fmla="*/ 16 h 63"/>
              <a:gd name="T8" fmla="*/ 35 w 257"/>
              <a:gd name="T9" fmla="*/ 16 h 63"/>
              <a:gd name="T10" fmla="*/ 33 w 257"/>
              <a:gd name="T11" fmla="*/ 16 h 63"/>
              <a:gd name="T12" fmla="*/ 5 w 257"/>
              <a:gd name="T13" fmla="*/ 56 h 63"/>
              <a:gd name="T14" fmla="*/ 0 w 257"/>
              <a:gd name="T15" fmla="*/ 63 h 63"/>
              <a:gd name="T16" fmla="*/ 257 w 25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 h="63">
                <a:moveTo>
                  <a:pt x="257" y="63"/>
                </a:moveTo>
                <a:cubicBezTo>
                  <a:pt x="251" y="55"/>
                  <a:pt x="251" y="55"/>
                  <a:pt x="251" y="55"/>
                </a:cubicBezTo>
                <a:cubicBezTo>
                  <a:pt x="223" y="19"/>
                  <a:pt x="223" y="19"/>
                  <a:pt x="223" y="19"/>
                </a:cubicBezTo>
                <a:cubicBezTo>
                  <a:pt x="221" y="16"/>
                  <a:pt x="221" y="16"/>
                  <a:pt x="221" y="16"/>
                </a:cubicBezTo>
                <a:cubicBezTo>
                  <a:pt x="221" y="16"/>
                  <a:pt x="116" y="0"/>
                  <a:pt x="35" y="16"/>
                </a:cubicBezTo>
                <a:cubicBezTo>
                  <a:pt x="34" y="16"/>
                  <a:pt x="34" y="16"/>
                  <a:pt x="33" y="16"/>
                </a:cubicBezTo>
                <a:cubicBezTo>
                  <a:pt x="5" y="56"/>
                  <a:pt x="5" y="56"/>
                  <a:pt x="5" y="56"/>
                </a:cubicBezTo>
                <a:cubicBezTo>
                  <a:pt x="0" y="63"/>
                  <a:pt x="0" y="63"/>
                  <a:pt x="0" y="63"/>
                </a:cubicBezTo>
                <a:lnTo>
                  <a:pt x="257" y="63"/>
                </a:ln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231" name="Freeform 238"/>
          <p:cNvSpPr/>
          <p:nvPr/>
        </p:nvSpPr>
        <p:spPr bwMode="auto">
          <a:xfrm>
            <a:off x="2828270" y="271047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239"/>
          <p:cNvSpPr/>
          <p:nvPr/>
        </p:nvSpPr>
        <p:spPr bwMode="auto">
          <a:xfrm>
            <a:off x="2828270" y="271047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240"/>
          <p:cNvSpPr/>
          <p:nvPr/>
        </p:nvSpPr>
        <p:spPr bwMode="auto">
          <a:xfrm>
            <a:off x="2807327" y="2668586"/>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241"/>
          <p:cNvSpPr/>
          <p:nvPr/>
        </p:nvSpPr>
        <p:spPr bwMode="auto">
          <a:xfrm>
            <a:off x="2807327" y="267905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0"/>
                  <a:pt x="1" y="1"/>
                </a:cubicBezTo>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242"/>
          <p:cNvSpPr/>
          <p:nvPr/>
        </p:nvSpPr>
        <p:spPr bwMode="auto">
          <a:xfrm>
            <a:off x="2838742" y="272094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243"/>
          <p:cNvSpPr/>
          <p:nvPr/>
        </p:nvSpPr>
        <p:spPr bwMode="auto">
          <a:xfrm>
            <a:off x="2838742" y="2720944"/>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244"/>
          <p:cNvSpPr/>
          <p:nvPr/>
        </p:nvSpPr>
        <p:spPr bwMode="auto">
          <a:xfrm>
            <a:off x="2796855" y="2647642"/>
            <a:ext cx="0" cy="1047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cubicBezTo>
                  <a:pt x="1" y="1"/>
                  <a:pt x="1" y="1"/>
                  <a:pt x="1" y="2"/>
                </a:cubicBezTo>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245"/>
          <p:cNvSpPr/>
          <p:nvPr/>
        </p:nvSpPr>
        <p:spPr bwMode="auto">
          <a:xfrm>
            <a:off x="2817798" y="268952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246"/>
          <p:cNvSpPr/>
          <p:nvPr/>
        </p:nvSpPr>
        <p:spPr bwMode="auto">
          <a:xfrm>
            <a:off x="2817798" y="268952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47"/>
          <p:cNvSpPr/>
          <p:nvPr/>
        </p:nvSpPr>
        <p:spPr bwMode="auto">
          <a:xfrm>
            <a:off x="2692138" y="2029812"/>
            <a:ext cx="628303" cy="670189"/>
          </a:xfrm>
          <a:custGeom>
            <a:avLst/>
            <a:gdLst>
              <a:gd name="T0" fmla="*/ 37 w 346"/>
              <a:gd name="T1" fmla="*/ 302 h 367"/>
              <a:gd name="T2" fmla="*/ 55 w 346"/>
              <a:gd name="T3" fmla="*/ 334 h 367"/>
              <a:gd name="T4" fmla="*/ 55 w 346"/>
              <a:gd name="T5" fmla="*/ 333 h 367"/>
              <a:gd name="T6" fmla="*/ 195 w 346"/>
              <a:gd name="T7" fmla="*/ 342 h 367"/>
              <a:gd name="T8" fmla="*/ 293 w 346"/>
              <a:gd name="T9" fmla="*/ 331 h 367"/>
              <a:gd name="T10" fmla="*/ 272 w 346"/>
              <a:gd name="T11" fmla="*/ 367 h 367"/>
              <a:gd name="T12" fmla="*/ 309 w 346"/>
              <a:gd name="T13" fmla="*/ 302 h 367"/>
              <a:gd name="T14" fmla="*/ 346 w 346"/>
              <a:gd name="T15" fmla="*/ 218 h 367"/>
              <a:gd name="T16" fmla="*/ 346 w 346"/>
              <a:gd name="T17" fmla="*/ 208 h 367"/>
              <a:gd name="T18" fmla="*/ 173 w 346"/>
              <a:gd name="T19" fmla="*/ 0 h 367"/>
              <a:gd name="T20" fmla="*/ 0 w 346"/>
              <a:gd name="T21" fmla="*/ 214 h 367"/>
              <a:gd name="T22" fmla="*/ 0 w 346"/>
              <a:gd name="T23" fmla="*/ 218 h 367"/>
              <a:gd name="T24" fmla="*/ 37 w 346"/>
              <a:gd name="T25" fmla="*/ 302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367">
                <a:moveTo>
                  <a:pt x="37" y="302"/>
                </a:moveTo>
                <a:cubicBezTo>
                  <a:pt x="43" y="313"/>
                  <a:pt x="49" y="324"/>
                  <a:pt x="55" y="334"/>
                </a:cubicBezTo>
                <a:cubicBezTo>
                  <a:pt x="55" y="333"/>
                  <a:pt x="55" y="333"/>
                  <a:pt x="55" y="333"/>
                </a:cubicBezTo>
                <a:cubicBezTo>
                  <a:pt x="101" y="341"/>
                  <a:pt x="148" y="343"/>
                  <a:pt x="195" y="342"/>
                </a:cubicBezTo>
                <a:cubicBezTo>
                  <a:pt x="228" y="342"/>
                  <a:pt x="260" y="337"/>
                  <a:pt x="293" y="331"/>
                </a:cubicBezTo>
                <a:cubicBezTo>
                  <a:pt x="285" y="344"/>
                  <a:pt x="278" y="356"/>
                  <a:pt x="272" y="367"/>
                </a:cubicBezTo>
                <a:cubicBezTo>
                  <a:pt x="282" y="349"/>
                  <a:pt x="295" y="326"/>
                  <a:pt x="309" y="302"/>
                </a:cubicBezTo>
                <a:cubicBezTo>
                  <a:pt x="340" y="249"/>
                  <a:pt x="346" y="218"/>
                  <a:pt x="346" y="218"/>
                </a:cubicBezTo>
                <a:cubicBezTo>
                  <a:pt x="346" y="215"/>
                  <a:pt x="346" y="212"/>
                  <a:pt x="346" y="208"/>
                </a:cubicBezTo>
                <a:cubicBezTo>
                  <a:pt x="342" y="39"/>
                  <a:pt x="248" y="0"/>
                  <a:pt x="173" y="0"/>
                </a:cubicBezTo>
                <a:cubicBezTo>
                  <a:pt x="98" y="0"/>
                  <a:pt x="2" y="31"/>
                  <a:pt x="0" y="214"/>
                </a:cubicBezTo>
                <a:cubicBezTo>
                  <a:pt x="0" y="215"/>
                  <a:pt x="0" y="217"/>
                  <a:pt x="0" y="218"/>
                </a:cubicBezTo>
                <a:cubicBezTo>
                  <a:pt x="0" y="218"/>
                  <a:pt x="6" y="249"/>
                  <a:pt x="37" y="302"/>
                </a:cubicBezTo>
              </a:path>
            </a:pathLst>
          </a:custGeom>
          <a:solidFill>
            <a:schemeClr val="tx1">
              <a:lumMod val="50000"/>
            </a:schemeClr>
          </a:solidFill>
          <a:ln>
            <a:noFill/>
          </a:ln>
        </p:spPr>
        <p:txBody>
          <a:bodyPr vert="horz" wrap="square" lIns="91440" tIns="45720" rIns="91440" bIns="45720" numCol="1" anchor="t" anchorCtr="0" compatLnSpc="1"/>
          <a:lstStyle/>
          <a:p>
            <a:endParaRPr lang="zh-CN" altLang="en-US"/>
          </a:p>
        </p:txBody>
      </p:sp>
      <p:sp>
        <p:nvSpPr>
          <p:cNvPr id="241" name="Freeform 248"/>
          <p:cNvSpPr/>
          <p:nvPr/>
        </p:nvSpPr>
        <p:spPr bwMode="auto">
          <a:xfrm>
            <a:off x="2828270" y="270000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49"/>
          <p:cNvSpPr/>
          <p:nvPr/>
        </p:nvSpPr>
        <p:spPr bwMode="auto">
          <a:xfrm>
            <a:off x="2828270" y="270000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50"/>
          <p:cNvSpPr/>
          <p:nvPr/>
        </p:nvSpPr>
        <p:spPr bwMode="auto">
          <a:xfrm>
            <a:off x="3163365" y="276283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51"/>
          <p:cNvSpPr/>
          <p:nvPr/>
        </p:nvSpPr>
        <p:spPr bwMode="auto">
          <a:xfrm>
            <a:off x="3163365" y="276283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52"/>
          <p:cNvSpPr/>
          <p:nvPr/>
        </p:nvSpPr>
        <p:spPr bwMode="auto">
          <a:xfrm>
            <a:off x="3163365" y="2741888"/>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53"/>
          <p:cNvSpPr/>
          <p:nvPr/>
        </p:nvSpPr>
        <p:spPr bwMode="auto">
          <a:xfrm>
            <a:off x="3163365" y="275236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254"/>
          <p:cNvSpPr/>
          <p:nvPr/>
        </p:nvSpPr>
        <p:spPr bwMode="auto">
          <a:xfrm>
            <a:off x="3163365" y="275236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255"/>
          <p:cNvSpPr/>
          <p:nvPr/>
        </p:nvSpPr>
        <p:spPr bwMode="auto">
          <a:xfrm>
            <a:off x="3152893" y="2762831"/>
            <a:ext cx="10472"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256"/>
          <p:cNvSpPr/>
          <p:nvPr/>
        </p:nvSpPr>
        <p:spPr bwMode="auto">
          <a:xfrm>
            <a:off x="3152893" y="2762831"/>
            <a:ext cx="10472"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257"/>
          <p:cNvSpPr/>
          <p:nvPr/>
        </p:nvSpPr>
        <p:spPr bwMode="auto">
          <a:xfrm>
            <a:off x="2859685" y="276283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258"/>
          <p:cNvSpPr/>
          <p:nvPr/>
        </p:nvSpPr>
        <p:spPr bwMode="auto">
          <a:xfrm>
            <a:off x="2859685" y="276283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259"/>
          <p:cNvSpPr/>
          <p:nvPr/>
        </p:nvSpPr>
        <p:spPr bwMode="auto">
          <a:xfrm>
            <a:off x="2838742" y="273141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260"/>
          <p:cNvSpPr/>
          <p:nvPr/>
        </p:nvSpPr>
        <p:spPr bwMode="auto">
          <a:xfrm>
            <a:off x="2838742" y="2731416"/>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261"/>
          <p:cNvSpPr/>
          <p:nvPr/>
        </p:nvSpPr>
        <p:spPr bwMode="auto">
          <a:xfrm>
            <a:off x="2859685" y="276283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262"/>
          <p:cNvSpPr/>
          <p:nvPr/>
        </p:nvSpPr>
        <p:spPr bwMode="auto">
          <a:xfrm>
            <a:off x="2859685" y="276283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263"/>
          <p:cNvSpPr/>
          <p:nvPr/>
        </p:nvSpPr>
        <p:spPr bwMode="auto">
          <a:xfrm>
            <a:off x="3163365" y="275236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264"/>
          <p:cNvSpPr/>
          <p:nvPr/>
        </p:nvSpPr>
        <p:spPr bwMode="auto">
          <a:xfrm>
            <a:off x="3163365" y="275236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265"/>
          <p:cNvSpPr/>
          <p:nvPr/>
        </p:nvSpPr>
        <p:spPr bwMode="auto">
          <a:xfrm>
            <a:off x="3173837" y="2700001"/>
            <a:ext cx="10472" cy="20943"/>
          </a:xfrm>
          <a:custGeom>
            <a:avLst/>
            <a:gdLst>
              <a:gd name="T0" fmla="*/ 0 w 6"/>
              <a:gd name="T1" fmla="*/ 10 h 10"/>
              <a:gd name="T2" fmla="*/ 6 w 6"/>
              <a:gd name="T3" fmla="*/ 0 h 10"/>
              <a:gd name="T4" fmla="*/ 0 w 6"/>
              <a:gd name="T5" fmla="*/ 10 h 10"/>
            </a:gdLst>
            <a:ahLst/>
            <a:cxnLst>
              <a:cxn ang="0">
                <a:pos x="T0" y="T1"/>
              </a:cxn>
              <a:cxn ang="0">
                <a:pos x="T2" y="T3"/>
              </a:cxn>
              <a:cxn ang="0">
                <a:pos x="T4" y="T5"/>
              </a:cxn>
            </a:cxnLst>
            <a:rect l="0" t="0" r="r" b="b"/>
            <a:pathLst>
              <a:path w="6" h="10">
                <a:moveTo>
                  <a:pt x="0" y="10"/>
                </a:moveTo>
                <a:cubicBezTo>
                  <a:pt x="2" y="7"/>
                  <a:pt x="4" y="3"/>
                  <a:pt x="6" y="0"/>
                </a:cubicBezTo>
                <a:cubicBezTo>
                  <a:pt x="4" y="3"/>
                  <a:pt x="2" y="7"/>
                  <a:pt x="0" y="10"/>
                </a:cubicBezTo>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266"/>
          <p:cNvSpPr/>
          <p:nvPr/>
        </p:nvSpPr>
        <p:spPr bwMode="auto">
          <a:xfrm>
            <a:off x="3173837" y="2731416"/>
            <a:ext cx="0" cy="10472"/>
          </a:xfrm>
          <a:custGeom>
            <a:avLst/>
            <a:gdLst>
              <a:gd name="T0" fmla="*/ 2 w 2"/>
              <a:gd name="T1" fmla="*/ 0 h 3"/>
              <a:gd name="T2" fmla="*/ 0 w 2"/>
              <a:gd name="T3" fmla="*/ 3 h 3"/>
              <a:gd name="T4" fmla="*/ 2 w 2"/>
              <a:gd name="T5" fmla="*/ 0 h 3"/>
            </a:gdLst>
            <a:ahLst/>
            <a:cxnLst>
              <a:cxn ang="0">
                <a:pos x="T0" y="T1"/>
              </a:cxn>
              <a:cxn ang="0">
                <a:pos x="T2" y="T3"/>
              </a:cxn>
              <a:cxn ang="0">
                <a:pos x="T4" y="T5"/>
              </a:cxn>
            </a:cxnLst>
            <a:rect l="0" t="0" r="r" b="b"/>
            <a:pathLst>
              <a:path w="2" h="3">
                <a:moveTo>
                  <a:pt x="2" y="0"/>
                </a:moveTo>
                <a:cubicBezTo>
                  <a:pt x="1" y="1"/>
                  <a:pt x="1" y="2"/>
                  <a:pt x="0" y="3"/>
                </a:cubicBezTo>
                <a:cubicBezTo>
                  <a:pt x="1" y="2"/>
                  <a:pt x="1" y="1"/>
                  <a:pt x="2" y="0"/>
                </a:cubicBezTo>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267"/>
          <p:cNvSpPr/>
          <p:nvPr/>
        </p:nvSpPr>
        <p:spPr bwMode="auto">
          <a:xfrm>
            <a:off x="3173837" y="2720944"/>
            <a:ext cx="0" cy="10472"/>
          </a:xfrm>
          <a:custGeom>
            <a:avLst/>
            <a:gdLst>
              <a:gd name="T0" fmla="*/ 2 w 2"/>
              <a:gd name="T1" fmla="*/ 0 h 5"/>
              <a:gd name="T2" fmla="*/ 0 w 2"/>
              <a:gd name="T3" fmla="*/ 5 h 5"/>
              <a:gd name="T4" fmla="*/ 2 w 2"/>
              <a:gd name="T5" fmla="*/ 0 h 5"/>
            </a:gdLst>
            <a:ahLst/>
            <a:cxnLst>
              <a:cxn ang="0">
                <a:pos x="T0" y="T1"/>
              </a:cxn>
              <a:cxn ang="0">
                <a:pos x="T2" y="T3"/>
              </a:cxn>
              <a:cxn ang="0">
                <a:pos x="T4" y="T5"/>
              </a:cxn>
            </a:cxnLst>
            <a:rect l="0" t="0" r="r" b="b"/>
            <a:pathLst>
              <a:path w="2" h="5">
                <a:moveTo>
                  <a:pt x="2" y="0"/>
                </a:moveTo>
                <a:cubicBezTo>
                  <a:pt x="1" y="2"/>
                  <a:pt x="0" y="3"/>
                  <a:pt x="0" y="5"/>
                </a:cubicBezTo>
                <a:cubicBezTo>
                  <a:pt x="0" y="3"/>
                  <a:pt x="1" y="2"/>
                  <a:pt x="2" y="0"/>
                </a:cubicBezTo>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268"/>
          <p:cNvSpPr/>
          <p:nvPr/>
        </p:nvSpPr>
        <p:spPr bwMode="auto">
          <a:xfrm>
            <a:off x="2838742" y="2720944"/>
            <a:ext cx="0" cy="10472"/>
          </a:xfrm>
          <a:custGeom>
            <a:avLst/>
            <a:gdLst>
              <a:gd name="T0" fmla="*/ 0 w 3"/>
              <a:gd name="T1" fmla="*/ 0 h 4"/>
              <a:gd name="T2" fmla="*/ 3 w 3"/>
              <a:gd name="T3" fmla="*/ 4 h 4"/>
              <a:gd name="T4" fmla="*/ 0 w 3"/>
              <a:gd name="T5" fmla="*/ 0 h 4"/>
            </a:gdLst>
            <a:ahLst/>
            <a:cxnLst>
              <a:cxn ang="0">
                <a:pos x="T0" y="T1"/>
              </a:cxn>
              <a:cxn ang="0">
                <a:pos x="T2" y="T3"/>
              </a:cxn>
              <a:cxn ang="0">
                <a:pos x="T4" y="T5"/>
              </a:cxn>
            </a:cxnLst>
            <a:rect l="0" t="0" r="r" b="b"/>
            <a:pathLst>
              <a:path w="3" h="4">
                <a:moveTo>
                  <a:pt x="0" y="0"/>
                </a:moveTo>
                <a:cubicBezTo>
                  <a:pt x="1" y="2"/>
                  <a:pt x="2" y="3"/>
                  <a:pt x="3" y="4"/>
                </a:cubicBezTo>
                <a:cubicBezTo>
                  <a:pt x="2" y="3"/>
                  <a:pt x="1" y="2"/>
                  <a:pt x="0" y="0"/>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269"/>
          <p:cNvSpPr>
            <a:spLocks noEditPoints="1"/>
          </p:cNvSpPr>
          <p:nvPr/>
        </p:nvSpPr>
        <p:spPr bwMode="auto">
          <a:xfrm>
            <a:off x="2838742" y="2720944"/>
            <a:ext cx="0" cy="10472"/>
          </a:xfrm>
          <a:custGeom>
            <a:avLst/>
            <a:gdLst>
              <a:gd name="T0" fmla="*/ 1 w 3"/>
              <a:gd name="T1" fmla="*/ 2 h 4"/>
              <a:gd name="T2" fmla="*/ 3 w 3"/>
              <a:gd name="T3" fmla="*/ 4 h 4"/>
              <a:gd name="T4" fmla="*/ 1 w 3"/>
              <a:gd name="T5" fmla="*/ 2 h 4"/>
              <a:gd name="T6" fmla="*/ 0 w 3"/>
              <a:gd name="T7" fmla="*/ 0 h 4"/>
              <a:gd name="T8" fmla="*/ 1 w 3"/>
              <a:gd name="T9" fmla="*/ 2 h 4"/>
              <a:gd name="T10" fmla="*/ 1 w 3"/>
              <a:gd name="T11" fmla="*/ 2 h 4"/>
              <a:gd name="T12" fmla="*/ 0 w 3"/>
              <a:gd name="T13" fmla="*/ 0 h 4"/>
              <a:gd name="T14" fmla="*/ 0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2"/>
                </a:moveTo>
                <a:cubicBezTo>
                  <a:pt x="2" y="3"/>
                  <a:pt x="2" y="4"/>
                  <a:pt x="3" y="4"/>
                </a:cubicBezTo>
                <a:cubicBezTo>
                  <a:pt x="2" y="4"/>
                  <a:pt x="2" y="3"/>
                  <a:pt x="1" y="2"/>
                </a:cubicBezTo>
                <a:moveTo>
                  <a:pt x="0" y="0"/>
                </a:moveTo>
                <a:cubicBezTo>
                  <a:pt x="1" y="1"/>
                  <a:pt x="1" y="1"/>
                  <a:pt x="1" y="2"/>
                </a:cubicBezTo>
                <a:cubicBezTo>
                  <a:pt x="1" y="2"/>
                  <a:pt x="1" y="2"/>
                  <a:pt x="1" y="2"/>
                </a:cubicBezTo>
                <a:cubicBezTo>
                  <a:pt x="1" y="1"/>
                  <a:pt x="1" y="1"/>
                  <a:pt x="0" y="0"/>
                </a:cubicBezTo>
                <a:cubicBezTo>
                  <a:pt x="0" y="0"/>
                  <a:pt x="0" y="0"/>
                  <a:pt x="0" y="0"/>
                </a:cubicBezTo>
              </a:path>
            </a:pathLst>
          </a:custGeom>
          <a:solidFill>
            <a:srgbClr val="AB806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270"/>
          <p:cNvSpPr/>
          <p:nvPr/>
        </p:nvSpPr>
        <p:spPr bwMode="auto">
          <a:xfrm>
            <a:off x="2796855" y="2658114"/>
            <a:ext cx="10472" cy="10472"/>
          </a:xfrm>
          <a:custGeom>
            <a:avLst/>
            <a:gdLst>
              <a:gd name="T0" fmla="*/ 3 w 3"/>
              <a:gd name="T1" fmla="*/ 5 h 5"/>
              <a:gd name="T2" fmla="*/ 0 w 3"/>
              <a:gd name="T3" fmla="*/ 0 h 5"/>
              <a:gd name="T4" fmla="*/ 3 w 3"/>
              <a:gd name="T5" fmla="*/ 5 h 5"/>
            </a:gdLst>
            <a:ahLst/>
            <a:cxnLst>
              <a:cxn ang="0">
                <a:pos x="T0" y="T1"/>
              </a:cxn>
              <a:cxn ang="0">
                <a:pos x="T2" y="T3"/>
              </a:cxn>
              <a:cxn ang="0">
                <a:pos x="T4" y="T5"/>
              </a:cxn>
            </a:cxnLst>
            <a:rect l="0" t="0" r="r" b="b"/>
            <a:pathLst>
              <a:path w="3" h="5">
                <a:moveTo>
                  <a:pt x="3" y="5"/>
                </a:moveTo>
                <a:cubicBezTo>
                  <a:pt x="2" y="3"/>
                  <a:pt x="1" y="1"/>
                  <a:pt x="0" y="0"/>
                </a:cubicBezTo>
                <a:cubicBezTo>
                  <a:pt x="1" y="1"/>
                  <a:pt x="2" y="3"/>
                  <a:pt x="3" y="5"/>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271"/>
          <p:cNvSpPr/>
          <p:nvPr/>
        </p:nvSpPr>
        <p:spPr bwMode="auto">
          <a:xfrm>
            <a:off x="2796855" y="2658114"/>
            <a:ext cx="10472" cy="10472"/>
          </a:xfrm>
          <a:custGeom>
            <a:avLst/>
            <a:gdLst>
              <a:gd name="T0" fmla="*/ 0 w 3"/>
              <a:gd name="T1" fmla="*/ 0 h 5"/>
              <a:gd name="T2" fmla="*/ 3 w 3"/>
              <a:gd name="T3" fmla="*/ 5 h 5"/>
              <a:gd name="T4" fmla="*/ 0 w 3"/>
              <a:gd name="T5" fmla="*/ 0 h 5"/>
            </a:gdLst>
            <a:ahLst/>
            <a:cxnLst>
              <a:cxn ang="0">
                <a:pos x="T0" y="T1"/>
              </a:cxn>
              <a:cxn ang="0">
                <a:pos x="T2" y="T3"/>
              </a:cxn>
              <a:cxn ang="0">
                <a:pos x="T4" y="T5"/>
              </a:cxn>
            </a:cxnLst>
            <a:rect l="0" t="0" r="r" b="b"/>
            <a:pathLst>
              <a:path w="3" h="5">
                <a:moveTo>
                  <a:pt x="0" y="0"/>
                </a:moveTo>
                <a:cubicBezTo>
                  <a:pt x="1" y="1"/>
                  <a:pt x="2" y="3"/>
                  <a:pt x="3" y="5"/>
                </a:cubicBezTo>
                <a:cubicBezTo>
                  <a:pt x="2" y="3"/>
                  <a:pt x="1" y="1"/>
                  <a:pt x="0" y="0"/>
                </a:cubicBezTo>
              </a:path>
            </a:pathLst>
          </a:custGeom>
          <a:solidFill>
            <a:srgbClr val="45332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272"/>
          <p:cNvSpPr/>
          <p:nvPr/>
        </p:nvSpPr>
        <p:spPr bwMode="auto">
          <a:xfrm>
            <a:off x="2807327" y="2668586"/>
            <a:ext cx="0" cy="10472"/>
          </a:xfrm>
          <a:custGeom>
            <a:avLst/>
            <a:gdLst>
              <a:gd name="T0" fmla="*/ 3 w 3"/>
              <a:gd name="T1" fmla="*/ 6 h 6"/>
              <a:gd name="T2" fmla="*/ 0 w 3"/>
              <a:gd name="T3" fmla="*/ 0 h 6"/>
              <a:gd name="T4" fmla="*/ 3 w 3"/>
              <a:gd name="T5" fmla="*/ 6 h 6"/>
            </a:gdLst>
            <a:ahLst/>
            <a:cxnLst>
              <a:cxn ang="0">
                <a:pos x="T0" y="T1"/>
              </a:cxn>
              <a:cxn ang="0">
                <a:pos x="T2" y="T3"/>
              </a:cxn>
              <a:cxn ang="0">
                <a:pos x="T4" y="T5"/>
              </a:cxn>
            </a:cxnLst>
            <a:rect l="0" t="0" r="r" b="b"/>
            <a:pathLst>
              <a:path w="3" h="6">
                <a:moveTo>
                  <a:pt x="3" y="6"/>
                </a:moveTo>
                <a:cubicBezTo>
                  <a:pt x="2" y="4"/>
                  <a:pt x="1" y="2"/>
                  <a:pt x="0" y="0"/>
                </a:cubicBezTo>
                <a:cubicBezTo>
                  <a:pt x="1" y="2"/>
                  <a:pt x="2" y="4"/>
                  <a:pt x="3" y="6"/>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273"/>
          <p:cNvSpPr/>
          <p:nvPr/>
        </p:nvSpPr>
        <p:spPr bwMode="auto">
          <a:xfrm>
            <a:off x="2807327" y="2668586"/>
            <a:ext cx="0" cy="10472"/>
          </a:xfrm>
          <a:custGeom>
            <a:avLst/>
            <a:gdLst>
              <a:gd name="T0" fmla="*/ 0 w 3"/>
              <a:gd name="T1" fmla="*/ 0 h 6"/>
              <a:gd name="T2" fmla="*/ 3 w 3"/>
              <a:gd name="T3" fmla="*/ 6 h 6"/>
              <a:gd name="T4" fmla="*/ 0 w 3"/>
              <a:gd name="T5" fmla="*/ 0 h 6"/>
            </a:gdLst>
            <a:ahLst/>
            <a:cxnLst>
              <a:cxn ang="0">
                <a:pos x="T0" y="T1"/>
              </a:cxn>
              <a:cxn ang="0">
                <a:pos x="T2" y="T3"/>
              </a:cxn>
              <a:cxn ang="0">
                <a:pos x="T4" y="T5"/>
              </a:cxn>
            </a:cxnLst>
            <a:rect l="0" t="0" r="r" b="b"/>
            <a:pathLst>
              <a:path w="3" h="6">
                <a:moveTo>
                  <a:pt x="0" y="0"/>
                </a:moveTo>
                <a:cubicBezTo>
                  <a:pt x="1" y="2"/>
                  <a:pt x="2" y="4"/>
                  <a:pt x="3" y="6"/>
                </a:cubicBezTo>
                <a:cubicBezTo>
                  <a:pt x="2" y="4"/>
                  <a:pt x="1" y="2"/>
                  <a:pt x="0" y="0"/>
                </a:cubicBezTo>
              </a:path>
            </a:pathLst>
          </a:custGeom>
          <a:solidFill>
            <a:srgbClr val="45332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274"/>
          <p:cNvSpPr/>
          <p:nvPr/>
        </p:nvSpPr>
        <p:spPr bwMode="auto">
          <a:xfrm>
            <a:off x="2786383" y="2647642"/>
            <a:ext cx="10472" cy="0"/>
          </a:xfrm>
          <a:custGeom>
            <a:avLst/>
            <a:gdLst>
              <a:gd name="T0" fmla="*/ 3 w 3"/>
              <a:gd name="T1" fmla="*/ 5 h 5"/>
              <a:gd name="T2" fmla="*/ 0 w 3"/>
              <a:gd name="T3" fmla="*/ 0 h 5"/>
              <a:gd name="T4" fmla="*/ 3 w 3"/>
              <a:gd name="T5" fmla="*/ 5 h 5"/>
            </a:gdLst>
            <a:ahLst/>
            <a:cxnLst>
              <a:cxn ang="0">
                <a:pos x="T0" y="T1"/>
              </a:cxn>
              <a:cxn ang="0">
                <a:pos x="T2" y="T3"/>
              </a:cxn>
              <a:cxn ang="0">
                <a:pos x="T4" y="T5"/>
              </a:cxn>
            </a:cxnLst>
            <a:rect l="0" t="0" r="r" b="b"/>
            <a:pathLst>
              <a:path w="3" h="5">
                <a:moveTo>
                  <a:pt x="3" y="5"/>
                </a:moveTo>
                <a:cubicBezTo>
                  <a:pt x="2" y="4"/>
                  <a:pt x="1" y="2"/>
                  <a:pt x="0" y="0"/>
                </a:cubicBezTo>
                <a:cubicBezTo>
                  <a:pt x="1" y="2"/>
                  <a:pt x="2" y="4"/>
                  <a:pt x="3" y="5"/>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275"/>
          <p:cNvSpPr/>
          <p:nvPr/>
        </p:nvSpPr>
        <p:spPr bwMode="auto">
          <a:xfrm>
            <a:off x="2786383" y="2647642"/>
            <a:ext cx="10472" cy="0"/>
          </a:xfrm>
          <a:custGeom>
            <a:avLst/>
            <a:gdLst>
              <a:gd name="T0" fmla="*/ 0 w 3"/>
              <a:gd name="T1" fmla="*/ 0 h 5"/>
              <a:gd name="T2" fmla="*/ 3 w 3"/>
              <a:gd name="T3" fmla="*/ 5 h 5"/>
              <a:gd name="T4" fmla="*/ 0 w 3"/>
              <a:gd name="T5" fmla="*/ 0 h 5"/>
            </a:gdLst>
            <a:ahLst/>
            <a:cxnLst>
              <a:cxn ang="0">
                <a:pos x="T0" y="T1"/>
              </a:cxn>
              <a:cxn ang="0">
                <a:pos x="T2" y="T3"/>
              </a:cxn>
              <a:cxn ang="0">
                <a:pos x="T4" y="T5"/>
              </a:cxn>
            </a:cxnLst>
            <a:rect l="0" t="0" r="r" b="b"/>
            <a:pathLst>
              <a:path w="3" h="5">
                <a:moveTo>
                  <a:pt x="0" y="0"/>
                </a:moveTo>
                <a:cubicBezTo>
                  <a:pt x="1" y="2"/>
                  <a:pt x="2" y="4"/>
                  <a:pt x="3" y="5"/>
                </a:cubicBezTo>
                <a:cubicBezTo>
                  <a:pt x="2" y="4"/>
                  <a:pt x="1" y="2"/>
                  <a:pt x="0" y="0"/>
                </a:cubicBezTo>
              </a:path>
            </a:pathLst>
          </a:custGeom>
          <a:solidFill>
            <a:srgbClr val="45332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276"/>
          <p:cNvSpPr/>
          <p:nvPr/>
        </p:nvSpPr>
        <p:spPr bwMode="auto">
          <a:xfrm>
            <a:off x="3184308" y="270000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277"/>
          <p:cNvSpPr/>
          <p:nvPr/>
        </p:nvSpPr>
        <p:spPr bwMode="auto">
          <a:xfrm>
            <a:off x="3184308" y="270000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278"/>
          <p:cNvSpPr/>
          <p:nvPr/>
        </p:nvSpPr>
        <p:spPr bwMode="auto">
          <a:xfrm>
            <a:off x="3184308" y="270000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B988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279"/>
          <p:cNvSpPr/>
          <p:nvPr/>
        </p:nvSpPr>
        <p:spPr bwMode="auto">
          <a:xfrm>
            <a:off x="3184308" y="270000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280"/>
          <p:cNvSpPr/>
          <p:nvPr/>
        </p:nvSpPr>
        <p:spPr bwMode="auto">
          <a:xfrm>
            <a:off x="2807327" y="2679058"/>
            <a:ext cx="10472" cy="10472"/>
          </a:xfrm>
          <a:custGeom>
            <a:avLst/>
            <a:gdLst>
              <a:gd name="T0" fmla="*/ 3 w 3"/>
              <a:gd name="T1" fmla="*/ 5 h 5"/>
              <a:gd name="T2" fmla="*/ 0 w 3"/>
              <a:gd name="T3" fmla="*/ 0 h 5"/>
              <a:gd name="T4" fmla="*/ 3 w 3"/>
              <a:gd name="T5" fmla="*/ 5 h 5"/>
            </a:gdLst>
            <a:ahLst/>
            <a:cxnLst>
              <a:cxn ang="0">
                <a:pos x="T0" y="T1"/>
              </a:cxn>
              <a:cxn ang="0">
                <a:pos x="T2" y="T3"/>
              </a:cxn>
              <a:cxn ang="0">
                <a:pos x="T4" y="T5"/>
              </a:cxn>
            </a:cxnLst>
            <a:rect l="0" t="0" r="r" b="b"/>
            <a:pathLst>
              <a:path w="3" h="5">
                <a:moveTo>
                  <a:pt x="3" y="5"/>
                </a:moveTo>
                <a:cubicBezTo>
                  <a:pt x="2" y="3"/>
                  <a:pt x="1" y="2"/>
                  <a:pt x="0" y="0"/>
                </a:cubicBezTo>
                <a:cubicBezTo>
                  <a:pt x="1" y="2"/>
                  <a:pt x="2" y="3"/>
                  <a:pt x="3" y="5"/>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281"/>
          <p:cNvSpPr/>
          <p:nvPr/>
        </p:nvSpPr>
        <p:spPr bwMode="auto">
          <a:xfrm>
            <a:off x="2807327" y="2679058"/>
            <a:ext cx="10472" cy="10472"/>
          </a:xfrm>
          <a:custGeom>
            <a:avLst/>
            <a:gdLst>
              <a:gd name="T0" fmla="*/ 0 w 3"/>
              <a:gd name="T1" fmla="*/ 0 h 5"/>
              <a:gd name="T2" fmla="*/ 3 w 3"/>
              <a:gd name="T3" fmla="*/ 5 h 5"/>
              <a:gd name="T4" fmla="*/ 0 w 3"/>
              <a:gd name="T5" fmla="*/ 0 h 5"/>
            </a:gdLst>
            <a:ahLst/>
            <a:cxnLst>
              <a:cxn ang="0">
                <a:pos x="T0" y="T1"/>
              </a:cxn>
              <a:cxn ang="0">
                <a:pos x="T2" y="T3"/>
              </a:cxn>
              <a:cxn ang="0">
                <a:pos x="T4" y="T5"/>
              </a:cxn>
            </a:cxnLst>
            <a:rect l="0" t="0" r="r" b="b"/>
            <a:pathLst>
              <a:path w="3" h="5">
                <a:moveTo>
                  <a:pt x="0" y="0"/>
                </a:moveTo>
                <a:cubicBezTo>
                  <a:pt x="1" y="2"/>
                  <a:pt x="2" y="3"/>
                  <a:pt x="3" y="5"/>
                </a:cubicBezTo>
                <a:cubicBezTo>
                  <a:pt x="2" y="3"/>
                  <a:pt x="1" y="2"/>
                  <a:pt x="0" y="0"/>
                </a:cubicBezTo>
              </a:path>
            </a:pathLst>
          </a:custGeom>
          <a:solidFill>
            <a:srgbClr val="AB806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282"/>
          <p:cNvSpPr/>
          <p:nvPr/>
        </p:nvSpPr>
        <p:spPr bwMode="auto">
          <a:xfrm>
            <a:off x="2828270" y="2710473"/>
            <a:ext cx="10472" cy="10472"/>
          </a:xfrm>
          <a:custGeom>
            <a:avLst/>
            <a:gdLst>
              <a:gd name="T0" fmla="*/ 3 w 3"/>
              <a:gd name="T1" fmla="*/ 4 h 4"/>
              <a:gd name="T2" fmla="*/ 0 w 3"/>
              <a:gd name="T3" fmla="*/ 0 h 4"/>
              <a:gd name="T4" fmla="*/ 3 w 3"/>
              <a:gd name="T5" fmla="*/ 4 h 4"/>
            </a:gdLst>
            <a:ahLst/>
            <a:cxnLst>
              <a:cxn ang="0">
                <a:pos x="T0" y="T1"/>
              </a:cxn>
              <a:cxn ang="0">
                <a:pos x="T2" y="T3"/>
              </a:cxn>
              <a:cxn ang="0">
                <a:pos x="T4" y="T5"/>
              </a:cxn>
            </a:cxnLst>
            <a:rect l="0" t="0" r="r" b="b"/>
            <a:pathLst>
              <a:path w="3" h="4">
                <a:moveTo>
                  <a:pt x="3" y="4"/>
                </a:moveTo>
                <a:cubicBezTo>
                  <a:pt x="2" y="3"/>
                  <a:pt x="1" y="1"/>
                  <a:pt x="0" y="0"/>
                </a:cubicBezTo>
                <a:cubicBezTo>
                  <a:pt x="1" y="1"/>
                  <a:pt x="2" y="3"/>
                  <a:pt x="3" y="4"/>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283"/>
          <p:cNvSpPr/>
          <p:nvPr/>
        </p:nvSpPr>
        <p:spPr bwMode="auto">
          <a:xfrm>
            <a:off x="2828270" y="2710473"/>
            <a:ext cx="10472" cy="10472"/>
          </a:xfrm>
          <a:custGeom>
            <a:avLst/>
            <a:gdLst>
              <a:gd name="T0" fmla="*/ 0 w 3"/>
              <a:gd name="T1" fmla="*/ 0 h 4"/>
              <a:gd name="T2" fmla="*/ 3 w 3"/>
              <a:gd name="T3" fmla="*/ 4 h 4"/>
              <a:gd name="T4" fmla="*/ 0 w 3"/>
              <a:gd name="T5" fmla="*/ 0 h 4"/>
            </a:gdLst>
            <a:ahLst/>
            <a:cxnLst>
              <a:cxn ang="0">
                <a:pos x="T0" y="T1"/>
              </a:cxn>
              <a:cxn ang="0">
                <a:pos x="T2" y="T3"/>
              </a:cxn>
              <a:cxn ang="0">
                <a:pos x="T4" y="T5"/>
              </a:cxn>
            </a:cxnLst>
            <a:rect l="0" t="0" r="r" b="b"/>
            <a:pathLst>
              <a:path w="3" h="4">
                <a:moveTo>
                  <a:pt x="0" y="0"/>
                </a:moveTo>
                <a:cubicBezTo>
                  <a:pt x="1" y="1"/>
                  <a:pt x="2" y="3"/>
                  <a:pt x="3" y="4"/>
                </a:cubicBezTo>
                <a:cubicBezTo>
                  <a:pt x="2" y="3"/>
                  <a:pt x="1" y="1"/>
                  <a:pt x="0" y="0"/>
                </a:cubicBezTo>
              </a:path>
            </a:pathLst>
          </a:custGeom>
          <a:solidFill>
            <a:srgbClr val="AB988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284"/>
          <p:cNvSpPr/>
          <p:nvPr/>
        </p:nvSpPr>
        <p:spPr bwMode="auto">
          <a:xfrm>
            <a:off x="2828270" y="2700001"/>
            <a:ext cx="0" cy="10472"/>
          </a:xfrm>
          <a:custGeom>
            <a:avLst/>
            <a:gdLst>
              <a:gd name="T0" fmla="*/ 3 w 3"/>
              <a:gd name="T1" fmla="*/ 6 h 6"/>
              <a:gd name="T2" fmla="*/ 0 w 3"/>
              <a:gd name="T3" fmla="*/ 0 h 6"/>
              <a:gd name="T4" fmla="*/ 3 w 3"/>
              <a:gd name="T5" fmla="*/ 6 h 6"/>
            </a:gdLst>
            <a:ahLst/>
            <a:cxnLst>
              <a:cxn ang="0">
                <a:pos x="T0" y="T1"/>
              </a:cxn>
              <a:cxn ang="0">
                <a:pos x="T2" y="T3"/>
              </a:cxn>
              <a:cxn ang="0">
                <a:pos x="T4" y="T5"/>
              </a:cxn>
            </a:cxnLst>
            <a:rect l="0" t="0" r="r" b="b"/>
            <a:pathLst>
              <a:path w="3" h="6">
                <a:moveTo>
                  <a:pt x="3" y="6"/>
                </a:moveTo>
                <a:cubicBezTo>
                  <a:pt x="2" y="4"/>
                  <a:pt x="1" y="2"/>
                  <a:pt x="0" y="0"/>
                </a:cubicBezTo>
                <a:cubicBezTo>
                  <a:pt x="1" y="2"/>
                  <a:pt x="2" y="4"/>
                  <a:pt x="3" y="6"/>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285"/>
          <p:cNvSpPr/>
          <p:nvPr/>
        </p:nvSpPr>
        <p:spPr bwMode="auto">
          <a:xfrm>
            <a:off x="2828270" y="2700001"/>
            <a:ext cx="0" cy="10472"/>
          </a:xfrm>
          <a:custGeom>
            <a:avLst/>
            <a:gdLst>
              <a:gd name="T0" fmla="*/ 0 w 3"/>
              <a:gd name="T1" fmla="*/ 0 h 6"/>
              <a:gd name="T2" fmla="*/ 3 w 3"/>
              <a:gd name="T3" fmla="*/ 6 h 6"/>
              <a:gd name="T4" fmla="*/ 1 w 3"/>
              <a:gd name="T5" fmla="*/ 1 h 6"/>
              <a:gd name="T6" fmla="*/ 0 w 3"/>
              <a:gd name="T7" fmla="*/ 0 h 6"/>
            </a:gdLst>
            <a:ahLst/>
            <a:cxnLst>
              <a:cxn ang="0">
                <a:pos x="T0" y="T1"/>
              </a:cxn>
              <a:cxn ang="0">
                <a:pos x="T2" y="T3"/>
              </a:cxn>
              <a:cxn ang="0">
                <a:pos x="T4" y="T5"/>
              </a:cxn>
              <a:cxn ang="0">
                <a:pos x="T6" y="T7"/>
              </a:cxn>
            </a:cxnLst>
            <a:rect l="0" t="0" r="r" b="b"/>
            <a:pathLst>
              <a:path w="3" h="6">
                <a:moveTo>
                  <a:pt x="0" y="0"/>
                </a:moveTo>
                <a:cubicBezTo>
                  <a:pt x="1" y="2"/>
                  <a:pt x="2" y="4"/>
                  <a:pt x="3" y="6"/>
                </a:cubicBezTo>
                <a:cubicBezTo>
                  <a:pt x="2" y="4"/>
                  <a:pt x="1" y="3"/>
                  <a:pt x="1" y="1"/>
                </a:cubicBezTo>
                <a:cubicBezTo>
                  <a:pt x="0" y="1"/>
                  <a:pt x="0" y="1"/>
                  <a:pt x="0" y="0"/>
                </a:cubicBezTo>
              </a:path>
            </a:pathLst>
          </a:custGeom>
          <a:solidFill>
            <a:srgbClr val="AB806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286"/>
          <p:cNvSpPr/>
          <p:nvPr/>
        </p:nvSpPr>
        <p:spPr bwMode="auto">
          <a:xfrm>
            <a:off x="2817798" y="2689529"/>
            <a:ext cx="10472" cy="10472"/>
          </a:xfrm>
          <a:custGeom>
            <a:avLst/>
            <a:gdLst>
              <a:gd name="T0" fmla="*/ 3 w 3"/>
              <a:gd name="T1" fmla="*/ 6 h 6"/>
              <a:gd name="T2" fmla="*/ 0 w 3"/>
              <a:gd name="T3" fmla="*/ 0 h 6"/>
              <a:gd name="T4" fmla="*/ 3 w 3"/>
              <a:gd name="T5" fmla="*/ 6 h 6"/>
            </a:gdLst>
            <a:ahLst/>
            <a:cxnLst>
              <a:cxn ang="0">
                <a:pos x="T0" y="T1"/>
              </a:cxn>
              <a:cxn ang="0">
                <a:pos x="T2" y="T3"/>
              </a:cxn>
              <a:cxn ang="0">
                <a:pos x="T4" y="T5"/>
              </a:cxn>
            </a:cxnLst>
            <a:rect l="0" t="0" r="r" b="b"/>
            <a:pathLst>
              <a:path w="3" h="6">
                <a:moveTo>
                  <a:pt x="3" y="6"/>
                </a:moveTo>
                <a:cubicBezTo>
                  <a:pt x="2" y="4"/>
                  <a:pt x="1" y="2"/>
                  <a:pt x="0" y="0"/>
                </a:cubicBezTo>
                <a:cubicBezTo>
                  <a:pt x="1" y="2"/>
                  <a:pt x="2" y="4"/>
                  <a:pt x="3" y="6"/>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287"/>
          <p:cNvSpPr/>
          <p:nvPr/>
        </p:nvSpPr>
        <p:spPr bwMode="auto">
          <a:xfrm>
            <a:off x="2817798" y="2689529"/>
            <a:ext cx="10472" cy="10472"/>
          </a:xfrm>
          <a:custGeom>
            <a:avLst/>
            <a:gdLst>
              <a:gd name="T0" fmla="*/ 0 w 3"/>
              <a:gd name="T1" fmla="*/ 0 h 6"/>
              <a:gd name="T2" fmla="*/ 3 w 3"/>
              <a:gd name="T3" fmla="*/ 6 h 6"/>
              <a:gd name="T4" fmla="*/ 0 w 3"/>
              <a:gd name="T5" fmla="*/ 0 h 6"/>
            </a:gdLst>
            <a:ahLst/>
            <a:cxnLst>
              <a:cxn ang="0">
                <a:pos x="T0" y="T1"/>
              </a:cxn>
              <a:cxn ang="0">
                <a:pos x="T2" y="T3"/>
              </a:cxn>
              <a:cxn ang="0">
                <a:pos x="T4" y="T5"/>
              </a:cxn>
            </a:cxnLst>
            <a:rect l="0" t="0" r="r" b="b"/>
            <a:pathLst>
              <a:path w="3" h="6">
                <a:moveTo>
                  <a:pt x="0" y="0"/>
                </a:moveTo>
                <a:cubicBezTo>
                  <a:pt x="1" y="2"/>
                  <a:pt x="2" y="4"/>
                  <a:pt x="3" y="6"/>
                </a:cubicBezTo>
                <a:cubicBezTo>
                  <a:pt x="2" y="4"/>
                  <a:pt x="1" y="2"/>
                  <a:pt x="0" y="0"/>
                </a:cubicBezTo>
              </a:path>
            </a:pathLst>
          </a:custGeom>
          <a:solidFill>
            <a:srgbClr val="45332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288"/>
          <p:cNvSpPr/>
          <p:nvPr/>
        </p:nvSpPr>
        <p:spPr bwMode="auto">
          <a:xfrm>
            <a:off x="3163365" y="2752360"/>
            <a:ext cx="0" cy="1047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0" y="1"/>
                  <a:pt x="0" y="0"/>
                  <a:pt x="1" y="0"/>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289"/>
          <p:cNvSpPr/>
          <p:nvPr/>
        </p:nvSpPr>
        <p:spPr bwMode="auto">
          <a:xfrm>
            <a:off x="3163365" y="2752360"/>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path>
            </a:pathLst>
          </a:custGeom>
          <a:solidFill>
            <a:srgbClr val="AB806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290"/>
          <p:cNvSpPr/>
          <p:nvPr/>
        </p:nvSpPr>
        <p:spPr bwMode="auto">
          <a:xfrm>
            <a:off x="3163365" y="2741888"/>
            <a:ext cx="10472" cy="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cubicBezTo>
                  <a:pt x="1" y="1"/>
                  <a:pt x="1" y="0"/>
                  <a:pt x="1" y="0"/>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291"/>
          <p:cNvSpPr/>
          <p:nvPr/>
        </p:nvSpPr>
        <p:spPr bwMode="auto">
          <a:xfrm>
            <a:off x="3163365" y="2741888"/>
            <a:ext cx="0" cy="1047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1"/>
                  <a:pt x="0" y="1"/>
                  <a:pt x="0" y="2"/>
                </a:cubicBezTo>
                <a:cubicBezTo>
                  <a:pt x="0" y="1"/>
                  <a:pt x="0" y="1"/>
                  <a:pt x="1" y="0"/>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292"/>
          <p:cNvSpPr>
            <a:spLocks noEditPoints="1"/>
          </p:cNvSpPr>
          <p:nvPr/>
        </p:nvSpPr>
        <p:spPr bwMode="auto">
          <a:xfrm>
            <a:off x="3163365" y="2741888"/>
            <a:ext cx="0" cy="10472"/>
          </a:xfrm>
          <a:custGeom>
            <a:avLst/>
            <a:gdLst>
              <a:gd name="T0" fmla="*/ 0 w 1"/>
              <a:gd name="T1" fmla="*/ 1 h 2"/>
              <a:gd name="T2" fmla="*/ 0 w 1"/>
              <a:gd name="T3" fmla="*/ 2 h 2"/>
              <a:gd name="T4" fmla="*/ 0 w 1"/>
              <a:gd name="T5" fmla="*/ 1 h 2"/>
              <a:gd name="T6" fmla="*/ 1 w 1"/>
              <a:gd name="T7" fmla="*/ 0 h 2"/>
              <a:gd name="T8" fmla="*/ 1 w 1"/>
              <a:gd name="T9" fmla="*/ 0 h 2"/>
              <a:gd name="T10" fmla="*/ 0 w 1"/>
              <a:gd name="T11" fmla="*/ 1 h 2"/>
              <a:gd name="T12" fmla="*/ 0 w 1"/>
              <a:gd name="T13" fmla="*/ 1 h 2"/>
              <a:gd name="T14" fmla="*/ 1 w 1"/>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1"/>
                </a:moveTo>
                <a:cubicBezTo>
                  <a:pt x="0" y="1"/>
                  <a:pt x="0" y="1"/>
                  <a:pt x="0" y="2"/>
                </a:cubicBezTo>
                <a:cubicBezTo>
                  <a:pt x="0" y="1"/>
                  <a:pt x="0" y="1"/>
                  <a:pt x="0" y="1"/>
                </a:cubicBezTo>
                <a:moveTo>
                  <a:pt x="1" y="0"/>
                </a:moveTo>
                <a:cubicBezTo>
                  <a:pt x="1" y="0"/>
                  <a:pt x="1" y="0"/>
                  <a:pt x="1" y="0"/>
                </a:cubicBezTo>
                <a:cubicBezTo>
                  <a:pt x="0" y="0"/>
                  <a:pt x="0" y="1"/>
                  <a:pt x="0" y="1"/>
                </a:cubicBezTo>
                <a:cubicBezTo>
                  <a:pt x="0" y="1"/>
                  <a:pt x="0" y="1"/>
                  <a:pt x="0" y="1"/>
                </a:cubicBezTo>
                <a:cubicBezTo>
                  <a:pt x="0" y="1"/>
                  <a:pt x="0" y="0"/>
                  <a:pt x="1" y="0"/>
                </a:cubicBezTo>
              </a:path>
            </a:pathLst>
          </a:custGeom>
          <a:solidFill>
            <a:srgbClr val="AB806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293"/>
          <p:cNvSpPr/>
          <p:nvPr/>
        </p:nvSpPr>
        <p:spPr bwMode="auto">
          <a:xfrm>
            <a:off x="3173837" y="2731416"/>
            <a:ext cx="0" cy="0"/>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cubicBezTo>
                  <a:pt x="0" y="0"/>
                  <a:pt x="0" y="0"/>
                  <a:pt x="1" y="0"/>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294"/>
          <p:cNvSpPr>
            <a:spLocks noEditPoints="1"/>
          </p:cNvSpPr>
          <p:nvPr/>
        </p:nvSpPr>
        <p:spPr bwMode="auto">
          <a:xfrm>
            <a:off x="3173837" y="2731416"/>
            <a:ext cx="0" cy="0"/>
          </a:xfrm>
          <a:custGeom>
            <a:avLst/>
            <a:gdLst>
              <a:gd name="T0" fmla="*/ 0 w 1"/>
              <a:gd name="T1" fmla="*/ 0 h 1"/>
              <a:gd name="T2" fmla="*/ 0 w 1"/>
              <a:gd name="T3" fmla="*/ 1 h 1"/>
              <a:gd name="T4" fmla="*/ 0 w 1"/>
              <a:gd name="T5" fmla="*/ 0 h 1"/>
              <a:gd name="T6" fmla="*/ 1 w 1"/>
              <a:gd name="T7" fmla="*/ 0 h 1"/>
              <a:gd name="T8" fmla="*/ 1 w 1"/>
              <a:gd name="T9" fmla="*/ 0 h 1"/>
              <a:gd name="T10" fmla="*/ 0 w 1"/>
              <a:gd name="T11" fmla="*/ 0 h 1"/>
              <a:gd name="T12" fmla="*/ 0 w 1"/>
              <a:gd name="T13" fmla="*/ 0 h 1"/>
              <a:gd name="T14" fmla="*/ 1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cubicBezTo>
                  <a:pt x="0" y="0"/>
                  <a:pt x="0" y="1"/>
                  <a:pt x="0" y="1"/>
                </a:cubicBezTo>
                <a:cubicBezTo>
                  <a:pt x="0" y="1"/>
                  <a:pt x="0" y="0"/>
                  <a:pt x="0" y="0"/>
                </a:cubicBezTo>
                <a:moveTo>
                  <a:pt x="1" y="0"/>
                </a:moveTo>
                <a:cubicBezTo>
                  <a:pt x="1" y="0"/>
                  <a:pt x="1" y="0"/>
                  <a:pt x="1" y="0"/>
                </a:cubicBezTo>
                <a:cubicBezTo>
                  <a:pt x="1" y="0"/>
                  <a:pt x="0" y="0"/>
                  <a:pt x="0" y="0"/>
                </a:cubicBezTo>
                <a:cubicBezTo>
                  <a:pt x="0" y="0"/>
                  <a:pt x="0" y="0"/>
                  <a:pt x="0" y="0"/>
                </a:cubicBezTo>
                <a:cubicBezTo>
                  <a:pt x="0" y="0"/>
                  <a:pt x="1" y="0"/>
                  <a:pt x="1" y="0"/>
                </a:cubicBezTo>
              </a:path>
            </a:pathLst>
          </a:custGeom>
          <a:solidFill>
            <a:srgbClr val="AB806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295"/>
          <p:cNvSpPr/>
          <p:nvPr/>
        </p:nvSpPr>
        <p:spPr bwMode="auto">
          <a:xfrm>
            <a:off x="3173837" y="272094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296"/>
          <p:cNvSpPr/>
          <p:nvPr/>
        </p:nvSpPr>
        <p:spPr bwMode="auto">
          <a:xfrm>
            <a:off x="3173837" y="2720944"/>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297"/>
          <p:cNvSpPr/>
          <p:nvPr/>
        </p:nvSpPr>
        <p:spPr bwMode="auto">
          <a:xfrm>
            <a:off x="3173837" y="272094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B988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298"/>
          <p:cNvSpPr/>
          <p:nvPr/>
        </p:nvSpPr>
        <p:spPr bwMode="auto">
          <a:xfrm>
            <a:off x="3173837" y="2720944"/>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299"/>
          <p:cNvSpPr/>
          <p:nvPr/>
        </p:nvSpPr>
        <p:spPr bwMode="auto">
          <a:xfrm>
            <a:off x="3163365" y="2752360"/>
            <a:ext cx="0" cy="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0" y="1"/>
                  <a:pt x="0" y="2"/>
                </a:cubicBezTo>
                <a:cubicBezTo>
                  <a:pt x="0" y="1"/>
                  <a:pt x="1" y="0"/>
                  <a:pt x="1" y="0"/>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300"/>
          <p:cNvSpPr/>
          <p:nvPr/>
        </p:nvSpPr>
        <p:spPr bwMode="auto">
          <a:xfrm>
            <a:off x="3163365" y="2752360"/>
            <a:ext cx="0" cy="0"/>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path>
            </a:pathLst>
          </a:custGeom>
          <a:solidFill>
            <a:srgbClr val="AB806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301"/>
          <p:cNvSpPr/>
          <p:nvPr/>
        </p:nvSpPr>
        <p:spPr bwMode="auto">
          <a:xfrm>
            <a:off x="2838742" y="2731416"/>
            <a:ext cx="20943" cy="31415"/>
          </a:xfrm>
          <a:custGeom>
            <a:avLst/>
            <a:gdLst>
              <a:gd name="T0" fmla="*/ 8 w 8"/>
              <a:gd name="T1" fmla="*/ 15 h 15"/>
              <a:gd name="T2" fmla="*/ 0 w 8"/>
              <a:gd name="T3" fmla="*/ 0 h 15"/>
              <a:gd name="T4" fmla="*/ 8 w 8"/>
              <a:gd name="T5" fmla="*/ 15 h 15"/>
            </a:gdLst>
            <a:ahLst/>
            <a:cxnLst>
              <a:cxn ang="0">
                <a:pos x="T0" y="T1"/>
              </a:cxn>
              <a:cxn ang="0">
                <a:pos x="T2" y="T3"/>
              </a:cxn>
              <a:cxn ang="0">
                <a:pos x="T4" y="T5"/>
              </a:cxn>
            </a:cxnLst>
            <a:rect l="0" t="0" r="r" b="b"/>
            <a:pathLst>
              <a:path w="8" h="15">
                <a:moveTo>
                  <a:pt x="8" y="15"/>
                </a:moveTo>
                <a:cubicBezTo>
                  <a:pt x="7" y="12"/>
                  <a:pt x="4" y="7"/>
                  <a:pt x="0" y="0"/>
                </a:cubicBezTo>
                <a:cubicBezTo>
                  <a:pt x="4" y="7"/>
                  <a:pt x="7" y="12"/>
                  <a:pt x="8" y="15"/>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302"/>
          <p:cNvSpPr/>
          <p:nvPr/>
        </p:nvSpPr>
        <p:spPr bwMode="auto">
          <a:xfrm>
            <a:off x="2838742" y="2731416"/>
            <a:ext cx="20943" cy="31415"/>
          </a:xfrm>
          <a:custGeom>
            <a:avLst/>
            <a:gdLst>
              <a:gd name="T0" fmla="*/ 0 w 8"/>
              <a:gd name="T1" fmla="*/ 0 h 15"/>
              <a:gd name="T2" fmla="*/ 8 w 8"/>
              <a:gd name="T3" fmla="*/ 15 h 15"/>
              <a:gd name="T4" fmla="*/ 0 w 8"/>
              <a:gd name="T5" fmla="*/ 0 h 15"/>
            </a:gdLst>
            <a:ahLst/>
            <a:cxnLst>
              <a:cxn ang="0">
                <a:pos x="T0" y="T1"/>
              </a:cxn>
              <a:cxn ang="0">
                <a:pos x="T2" y="T3"/>
              </a:cxn>
              <a:cxn ang="0">
                <a:pos x="T4" y="T5"/>
              </a:cxn>
            </a:cxnLst>
            <a:rect l="0" t="0" r="r" b="b"/>
            <a:pathLst>
              <a:path w="8" h="15">
                <a:moveTo>
                  <a:pt x="0" y="0"/>
                </a:moveTo>
                <a:cubicBezTo>
                  <a:pt x="4" y="7"/>
                  <a:pt x="7" y="12"/>
                  <a:pt x="8" y="15"/>
                </a:cubicBezTo>
                <a:cubicBezTo>
                  <a:pt x="7" y="12"/>
                  <a:pt x="4" y="7"/>
                  <a:pt x="0" y="0"/>
                </a:cubicBezTo>
              </a:path>
            </a:pathLst>
          </a:custGeom>
          <a:solidFill>
            <a:srgbClr val="AB806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303"/>
          <p:cNvSpPr/>
          <p:nvPr/>
        </p:nvSpPr>
        <p:spPr bwMode="auto">
          <a:xfrm>
            <a:off x="2859685" y="276283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304"/>
          <p:cNvSpPr/>
          <p:nvPr/>
        </p:nvSpPr>
        <p:spPr bwMode="auto">
          <a:xfrm>
            <a:off x="2859685" y="276283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305"/>
          <p:cNvSpPr/>
          <p:nvPr/>
        </p:nvSpPr>
        <p:spPr bwMode="auto">
          <a:xfrm>
            <a:off x="2859685" y="276283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B988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306"/>
          <p:cNvSpPr/>
          <p:nvPr/>
        </p:nvSpPr>
        <p:spPr bwMode="auto">
          <a:xfrm>
            <a:off x="2859685" y="276283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307"/>
          <p:cNvSpPr/>
          <p:nvPr/>
        </p:nvSpPr>
        <p:spPr bwMode="auto">
          <a:xfrm>
            <a:off x="3163365" y="276283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308"/>
          <p:cNvSpPr/>
          <p:nvPr/>
        </p:nvSpPr>
        <p:spPr bwMode="auto">
          <a:xfrm>
            <a:off x="3163365" y="276283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309"/>
          <p:cNvSpPr/>
          <p:nvPr/>
        </p:nvSpPr>
        <p:spPr bwMode="auto">
          <a:xfrm>
            <a:off x="3163365" y="276283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B988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310"/>
          <p:cNvSpPr/>
          <p:nvPr/>
        </p:nvSpPr>
        <p:spPr bwMode="auto">
          <a:xfrm>
            <a:off x="3163365" y="276283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311"/>
          <p:cNvSpPr/>
          <p:nvPr/>
        </p:nvSpPr>
        <p:spPr bwMode="auto">
          <a:xfrm>
            <a:off x="3152893" y="2762831"/>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312"/>
          <p:cNvSpPr/>
          <p:nvPr/>
        </p:nvSpPr>
        <p:spPr bwMode="auto">
          <a:xfrm>
            <a:off x="3152893" y="2762831"/>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path>
            </a:pathLst>
          </a:custGeom>
          <a:solidFill>
            <a:srgbClr val="AB806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313"/>
          <p:cNvSpPr/>
          <p:nvPr/>
        </p:nvSpPr>
        <p:spPr bwMode="auto">
          <a:xfrm>
            <a:off x="2859685" y="2762831"/>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314"/>
          <p:cNvSpPr/>
          <p:nvPr/>
        </p:nvSpPr>
        <p:spPr bwMode="auto">
          <a:xfrm>
            <a:off x="2859685" y="2762831"/>
            <a:ext cx="0" cy="0"/>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path>
            </a:pathLst>
          </a:custGeom>
          <a:solidFill>
            <a:srgbClr val="AB806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315"/>
          <p:cNvSpPr/>
          <p:nvPr/>
        </p:nvSpPr>
        <p:spPr bwMode="auto">
          <a:xfrm>
            <a:off x="2786383" y="2637171"/>
            <a:ext cx="439812" cy="157076"/>
          </a:xfrm>
          <a:custGeom>
            <a:avLst/>
            <a:gdLst>
              <a:gd name="T0" fmla="*/ 140 w 238"/>
              <a:gd name="T1" fmla="*/ 11 h 85"/>
              <a:gd name="T2" fmla="*/ 0 w 238"/>
              <a:gd name="T3" fmla="*/ 2 h 85"/>
              <a:gd name="T4" fmla="*/ 0 w 238"/>
              <a:gd name="T5" fmla="*/ 3 h 85"/>
              <a:gd name="T6" fmla="*/ 3 w 238"/>
              <a:gd name="T7" fmla="*/ 8 h 85"/>
              <a:gd name="T8" fmla="*/ 4 w 238"/>
              <a:gd name="T9" fmla="*/ 10 h 85"/>
              <a:gd name="T10" fmla="*/ 7 w 238"/>
              <a:gd name="T11" fmla="*/ 15 h 85"/>
              <a:gd name="T12" fmla="*/ 8 w 238"/>
              <a:gd name="T13" fmla="*/ 16 h 85"/>
              <a:gd name="T14" fmla="*/ 11 w 238"/>
              <a:gd name="T15" fmla="*/ 22 h 85"/>
              <a:gd name="T16" fmla="*/ 12 w 238"/>
              <a:gd name="T17" fmla="*/ 23 h 85"/>
              <a:gd name="T18" fmla="*/ 15 w 238"/>
              <a:gd name="T19" fmla="*/ 28 h 85"/>
              <a:gd name="T20" fmla="*/ 15 w 238"/>
              <a:gd name="T21" fmla="*/ 28 h 85"/>
              <a:gd name="T22" fmla="*/ 18 w 238"/>
              <a:gd name="T23" fmla="*/ 34 h 85"/>
              <a:gd name="T24" fmla="*/ 18 w 238"/>
              <a:gd name="T25" fmla="*/ 34 h 85"/>
              <a:gd name="T26" fmla="*/ 21 w 238"/>
              <a:gd name="T27" fmla="*/ 40 h 85"/>
              <a:gd name="T28" fmla="*/ 21 w 238"/>
              <a:gd name="T29" fmla="*/ 40 h 85"/>
              <a:gd name="T30" fmla="*/ 24 w 238"/>
              <a:gd name="T31" fmla="*/ 44 h 85"/>
              <a:gd name="T32" fmla="*/ 24 w 238"/>
              <a:gd name="T33" fmla="*/ 45 h 85"/>
              <a:gd name="T34" fmla="*/ 27 w 238"/>
              <a:gd name="T35" fmla="*/ 49 h 85"/>
              <a:gd name="T36" fmla="*/ 27 w 238"/>
              <a:gd name="T37" fmla="*/ 50 h 85"/>
              <a:gd name="T38" fmla="*/ 35 w 238"/>
              <a:gd name="T39" fmla="*/ 65 h 85"/>
              <a:gd name="T40" fmla="*/ 36 w 238"/>
              <a:gd name="T41" fmla="*/ 66 h 85"/>
              <a:gd name="T42" fmla="*/ 36 w 238"/>
              <a:gd name="T43" fmla="*/ 67 h 85"/>
              <a:gd name="T44" fmla="*/ 37 w 238"/>
              <a:gd name="T45" fmla="*/ 67 h 85"/>
              <a:gd name="T46" fmla="*/ 37 w 238"/>
              <a:gd name="T47" fmla="*/ 69 h 85"/>
              <a:gd name="T48" fmla="*/ 118 w 238"/>
              <a:gd name="T49" fmla="*/ 85 h 85"/>
              <a:gd name="T50" fmla="*/ 199 w 238"/>
              <a:gd name="T51" fmla="*/ 69 h 85"/>
              <a:gd name="T52" fmla="*/ 199 w 238"/>
              <a:gd name="T53" fmla="*/ 68 h 85"/>
              <a:gd name="T54" fmla="*/ 200 w 238"/>
              <a:gd name="T55" fmla="*/ 67 h 85"/>
              <a:gd name="T56" fmla="*/ 200 w 238"/>
              <a:gd name="T57" fmla="*/ 66 h 85"/>
              <a:gd name="T58" fmla="*/ 201 w 238"/>
              <a:gd name="T59" fmla="*/ 65 h 85"/>
              <a:gd name="T60" fmla="*/ 202 w 238"/>
              <a:gd name="T61" fmla="*/ 64 h 85"/>
              <a:gd name="T62" fmla="*/ 202 w 238"/>
              <a:gd name="T63" fmla="*/ 63 h 85"/>
              <a:gd name="T64" fmla="*/ 203 w 238"/>
              <a:gd name="T65" fmla="*/ 61 h 85"/>
              <a:gd name="T66" fmla="*/ 204 w 238"/>
              <a:gd name="T67" fmla="*/ 60 h 85"/>
              <a:gd name="T68" fmla="*/ 205 w 238"/>
              <a:gd name="T69" fmla="*/ 58 h 85"/>
              <a:gd name="T70" fmla="*/ 205 w 238"/>
              <a:gd name="T71" fmla="*/ 57 h 85"/>
              <a:gd name="T72" fmla="*/ 206 w 238"/>
              <a:gd name="T73" fmla="*/ 55 h 85"/>
              <a:gd name="T74" fmla="*/ 208 w 238"/>
              <a:gd name="T75" fmla="*/ 52 h 85"/>
              <a:gd name="T76" fmla="*/ 209 w 238"/>
              <a:gd name="T77" fmla="*/ 51 h 85"/>
              <a:gd name="T78" fmla="*/ 211 w 238"/>
              <a:gd name="T79" fmla="*/ 46 h 85"/>
              <a:gd name="T80" fmla="*/ 211 w 238"/>
              <a:gd name="T81" fmla="*/ 46 h 85"/>
              <a:gd name="T82" fmla="*/ 217 w 238"/>
              <a:gd name="T83" fmla="*/ 36 h 85"/>
              <a:gd name="T84" fmla="*/ 217 w 238"/>
              <a:gd name="T85" fmla="*/ 36 h 85"/>
              <a:gd name="T86" fmla="*/ 238 w 238"/>
              <a:gd name="T87" fmla="*/ 0 h 85"/>
              <a:gd name="T88" fmla="*/ 140 w 238"/>
              <a:gd name="T89" fmla="*/ 1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8" h="85">
                <a:moveTo>
                  <a:pt x="140" y="11"/>
                </a:moveTo>
                <a:cubicBezTo>
                  <a:pt x="93" y="12"/>
                  <a:pt x="46" y="10"/>
                  <a:pt x="0" y="2"/>
                </a:cubicBezTo>
                <a:cubicBezTo>
                  <a:pt x="0" y="2"/>
                  <a:pt x="0" y="2"/>
                  <a:pt x="0" y="3"/>
                </a:cubicBezTo>
                <a:cubicBezTo>
                  <a:pt x="1" y="5"/>
                  <a:pt x="2" y="7"/>
                  <a:pt x="3" y="8"/>
                </a:cubicBezTo>
                <a:cubicBezTo>
                  <a:pt x="4" y="9"/>
                  <a:pt x="4" y="9"/>
                  <a:pt x="4" y="10"/>
                </a:cubicBezTo>
                <a:cubicBezTo>
                  <a:pt x="5" y="11"/>
                  <a:pt x="6" y="13"/>
                  <a:pt x="7" y="15"/>
                </a:cubicBezTo>
                <a:cubicBezTo>
                  <a:pt x="7" y="15"/>
                  <a:pt x="8" y="16"/>
                  <a:pt x="8" y="16"/>
                </a:cubicBezTo>
                <a:cubicBezTo>
                  <a:pt x="9" y="18"/>
                  <a:pt x="10" y="20"/>
                  <a:pt x="11" y="22"/>
                </a:cubicBezTo>
                <a:cubicBezTo>
                  <a:pt x="11" y="22"/>
                  <a:pt x="11" y="22"/>
                  <a:pt x="12" y="23"/>
                </a:cubicBezTo>
                <a:cubicBezTo>
                  <a:pt x="13" y="25"/>
                  <a:pt x="14" y="26"/>
                  <a:pt x="15" y="28"/>
                </a:cubicBezTo>
                <a:cubicBezTo>
                  <a:pt x="15" y="28"/>
                  <a:pt x="15" y="28"/>
                  <a:pt x="15" y="28"/>
                </a:cubicBezTo>
                <a:cubicBezTo>
                  <a:pt x="16" y="30"/>
                  <a:pt x="17" y="32"/>
                  <a:pt x="18" y="34"/>
                </a:cubicBezTo>
                <a:cubicBezTo>
                  <a:pt x="18" y="34"/>
                  <a:pt x="18" y="34"/>
                  <a:pt x="18" y="34"/>
                </a:cubicBezTo>
                <a:cubicBezTo>
                  <a:pt x="19" y="36"/>
                  <a:pt x="20" y="38"/>
                  <a:pt x="21" y="40"/>
                </a:cubicBezTo>
                <a:cubicBezTo>
                  <a:pt x="21" y="40"/>
                  <a:pt x="21" y="40"/>
                  <a:pt x="21" y="40"/>
                </a:cubicBezTo>
                <a:cubicBezTo>
                  <a:pt x="22" y="41"/>
                  <a:pt x="23" y="43"/>
                  <a:pt x="24" y="44"/>
                </a:cubicBezTo>
                <a:cubicBezTo>
                  <a:pt x="24" y="45"/>
                  <a:pt x="24" y="45"/>
                  <a:pt x="24" y="45"/>
                </a:cubicBezTo>
                <a:cubicBezTo>
                  <a:pt x="25" y="47"/>
                  <a:pt x="26" y="48"/>
                  <a:pt x="27" y="49"/>
                </a:cubicBezTo>
                <a:cubicBezTo>
                  <a:pt x="27" y="50"/>
                  <a:pt x="27" y="50"/>
                  <a:pt x="27" y="50"/>
                </a:cubicBezTo>
                <a:cubicBezTo>
                  <a:pt x="31" y="57"/>
                  <a:pt x="34" y="62"/>
                  <a:pt x="35" y="65"/>
                </a:cubicBezTo>
                <a:cubicBezTo>
                  <a:pt x="36" y="66"/>
                  <a:pt x="36" y="66"/>
                  <a:pt x="36" y="66"/>
                </a:cubicBezTo>
                <a:cubicBezTo>
                  <a:pt x="36" y="67"/>
                  <a:pt x="36" y="67"/>
                  <a:pt x="36" y="67"/>
                </a:cubicBezTo>
                <a:cubicBezTo>
                  <a:pt x="37" y="67"/>
                  <a:pt x="37" y="67"/>
                  <a:pt x="37" y="67"/>
                </a:cubicBezTo>
                <a:cubicBezTo>
                  <a:pt x="37" y="68"/>
                  <a:pt x="37" y="69"/>
                  <a:pt x="37" y="69"/>
                </a:cubicBezTo>
                <a:cubicBezTo>
                  <a:pt x="37" y="69"/>
                  <a:pt x="64" y="85"/>
                  <a:pt x="118" y="85"/>
                </a:cubicBezTo>
                <a:cubicBezTo>
                  <a:pt x="172" y="85"/>
                  <a:pt x="199" y="69"/>
                  <a:pt x="199" y="69"/>
                </a:cubicBezTo>
                <a:cubicBezTo>
                  <a:pt x="199" y="69"/>
                  <a:pt x="199" y="68"/>
                  <a:pt x="199" y="68"/>
                </a:cubicBezTo>
                <a:cubicBezTo>
                  <a:pt x="200" y="67"/>
                  <a:pt x="200" y="67"/>
                  <a:pt x="200" y="67"/>
                </a:cubicBezTo>
                <a:cubicBezTo>
                  <a:pt x="200" y="66"/>
                  <a:pt x="200" y="66"/>
                  <a:pt x="200" y="66"/>
                </a:cubicBezTo>
                <a:cubicBezTo>
                  <a:pt x="201" y="65"/>
                  <a:pt x="201" y="65"/>
                  <a:pt x="201" y="65"/>
                </a:cubicBezTo>
                <a:cubicBezTo>
                  <a:pt x="201" y="65"/>
                  <a:pt x="201" y="64"/>
                  <a:pt x="202" y="64"/>
                </a:cubicBezTo>
                <a:cubicBezTo>
                  <a:pt x="202" y="63"/>
                  <a:pt x="202" y="63"/>
                  <a:pt x="202" y="63"/>
                </a:cubicBezTo>
                <a:cubicBezTo>
                  <a:pt x="202" y="62"/>
                  <a:pt x="203" y="61"/>
                  <a:pt x="203" y="61"/>
                </a:cubicBezTo>
                <a:cubicBezTo>
                  <a:pt x="204" y="60"/>
                  <a:pt x="204" y="60"/>
                  <a:pt x="204" y="60"/>
                </a:cubicBezTo>
                <a:cubicBezTo>
                  <a:pt x="204" y="59"/>
                  <a:pt x="204" y="59"/>
                  <a:pt x="205" y="58"/>
                </a:cubicBezTo>
                <a:cubicBezTo>
                  <a:pt x="205" y="57"/>
                  <a:pt x="205" y="57"/>
                  <a:pt x="205" y="57"/>
                </a:cubicBezTo>
                <a:cubicBezTo>
                  <a:pt x="206" y="56"/>
                  <a:pt x="206" y="55"/>
                  <a:pt x="206" y="55"/>
                </a:cubicBezTo>
                <a:cubicBezTo>
                  <a:pt x="207" y="54"/>
                  <a:pt x="207" y="53"/>
                  <a:pt x="208" y="52"/>
                </a:cubicBezTo>
                <a:cubicBezTo>
                  <a:pt x="208" y="51"/>
                  <a:pt x="208" y="51"/>
                  <a:pt x="209" y="51"/>
                </a:cubicBezTo>
                <a:cubicBezTo>
                  <a:pt x="209" y="49"/>
                  <a:pt x="210" y="48"/>
                  <a:pt x="211" y="46"/>
                </a:cubicBezTo>
                <a:cubicBezTo>
                  <a:pt x="211" y="46"/>
                  <a:pt x="211" y="46"/>
                  <a:pt x="211" y="46"/>
                </a:cubicBezTo>
                <a:cubicBezTo>
                  <a:pt x="213" y="43"/>
                  <a:pt x="215" y="39"/>
                  <a:pt x="217" y="36"/>
                </a:cubicBezTo>
                <a:cubicBezTo>
                  <a:pt x="217" y="36"/>
                  <a:pt x="217" y="36"/>
                  <a:pt x="217" y="36"/>
                </a:cubicBezTo>
                <a:cubicBezTo>
                  <a:pt x="223" y="25"/>
                  <a:pt x="230" y="13"/>
                  <a:pt x="238" y="0"/>
                </a:cubicBezTo>
                <a:cubicBezTo>
                  <a:pt x="205" y="6"/>
                  <a:pt x="173" y="11"/>
                  <a:pt x="140" y="11"/>
                </a:cubicBezTo>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316"/>
          <p:cNvSpPr/>
          <p:nvPr/>
        </p:nvSpPr>
        <p:spPr bwMode="auto">
          <a:xfrm>
            <a:off x="2786383" y="2637171"/>
            <a:ext cx="439812" cy="157076"/>
          </a:xfrm>
          <a:custGeom>
            <a:avLst/>
            <a:gdLst>
              <a:gd name="T0" fmla="*/ 238 w 238"/>
              <a:gd name="T1" fmla="*/ 0 h 85"/>
              <a:gd name="T2" fmla="*/ 140 w 238"/>
              <a:gd name="T3" fmla="*/ 11 h 85"/>
              <a:gd name="T4" fmla="*/ 135 w 238"/>
              <a:gd name="T5" fmla="*/ 11 h 85"/>
              <a:gd name="T6" fmla="*/ 118 w 238"/>
              <a:gd name="T7" fmla="*/ 12 h 85"/>
              <a:gd name="T8" fmla="*/ 118 w 238"/>
              <a:gd name="T9" fmla="*/ 12 h 85"/>
              <a:gd name="T10" fmla="*/ 118 w 238"/>
              <a:gd name="T11" fmla="*/ 12 h 85"/>
              <a:gd name="T12" fmla="*/ 117 w 238"/>
              <a:gd name="T13" fmla="*/ 12 h 85"/>
              <a:gd name="T14" fmla="*/ 0 w 238"/>
              <a:gd name="T15" fmla="*/ 2 h 85"/>
              <a:gd name="T16" fmla="*/ 0 w 238"/>
              <a:gd name="T17" fmla="*/ 3 h 85"/>
              <a:gd name="T18" fmla="*/ 3 w 238"/>
              <a:gd name="T19" fmla="*/ 8 h 85"/>
              <a:gd name="T20" fmla="*/ 4 w 238"/>
              <a:gd name="T21" fmla="*/ 10 h 85"/>
              <a:gd name="T22" fmla="*/ 7 w 238"/>
              <a:gd name="T23" fmla="*/ 15 h 85"/>
              <a:gd name="T24" fmla="*/ 8 w 238"/>
              <a:gd name="T25" fmla="*/ 16 h 85"/>
              <a:gd name="T26" fmla="*/ 11 w 238"/>
              <a:gd name="T27" fmla="*/ 22 h 85"/>
              <a:gd name="T28" fmla="*/ 12 w 238"/>
              <a:gd name="T29" fmla="*/ 23 h 85"/>
              <a:gd name="T30" fmla="*/ 15 w 238"/>
              <a:gd name="T31" fmla="*/ 28 h 85"/>
              <a:gd name="T32" fmla="*/ 15 w 238"/>
              <a:gd name="T33" fmla="*/ 28 h 85"/>
              <a:gd name="T34" fmla="*/ 18 w 238"/>
              <a:gd name="T35" fmla="*/ 34 h 85"/>
              <a:gd name="T36" fmla="*/ 18 w 238"/>
              <a:gd name="T37" fmla="*/ 34 h 85"/>
              <a:gd name="T38" fmla="*/ 21 w 238"/>
              <a:gd name="T39" fmla="*/ 40 h 85"/>
              <a:gd name="T40" fmla="*/ 21 w 238"/>
              <a:gd name="T41" fmla="*/ 40 h 85"/>
              <a:gd name="T42" fmla="*/ 24 w 238"/>
              <a:gd name="T43" fmla="*/ 44 h 85"/>
              <a:gd name="T44" fmla="*/ 24 w 238"/>
              <a:gd name="T45" fmla="*/ 45 h 85"/>
              <a:gd name="T46" fmla="*/ 27 w 238"/>
              <a:gd name="T47" fmla="*/ 49 h 85"/>
              <a:gd name="T48" fmla="*/ 27 w 238"/>
              <a:gd name="T49" fmla="*/ 50 h 85"/>
              <a:gd name="T50" fmla="*/ 35 w 238"/>
              <a:gd name="T51" fmla="*/ 65 h 85"/>
              <a:gd name="T52" fmla="*/ 36 w 238"/>
              <a:gd name="T53" fmla="*/ 66 h 85"/>
              <a:gd name="T54" fmla="*/ 36 w 238"/>
              <a:gd name="T55" fmla="*/ 67 h 85"/>
              <a:gd name="T56" fmla="*/ 37 w 238"/>
              <a:gd name="T57" fmla="*/ 67 h 85"/>
              <a:gd name="T58" fmla="*/ 37 w 238"/>
              <a:gd name="T59" fmla="*/ 69 h 85"/>
              <a:gd name="T60" fmla="*/ 118 w 238"/>
              <a:gd name="T61" fmla="*/ 85 h 85"/>
              <a:gd name="T62" fmla="*/ 199 w 238"/>
              <a:gd name="T63" fmla="*/ 69 h 85"/>
              <a:gd name="T64" fmla="*/ 199 w 238"/>
              <a:gd name="T65" fmla="*/ 68 h 85"/>
              <a:gd name="T66" fmla="*/ 200 w 238"/>
              <a:gd name="T67" fmla="*/ 67 h 85"/>
              <a:gd name="T68" fmla="*/ 200 w 238"/>
              <a:gd name="T69" fmla="*/ 66 h 85"/>
              <a:gd name="T70" fmla="*/ 201 w 238"/>
              <a:gd name="T71" fmla="*/ 65 h 85"/>
              <a:gd name="T72" fmla="*/ 202 w 238"/>
              <a:gd name="T73" fmla="*/ 64 h 85"/>
              <a:gd name="T74" fmla="*/ 202 w 238"/>
              <a:gd name="T75" fmla="*/ 63 h 85"/>
              <a:gd name="T76" fmla="*/ 203 w 238"/>
              <a:gd name="T77" fmla="*/ 61 h 85"/>
              <a:gd name="T78" fmla="*/ 204 w 238"/>
              <a:gd name="T79" fmla="*/ 60 h 85"/>
              <a:gd name="T80" fmla="*/ 205 w 238"/>
              <a:gd name="T81" fmla="*/ 58 h 85"/>
              <a:gd name="T82" fmla="*/ 205 w 238"/>
              <a:gd name="T83" fmla="*/ 57 h 85"/>
              <a:gd name="T84" fmla="*/ 206 w 238"/>
              <a:gd name="T85" fmla="*/ 55 h 85"/>
              <a:gd name="T86" fmla="*/ 208 w 238"/>
              <a:gd name="T87" fmla="*/ 52 h 85"/>
              <a:gd name="T88" fmla="*/ 209 w 238"/>
              <a:gd name="T89" fmla="*/ 51 h 85"/>
              <a:gd name="T90" fmla="*/ 211 w 238"/>
              <a:gd name="T91" fmla="*/ 46 h 85"/>
              <a:gd name="T92" fmla="*/ 211 w 238"/>
              <a:gd name="T93" fmla="*/ 46 h 85"/>
              <a:gd name="T94" fmla="*/ 217 w 238"/>
              <a:gd name="T95" fmla="*/ 36 h 85"/>
              <a:gd name="T96" fmla="*/ 217 w 238"/>
              <a:gd name="T97" fmla="*/ 36 h 85"/>
              <a:gd name="T98" fmla="*/ 238 w 238"/>
              <a:gd name="T9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8" h="85">
                <a:moveTo>
                  <a:pt x="238" y="0"/>
                </a:moveTo>
                <a:cubicBezTo>
                  <a:pt x="205" y="6"/>
                  <a:pt x="173" y="11"/>
                  <a:pt x="140" y="11"/>
                </a:cubicBezTo>
                <a:cubicBezTo>
                  <a:pt x="139" y="11"/>
                  <a:pt x="137" y="11"/>
                  <a:pt x="135" y="11"/>
                </a:cubicBezTo>
                <a:cubicBezTo>
                  <a:pt x="129" y="12"/>
                  <a:pt x="124" y="12"/>
                  <a:pt x="118" y="12"/>
                </a:cubicBezTo>
                <a:cubicBezTo>
                  <a:pt x="118" y="12"/>
                  <a:pt x="118" y="12"/>
                  <a:pt x="118" y="12"/>
                </a:cubicBezTo>
                <a:cubicBezTo>
                  <a:pt x="118" y="12"/>
                  <a:pt x="118" y="12"/>
                  <a:pt x="118" y="12"/>
                </a:cubicBezTo>
                <a:cubicBezTo>
                  <a:pt x="117" y="12"/>
                  <a:pt x="117" y="12"/>
                  <a:pt x="117" y="12"/>
                </a:cubicBezTo>
                <a:cubicBezTo>
                  <a:pt x="78" y="12"/>
                  <a:pt x="39" y="9"/>
                  <a:pt x="0" y="2"/>
                </a:cubicBezTo>
                <a:cubicBezTo>
                  <a:pt x="0" y="2"/>
                  <a:pt x="0" y="2"/>
                  <a:pt x="0" y="3"/>
                </a:cubicBezTo>
                <a:cubicBezTo>
                  <a:pt x="1" y="5"/>
                  <a:pt x="2" y="7"/>
                  <a:pt x="3" y="8"/>
                </a:cubicBezTo>
                <a:cubicBezTo>
                  <a:pt x="4" y="9"/>
                  <a:pt x="4" y="9"/>
                  <a:pt x="4" y="10"/>
                </a:cubicBezTo>
                <a:cubicBezTo>
                  <a:pt x="5" y="11"/>
                  <a:pt x="6" y="13"/>
                  <a:pt x="7" y="15"/>
                </a:cubicBezTo>
                <a:cubicBezTo>
                  <a:pt x="7" y="15"/>
                  <a:pt x="8" y="16"/>
                  <a:pt x="8" y="16"/>
                </a:cubicBezTo>
                <a:cubicBezTo>
                  <a:pt x="9" y="18"/>
                  <a:pt x="10" y="20"/>
                  <a:pt x="11" y="22"/>
                </a:cubicBezTo>
                <a:cubicBezTo>
                  <a:pt x="11" y="22"/>
                  <a:pt x="11" y="22"/>
                  <a:pt x="12" y="23"/>
                </a:cubicBezTo>
                <a:cubicBezTo>
                  <a:pt x="13" y="25"/>
                  <a:pt x="14" y="26"/>
                  <a:pt x="15" y="28"/>
                </a:cubicBezTo>
                <a:cubicBezTo>
                  <a:pt x="15" y="28"/>
                  <a:pt x="15" y="28"/>
                  <a:pt x="15" y="28"/>
                </a:cubicBezTo>
                <a:cubicBezTo>
                  <a:pt x="16" y="30"/>
                  <a:pt x="17" y="32"/>
                  <a:pt x="18" y="34"/>
                </a:cubicBezTo>
                <a:cubicBezTo>
                  <a:pt x="18" y="34"/>
                  <a:pt x="18" y="34"/>
                  <a:pt x="18" y="34"/>
                </a:cubicBezTo>
                <a:cubicBezTo>
                  <a:pt x="19" y="36"/>
                  <a:pt x="20" y="38"/>
                  <a:pt x="21" y="40"/>
                </a:cubicBezTo>
                <a:cubicBezTo>
                  <a:pt x="21" y="40"/>
                  <a:pt x="21" y="40"/>
                  <a:pt x="21" y="40"/>
                </a:cubicBezTo>
                <a:cubicBezTo>
                  <a:pt x="22" y="41"/>
                  <a:pt x="23" y="43"/>
                  <a:pt x="24" y="44"/>
                </a:cubicBezTo>
                <a:cubicBezTo>
                  <a:pt x="24" y="45"/>
                  <a:pt x="24" y="45"/>
                  <a:pt x="24" y="45"/>
                </a:cubicBezTo>
                <a:cubicBezTo>
                  <a:pt x="25" y="47"/>
                  <a:pt x="26" y="48"/>
                  <a:pt x="27" y="49"/>
                </a:cubicBezTo>
                <a:cubicBezTo>
                  <a:pt x="27" y="50"/>
                  <a:pt x="27" y="50"/>
                  <a:pt x="27" y="50"/>
                </a:cubicBezTo>
                <a:cubicBezTo>
                  <a:pt x="31" y="57"/>
                  <a:pt x="34" y="62"/>
                  <a:pt x="35" y="65"/>
                </a:cubicBezTo>
                <a:cubicBezTo>
                  <a:pt x="36" y="66"/>
                  <a:pt x="36" y="66"/>
                  <a:pt x="36" y="66"/>
                </a:cubicBezTo>
                <a:cubicBezTo>
                  <a:pt x="36" y="67"/>
                  <a:pt x="36" y="67"/>
                  <a:pt x="36" y="67"/>
                </a:cubicBezTo>
                <a:cubicBezTo>
                  <a:pt x="37" y="67"/>
                  <a:pt x="37" y="67"/>
                  <a:pt x="37" y="67"/>
                </a:cubicBezTo>
                <a:cubicBezTo>
                  <a:pt x="37" y="68"/>
                  <a:pt x="37" y="69"/>
                  <a:pt x="37" y="69"/>
                </a:cubicBezTo>
                <a:cubicBezTo>
                  <a:pt x="37" y="69"/>
                  <a:pt x="64" y="85"/>
                  <a:pt x="118" y="85"/>
                </a:cubicBezTo>
                <a:cubicBezTo>
                  <a:pt x="172" y="85"/>
                  <a:pt x="199" y="69"/>
                  <a:pt x="199" y="69"/>
                </a:cubicBezTo>
                <a:cubicBezTo>
                  <a:pt x="199" y="69"/>
                  <a:pt x="199" y="68"/>
                  <a:pt x="199" y="68"/>
                </a:cubicBezTo>
                <a:cubicBezTo>
                  <a:pt x="200" y="67"/>
                  <a:pt x="200" y="67"/>
                  <a:pt x="200" y="67"/>
                </a:cubicBezTo>
                <a:cubicBezTo>
                  <a:pt x="200" y="66"/>
                  <a:pt x="200" y="66"/>
                  <a:pt x="200" y="66"/>
                </a:cubicBezTo>
                <a:cubicBezTo>
                  <a:pt x="201" y="65"/>
                  <a:pt x="201" y="65"/>
                  <a:pt x="201" y="65"/>
                </a:cubicBezTo>
                <a:cubicBezTo>
                  <a:pt x="201" y="65"/>
                  <a:pt x="201" y="64"/>
                  <a:pt x="202" y="64"/>
                </a:cubicBezTo>
                <a:cubicBezTo>
                  <a:pt x="202" y="63"/>
                  <a:pt x="202" y="63"/>
                  <a:pt x="202" y="63"/>
                </a:cubicBezTo>
                <a:cubicBezTo>
                  <a:pt x="202" y="62"/>
                  <a:pt x="203" y="61"/>
                  <a:pt x="203" y="61"/>
                </a:cubicBezTo>
                <a:cubicBezTo>
                  <a:pt x="204" y="60"/>
                  <a:pt x="204" y="60"/>
                  <a:pt x="204" y="60"/>
                </a:cubicBezTo>
                <a:cubicBezTo>
                  <a:pt x="204" y="59"/>
                  <a:pt x="204" y="59"/>
                  <a:pt x="205" y="58"/>
                </a:cubicBezTo>
                <a:cubicBezTo>
                  <a:pt x="205" y="57"/>
                  <a:pt x="205" y="57"/>
                  <a:pt x="205" y="57"/>
                </a:cubicBezTo>
                <a:cubicBezTo>
                  <a:pt x="206" y="56"/>
                  <a:pt x="206" y="55"/>
                  <a:pt x="206" y="55"/>
                </a:cubicBezTo>
                <a:cubicBezTo>
                  <a:pt x="207" y="54"/>
                  <a:pt x="207" y="53"/>
                  <a:pt x="208" y="52"/>
                </a:cubicBezTo>
                <a:cubicBezTo>
                  <a:pt x="208" y="51"/>
                  <a:pt x="208" y="51"/>
                  <a:pt x="209" y="51"/>
                </a:cubicBezTo>
                <a:cubicBezTo>
                  <a:pt x="209" y="49"/>
                  <a:pt x="210" y="48"/>
                  <a:pt x="211" y="46"/>
                </a:cubicBezTo>
                <a:cubicBezTo>
                  <a:pt x="211" y="46"/>
                  <a:pt x="211" y="46"/>
                  <a:pt x="211" y="46"/>
                </a:cubicBezTo>
                <a:cubicBezTo>
                  <a:pt x="213" y="43"/>
                  <a:pt x="215" y="39"/>
                  <a:pt x="217" y="36"/>
                </a:cubicBezTo>
                <a:cubicBezTo>
                  <a:pt x="217" y="36"/>
                  <a:pt x="217" y="36"/>
                  <a:pt x="217" y="36"/>
                </a:cubicBezTo>
                <a:cubicBezTo>
                  <a:pt x="223" y="25"/>
                  <a:pt x="230" y="13"/>
                  <a:pt x="238" y="0"/>
                </a:cubicBezTo>
              </a:path>
            </a:pathLst>
          </a:custGeom>
          <a:solidFill>
            <a:schemeClr val="tx1">
              <a:lumMod val="50000"/>
            </a:schemeClr>
          </a:solidFill>
          <a:ln>
            <a:noFill/>
          </a:ln>
        </p:spPr>
        <p:txBody>
          <a:bodyPr vert="horz" wrap="square" lIns="91440" tIns="45720" rIns="91440" bIns="45720" numCol="1" anchor="t" anchorCtr="0" compatLnSpc="1"/>
          <a:lstStyle/>
          <a:p>
            <a:endParaRPr lang="zh-CN" altLang="en-US"/>
          </a:p>
        </p:txBody>
      </p:sp>
      <p:sp>
        <p:nvSpPr>
          <p:cNvPr id="310" name="Freeform 317"/>
          <p:cNvSpPr/>
          <p:nvPr/>
        </p:nvSpPr>
        <p:spPr bwMode="auto">
          <a:xfrm>
            <a:off x="2545534" y="4909530"/>
            <a:ext cx="911039" cy="942453"/>
          </a:xfrm>
          <a:custGeom>
            <a:avLst/>
            <a:gdLst>
              <a:gd name="T0" fmla="*/ 211 w 495"/>
              <a:gd name="T1" fmla="*/ 0 h 511"/>
              <a:gd name="T2" fmla="*/ 209 w 495"/>
              <a:gd name="T3" fmla="*/ 436 h 511"/>
              <a:gd name="T4" fmla="*/ 0 w 495"/>
              <a:gd name="T5" fmla="*/ 511 h 511"/>
              <a:gd name="T6" fmla="*/ 495 w 495"/>
              <a:gd name="T7" fmla="*/ 511 h 511"/>
              <a:gd name="T8" fmla="*/ 275 w 495"/>
              <a:gd name="T9" fmla="*/ 435 h 511"/>
              <a:gd name="T10" fmla="*/ 275 w 495"/>
              <a:gd name="T11" fmla="*/ 427 h 511"/>
              <a:gd name="T12" fmla="*/ 209 w 495"/>
              <a:gd name="T13" fmla="*/ 427 h 511"/>
              <a:gd name="T14" fmla="*/ 211 w 495"/>
              <a:gd name="T15" fmla="*/ 0 h 5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511">
                <a:moveTo>
                  <a:pt x="211" y="0"/>
                </a:moveTo>
                <a:cubicBezTo>
                  <a:pt x="209" y="436"/>
                  <a:pt x="209" y="436"/>
                  <a:pt x="209" y="436"/>
                </a:cubicBezTo>
                <a:cubicBezTo>
                  <a:pt x="92" y="441"/>
                  <a:pt x="3" y="471"/>
                  <a:pt x="0" y="511"/>
                </a:cubicBezTo>
                <a:cubicBezTo>
                  <a:pt x="495" y="511"/>
                  <a:pt x="495" y="511"/>
                  <a:pt x="495" y="511"/>
                </a:cubicBezTo>
                <a:cubicBezTo>
                  <a:pt x="492" y="471"/>
                  <a:pt x="397" y="439"/>
                  <a:pt x="275" y="435"/>
                </a:cubicBezTo>
                <a:cubicBezTo>
                  <a:pt x="275" y="427"/>
                  <a:pt x="275" y="427"/>
                  <a:pt x="275" y="427"/>
                </a:cubicBezTo>
                <a:cubicBezTo>
                  <a:pt x="209" y="427"/>
                  <a:pt x="209" y="427"/>
                  <a:pt x="209" y="427"/>
                </a:cubicBezTo>
                <a:cubicBezTo>
                  <a:pt x="211" y="0"/>
                  <a:pt x="211" y="0"/>
                  <a:pt x="211" y="0"/>
                </a:cubicBezTo>
              </a:path>
            </a:pathLst>
          </a:custGeom>
          <a:solidFill>
            <a:schemeClr val="tx1">
              <a:lumMod val="50000"/>
            </a:schemeClr>
          </a:solidFill>
          <a:ln>
            <a:noFill/>
          </a:ln>
        </p:spPr>
        <p:txBody>
          <a:bodyPr vert="horz" wrap="square" lIns="91440" tIns="45720" rIns="91440" bIns="45720" numCol="1" anchor="t" anchorCtr="0" compatLnSpc="1"/>
          <a:lstStyle/>
          <a:p>
            <a:endParaRPr lang="zh-CN" altLang="en-US"/>
          </a:p>
        </p:txBody>
      </p:sp>
      <p:sp>
        <p:nvSpPr>
          <p:cNvPr id="311" name="Freeform 318"/>
          <p:cNvSpPr/>
          <p:nvPr/>
        </p:nvSpPr>
        <p:spPr bwMode="auto">
          <a:xfrm>
            <a:off x="2922515" y="4909530"/>
            <a:ext cx="125661" cy="785378"/>
          </a:xfrm>
          <a:custGeom>
            <a:avLst/>
            <a:gdLst>
              <a:gd name="T0" fmla="*/ 1 w 12"/>
              <a:gd name="T1" fmla="*/ 0 h 75"/>
              <a:gd name="T2" fmla="*/ 0 w 12"/>
              <a:gd name="T3" fmla="*/ 75 h 75"/>
              <a:gd name="T4" fmla="*/ 12 w 12"/>
              <a:gd name="T5" fmla="*/ 75 h 75"/>
              <a:gd name="T6" fmla="*/ 12 w 12"/>
              <a:gd name="T7" fmla="*/ 75 h 75"/>
              <a:gd name="T8" fmla="*/ 12 w 12"/>
              <a:gd name="T9" fmla="*/ 1 h 75"/>
              <a:gd name="T10" fmla="*/ 1 w 12"/>
              <a:gd name="T11" fmla="*/ 0 h 75"/>
            </a:gdLst>
            <a:ahLst/>
            <a:cxnLst>
              <a:cxn ang="0">
                <a:pos x="T0" y="T1"/>
              </a:cxn>
              <a:cxn ang="0">
                <a:pos x="T2" y="T3"/>
              </a:cxn>
              <a:cxn ang="0">
                <a:pos x="T4" y="T5"/>
              </a:cxn>
              <a:cxn ang="0">
                <a:pos x="T6" y="T7"/>
              </a:cxn>
              <a:cxn ang="0">
                <a:pos x="T8" y="T9"/>
              </a:cxn>
              <a:cxn ang="0">
                <a:pos x="T10" y="T11"/>
              </a:cxn>
            </a:cxnLst>
            <a:rect l="0" t="0" r="r" b="b"/>
            <a:pathLst>
              <a:path w="12" h="75">
                <a:moveTo>
                  <a:pt x="1" y="0"/>
                </a:moveTo>
                <a:lnTo>
                  <a:pt x="0" y="75"/>
                </a:lnTo>
                <a:lnTo>
                  <a:pt x="12" y="75"/>
                </a:lnTo>
                <a:lnTo>
                  <a:pt x="12" y="75"/>
                </a:lnTo>
                <a:lnTo>
                  <a:pt x="12" y="1"/>
                </a:lnTo>
                <a:lnTo>
                  <a:pt x="1" y="0"/>
                </a:lnTo>
                <a:close/>
              </a:path>
            </a:pathLst>
          </a:custGeom>
          <a:solidFill>
            <a:schemeClr val="tx1">
              <a:lumMod val="50000"/>
            </a:schemeClr>
          </a:solidFill>
          <a:ln>
            <a:noFill/>
          </a:ln>
        </p:spPr>
        <p:txBody>
          <a:bodyPr vert="horz" wrap="square" lIns="91440" tIns="45720" rIns="91440" bIns="45720" numCol="1" anchor="t" anchorCtr="0" compatLnSpc="1"/>
          <a:lstStyle/>
          <a:p>
            <a:endParaRPr lang="zh-CN" altLang="en-US"/>
          </a:p>
        </p:txBody>
      </p:sp>
      <p:sp>
        <p:nvSpPr>
          <p:cNvPr id="312" name="Freeform 319"/>
          <p:cNvSpPr/>
          <p:nvPr/>
        </p:nvSpPr>
        <p:spPr bwMode="auto">
          <a:xfrm>
            <a:off x="2922515" y="4909530"/>
            <a:ext cx="125661" cy="785378"/>
          </a:xfrm>
          <a:custGeom>
            <a:avLst/>
            <a:gdLst>
              <a:gd name="T0" fmla="*/ 1 w 12"/>
              <a:gd name="T1" fmla="*/ 0 h 75"/>
              <a:gd name="T2" fmla="*/ 0 w 12"/>
              <a:gd name="T3" fmla="*/ 75 h 75"/>
              <a:gd name="T4" fmla="*/ 12 w 12"/>
              <a:gd name="T5" fmla="*/ 75 h 75"/>
              <a:gd name="T6" fmla="*/ 12 w 12"/>
              <a:gd name="T7" fmla="*/ 75 h 75"/>
              <a:gd name="T8" fmla="*/ 12 w 12"/>
              <a:gd name="T9" fmla="*/ 1 h 75"/>
              <a:gd name="T10" fmla="*/ 1 w 12"/>
              <a:gd name="T11" fmla="*/ 0 h 75"/>
            </a:gdLst>
            <a:ahLst/>
            <a:cxnLst>
              <a:cxn ang="0">
                <a:pos x="T0" y="T1"/>
              </a:cxn>
              <a:cxn ang="0">
                <a:pos x="T2" y="T3"/>
              </a:cxn>
              <a:cxn ang="0">
                <a:pos x="T4" y="T5"/>
              </a:cxn>
              <a:cxn ang="0">
                <a:pos x="T6" y="T7"/>
              </a:cxn>
              <a:cxn ang="0">
                <a:pos x="T8" y="T9"/>
              </a:cxn>
              <a:cxn ang="0">
                <a:pos x="T10" y="T11"/>
              </a:cxn>
            </a:cxnLst>
            <a:rect l="0" t="0" r="r" b="b"/>
            <a:pathLst>
              <a:path w="12" h="75">
                <a:moveTo>
                  <a:pt x="1" y="0"/>
                </a:moveTo>
                <a:lnTo>
                  <a:pt x="0" y="75"/>
                </a:lnTo>
                <a:lnTo>
                  <a:pt x="12" y="75"/>
                </a:lnTo>
                <a:lnTo>
                  <a:pt x="12" y="75"/>
                </a:lnTo>
                <a:lnTo>
                  <a:pt x="12" y="1"/>
                </a:lnTo>
                <a:lnTo>
                  <a:pt x="1"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320"/>
          <p:cNvSpPr/>
          <p:nvPr/>
        </p:nvSpPr>
        <p:spPr bwMode="auto">
          <a:xfrm>
            <a:off x="3749781" y="3946134"/>
            <a:ext cx="0" cy="31415"/>
          </a:xfrm>
          <a:custGeom>
            <a:avLst/>
            <a:gdLst>
              <a:gd name="T0" fmla="*/ 0 h 13"/>
              <a:gd name="T1" fmla="*/ 13 h 13"/>
              <a:gd name="T2" fmla="*/ 0 h 13"/>
            </a:gdLst>
            <a:ahLst/>
            <a:cxnLst>
              <a:cxn ang="0">
                <a:pos x="0" y="T0"/>
              </a:cxn>
              <a:cxn ang="0">
                <a:pos x="0" y="T1"/>
              </a:cxn>
              <a:cxn ang="0">
                <a:pos x="0" y="T2"/>
              </a:cxn>
            </a:cxnLst>
            <a:rect l="0" t="0" r="r" b="b"/>
            <a:pathLst>
              <a:path h="13">
                <a:moveTo>
                  <a:pt x="0" y="0"/>
                </a:moveTo>
                <a:cubicBezTo>
                  <a:pt x="0" y="4"/>
                  <a:pt x="0" y="9"/>
                  <a:pt x="0" y="13"/>
                </a:cubicBezTo>
                <a:cubicBezTo>
                  <a:pt x="0" y="9"/>
                  <a:pt x="0" y="4"/>
                  <a:pt x="0" y="0"/>
                </a:cubicBezTo>
              </a:path>
            </a:pathLst>
          </a:custGeom>
          <a:solidFill>
            <a:srgbClr val="4A4E4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321"/>
          <p:cNvSpPr/>
          <p:nvPr/>
        </p:nvSpPr>
        <p:spPr bwMode="auto">
          <a:xfrm>
            <a:off x="2262798" y="3317832"/>
            <a:ext cx="1486983" cy="1413680"/>
          </a:xfrm>
          <a:custGeom>
            <a:avLst/>
            <a:gdLst>
              <a:gd name="T0" fmla="*/ 343 w 806"/>
              <a:gd name="T1" fmla="*/ 764 h 767"/>
              <a:gd name="T2" fmla="*/ 453 w 806"/>
              <a:gd name="T3" fmla="*/ 765 h 767"/>
              <a:gd name="T4" fmla="*/ 804 w 806"/>
              <a:gd name="T5" fmla="*/ 422 h 767"/>
              <a:gd name="T6" fmla="*/ 805 w 806"/>
              <a:gd name="T7" fmla="*/ 327 h 767"/>
              <a:gd name="T8" fmla="*/ 806 w 806"/>
              <a:gd name="T9" fmla="*/ 340 h 767"/>
              <a:gd name="T10" fmla="*/ 463 w 806"/>
              <a:gd name="T11" fmla="*/ 3 h 767"/>
              <a:gd name="T12" fmla="*/ 353 w 806"/>
              <a:gd name="T13" fmla="*/ 2 h 767"/>
              <a:gd name="T14" fmla="*/ 2 w 806"/>
              <a:gd name="T15" fmla="*/ 345 h 767"/>
              <a:gd name="T16" fmla="*/ 0 w 806"/>
              <a:gd name="T17" fmla="*/ 513 h 767"/>
              <a:gd name="T18" fmla="*/ 1 w 806"/>
              <a:gd name="T19" fmla="*/ 440 h 767"/>
              <a:gd name="T20" fmla="*/ 343 w 806"/>
              <a:gd name="T21" fmla="*/ 764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6" h="767">
                <a:moveTo>
                  <a:pt x="343" y="764"/>
                </a:moveTo>
                <a:cubicBezTo>
                  <a:pt x="453" y="765"/>
                  <a:pt x="453" y="765"/>
                  <a:pt x="453" y="765"/>
                </a:cubicBezTo>
                <a:cubicBezTo>
                  <a:pt x="645" y="767"/>
                  <a:pt x="802" y="613"/>
                  <a:pt x="804" y="422"/>
                </a:cubicBezTo>
                <a:cubicBezTo>
                  <a:pt x="805" y="327"/>
                  <a:pt x="805" y="327"/>
                  <a:pt x="805" y="327"/>
                </a:cubicBezTo>
                <a:cubicBezTo>
                  <a:pt x="806" y="331"/>
                  <a:pt x="806" y="335"/>
                  <a:pt x="806" y="340"/>
                </a:cubicBezTo>
                <a:cubicBezTo>
                  <a:pt x="800" y="154"/>
                  <a:pt x="650" y="5"/>
                  <a:pt x="463" y="3"/>
                </a:cubicBezTo>
                <a:cubicBezTo>
                  <a:pt x="353" y="2"/>
                  <a:pt x="353" y="2"/>
                  <a:pt x="353" y="2"/>
                </a:cubicBezTo>
                <a:cubicBezTo>
                  <a:pt x="161" y="0"/>
                  <a:pt x="4" y="153"/>
                  <a:pt x="2" y="345"/>
                </a:cubicBezTo>
                <a:cubicBezTo>
                  <a:pt x="0" y="513"/>
                  <a:pt x="0" y="513"/>
                  <a:pt x="0" y="513"/>
                </a:cubicBezTo>
                <a:cubicBezTo>
                  <a:pt x="1" y="440"/>
                  <a:pt x="1" y="440"/>
                  <a:pt x="1" y="440"/>
                </a:cubicBezTo>
                <a:cubicBezTo>
                  <a:pt x="13" y="620"/>
                  <a:pt x="161" y="762"/>
                  <a:pt x="343" y="764"/>
                </a:cubicBezTo>
              </a:path>
            </a:pathLst>
          </a:custGeom>
          <a:solidFill>
            <a:schemeClr val="tx1">
              <a:lumMod val="60000"/>
              <a:lumOff val="40000"/>
            </a:schemeClr>
          </a:solidFill>
          <a:ln>
            <a:noFill/>
          </a:ln>
        </p:spPr>
        <p:txBody>
          <a:bodyPr vert="horz" wrap="square" lIns="91440" tIns="45720" rIns="91440" bIns="45720" numCol="1" anchor="t" anchorCtr="0" compatLnSpc="1"/>
          <a:lstStyle/>
          <a:p>
            <a:endParaRPr lang="zh-CN" altLang="en-US"/>
          </a:p>
        </p:txBody>
      </p:sp>
      <p:sp>
        <p:nvSpPr>
          <p:cNvPr id="315" name="Freeform 322"/>
          <p:cNvSpPr/>
          <p:nvPr/>
        </p:nvSpPr>
        <p:spPr bwMode="auto">
          <a:xfrm>
            <a:off x="2262798" y="3925190"/>
            <a:ext cx="1486983" cy="994812"/>
          </a:xfrm>
          <a:custGeom>
            <a:avLst/>
            <a:gdLst>
              <a:gd name="T0" fmla="*/ 808 w 808"/>
              <a:gd name="T1" fmla="*/ 14 h 540"/>
              <a:gd name="T2" fmla="*/ 808 w 808"/>
              <a:gd name="T3" fmla="*/ 13 h 540"/>
              <a:gd name="T4" fmla="*/ 807 w 808"/>
              <a:gd name="T5" fmla="*/ 0 h 540"/>
              <a:gd name="T6" fmla="*/ 806 w 808"/>
              <a:gd name="T7" fmla="*/ 95 h 540"/>
              <a:gd name="T8" fmla="*/ 455 w 808"/>
              <a:gd name="T9" fmla="*/ 438 h 540"/>
              <a:gd name="T10" fmla="*/ 345 w 808"/>
              <a:gd name="T11" fmla="*/ 437 h 540"/>
              <a:gd name="T12" fmla="*/ 3 w 808"/>
              <a:gd name="T13" fmla="*/ 113 h 540"/>
              <a:gd name="T14" fmla="*/ 2 w 808"/>
              <a:gd name="T15" fmla="*/ 186 h 540"/>
              <a:gd name="T16" fmla="*/ 345 w 808"/>
              <a:gd name="T17" fmla="*/ 537 h 540"/>
              <a:gd name="T18" fmla="*/ 363 w 808"/>
              <a:gd name="T19" fmla="*/ 537 h 540"/>
              <a:gd name="T20" fmla="*/ 430 w 808"/>
              <a:gd name="T21" fmla="*/ 538 h 540"/>
              <a:gd name="T22" fmla="*/ 455 w 808"/>
              <a:gd name="T23" fmla="*/ 538 h 540"/>
              <a:gd name="T24" fmla="*/ 806 w 808"/>
              <a:gd name="T25" fmla="*/ 195 h 540"/>
              <a:gd name="T26" fmla="*/ 808 w 808"/>
              <a:gd name="T27" fmla="*/ 27 h 540"/>
              <a:gd name="T28" fmla="*/ 808 w 808"/>
              <a:gd name="T29" fmla="*/ 1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8" h="540">
                <a:moveTo>
                  <a:pt x="808" y="14"/>
                </a:moveTo>
                <a:cubicBezTo>
                  <a:pt x="808" y="14"/>
                  <a:pt x="808" y="13"/>
                  <a:pt x="808" y="13"/>
                </a:cubicBezTo>
                <a:cubicBezTo>
                  <a:pt x="808" y="8"/>
                  <a:pt x="808" y="4"/>
                  <a:pt x="807" y="0"/>
                </a:cubicBezTo>
                <a:cubicBezTo>
                  <a:pt x="806" y="95"/>
                  <a:pt x="806" y="95"/>
                  <a:pt x="806" y="95"/>
                </a:cubicBezTo>
                <a:cubicBezTo>
                  <a:pt x="804" y="286"/>
                  <a:pt x="647" y="440"/>
                  <a:pt x="455" y="438"/>
                </a:cubicBezTo>
                <a:cubicBezTo>
                  <a:pt x="345" y="437"/>
                  <a:pt x="345" y="437"/>
                  <a:pt x="345" y="437"/>
                </a:cubicBezTo>
                <a:cubicBezTo>
                  <a:pt x="163" y="435"/>
                  <a:pt x="15" y="293"/>
                  <a:pt x="3" y="113"/>
                </a:cubicBezTo>
                <a:cubicBezTo>
                  <a:pt x="2" y="186"/>
                  <a:pt x="2" y="186"/>
                  <a:pt x="2" y="186"/>
                </a:cubicBezTo>
                <a:cubicBezTo>
                  <a:pt x="0" y="378"/>
                  <a:pt x="154" y="535"/>
                  <a:pt x="345" y="537"/>
                </a:cubicBezTo>
                <a:cubicBezTo>
                  <a:pt x="363" y="537"/>
                  <a:pt x="363" y="537"/>
                  <a:pt x="363" y="537"/>
                </a:cubicBezTo>
                <a:cubicBezTo>
                  <a:pt x="430" y="538"/>
                  <a:pt x="430" y="538"/>
                  <a:pt x="430" y="538"/>
                </a:cubicBezTo>
                <a:cubicBezTo>
                  <a:pt x="455" y="538"/>
                  <a:pt x="455" y="538"/>
                  <a:pt x="455" y="538"/>
                </a:cubicBezTo>
                <a:cubicBezTo>
                  <a:pt x="647" y="540"/>
                  <a:pt x="804" y="386"/>
                  <a:pt x="806" y="195"/>
                </a:cubicBezTo>
                <a:cubicBezTo>
                  <a:pt x="808" y="27"/>
                  <a:pt x="808" y="27"/>
                  <a:pt x="808" y="27"/>
                </a:cubicBezTo>
                <a:cubicBezTo>
                  <a:pt x="808" y="23"/>
                  <a:pt x="808" y="18"/>
                  <a:pt x="808" y="14"/>
                </a:cubicBezTo>
              </a:path>
            </a:pathLst>
          </a:custGeom>
          <a:solidFill>
            <a:srgbClr val="4A4E4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323"/>
          <p:cNvSpPr/>
          <p:nvPr/>
        </p:nvSpPr>
        <p:spPr bwMode="auto">
          <a:xfrm>
            <a:off x="2262798" y="3925190"/>
            <a:ext cx="1486983" cy="994812"/>
          </a:xfrm>
          <a:custGeom>
            <a:avLst/>
            <a:gdLst>
              <a:gd name="T0" fmla="*/ 805 w 806"/>
              <a:gd name="T1" fmla="*/ 0 h 538"/>
              <a:gd name="T2" fmla="*/ 804 w 806"/>
              <a:gd name="T3" fmla="*/ 95 h 538"/>
              <a:gd name="T4" fmla="*/ 457 w 806"/>
              <a:gd name="T5" fmla="*/ 438 h 538"/>
              <a:gd name="T6" fmla="*/ 457 w 806"/>
              <a:gd name="T7" fmla="*/ 438 h 538"/>
              <a:gd name="T8" fmla="*/ 456 w 806"/>
              <a:gd name="T9" fmla="*/ 438 h 538"/>
              <a:gd name="T10" fmla="*/ 456 w 806"/>
              <a:gd name="T11" fmla="*/ 438 h 538"/>
              <a:gd name="T12" fmla="*/ 455 w 806"/>
              <a:gd name="T13" fmla="*/ 438 h 538"/>
              <a:gd name="T14" fmla="*/ 455 w 806"/>
              <a:gd name="T15" fmla="*/ 438 h 538"/>
              <a:gd name="T16" fmla="*/ 454 w 806"/>
              <a:gd name="T17" fmla="*/ 438 h 538"/>
              <a:gd name="T18" fmla="*/ 453 w 806"/>
              <a:gd name="T19" fmla="*/ 438 h 538"/>
              <a:gd name="T20" fmla="*/ 343 w 806"/>
              <a:gd name="T21" fmla="*/ 437 h 538"/>
              <a:gd name="T22" fmla="*/ 1 w 806"/>
              <a:gd name="T23" fmla="*/ 113 h 538"/>
              <a:gd name="T24" fmla="*/ 0 w 806"/>
              <a:gd name="T25" fmla="*/ 186 h 538"/>
              <a:gd name="T26" fmla="*/ 0 w 806"/>
              <a:gd name="T27" fmla="*/ 189 h 538"/>
              <a:gd name="T28" fmla="*/ 343 w 806"/>
              <a:gd name="T29" fmla="*/ 537 h 538"/>
              <a:gd name="T30" fmla="*/ 361 w 806"/>
              <a:gd name="T31" fmla="*/ 537 h 538"/>
              <a:gd name="T32" fmla="*/ 428 w 806"/>
              <a:gd name="T33" fmla="*/ 538 h 538"/>
              <a:gd name="T34" fmla="*/ 453 w 806"/>
              <a:gd name="T35" fmla="*/ 538 h 538"/>
              <a:gd name="T36" fmla="*/ 457 w 806"/>
              <a:gd name="T37" fmla="*/ 538 h 538"/>
              <a:gd name="T38" fmla="*/ 804 w 806"/>
              <a:gd name="T39" fmla="*/ 195 h 538"/>
              <a:gd name="T40" fmla="*/ 806 w 806"/>
              <a:gd name="T41" fmla="*/ 27 h 538"/>
              <a:gd name="T42" fmla="*/ 806 w 806"/>
              <a:gd name="T43" fmla="*/ 24 h 538"/>
              <a:gd name="T44" fmla="*/ 806 w 806"/>
              <a:gd name="T45" fmla="*/ 14 h 538"/>
              <a:gd name="T46" fmla="*/ 806 w 806"/>
              <a:gd name="T47" fmla="*/ 13 h 538"/>
              <a:gd name="T48" fmla="*/ 805 w 806"/>
              <a:gd name="T4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6" h="538">
                <a:moveTo>
                  <a:pt x="805" y="0"/>
                </a:moveTo>
                <a:cubicBezTo>
                  <a:pt x="804" y="95"/>
                  <a:pt x="804" y="95"/>
                  <a:pt x="804" y="95"/>
                </a:cubicBezTo>
                <a:cubicBezTo>
                  <a:pt x="802" y="285"/>
                  <a:pt x="647" y="438"/>
                  <a:pt x="457" y="438"/>
                </a:cubicBezTo>
                <a:cubicBezTo>
                  <a:pt x="457" y="438"/>
                  <a:pt x="457" y="438"/>
                  <a:pt x="457" y="438"/>
                </a:cubicBezTo>
                <a:cubicBezTo>
                  <a:pt x="457" y="438"/>
                  <a:pt x="456" y="438"/>
                  <a:pt x="456" y="438"/>
                </a:cubicBezTo>
                <a:cubicBezTo>
                  <a:pt x="456" y="438"/>
                  <a:pt x="456" y="438"/>
                  <a:pt x="456" y="438"/>
                </a:cubicBezTo>
                <a:cubicBezTo>
                  <a:pt x="456" y="438"/>
                  <a:pt x="456" y="438"/>
                  <a:pt x="455" y="438"/>
                </a:cubicBezTo>
                <a:cubicBezTo>
                  <a:pt x="455" y="438"/>
                  <a:pt x="455" y="438"/>
                  <a:pt x="455" y="438"/>
                </a:cubicBezTo>
                <a:cubicBezTo>
                  <a:pt x="455" y="438"/>
                  <a:pt x="455" y="438"/>
                  <a:pt x="454" y="438"/>
                </a:cubicBezTo>
                <a:cubicBezTo>
                  <a:pt x="454" y="438"/>
                  <a:pt x="454" y="438"/>
                  <a:pt x="453" y="438"/>
                </a:cubicBezTo>
                <a:cubicBezTo>
                  <a:pt x="343" y="437"/>
                  <a:pt x="343" y="437"/>
                  <a:pt x="343" y="437"/>
                </a:cubicBezTo>
                <a:cubicBezTo>
                  <a:pt x="161" y="435"/>
                  <a:pt x="13" y="293"/>
                  <a:pt x="1" y="113"/>
                </a:cubicBezTo>
                <a:cubicBezTo>
                  <a:pt x="0" y="186"/>
                  <a:pt x="0" y="186"/>
                  <a:pt x="0" y="186"/>
                </a:cubicBezTo>
                <a:cubicBezTo>
                  <a:pt x="0" y="187"/>
                  <a:pt x="0" y="188"/>
                  <a:pt x="0" y="189"/>
                </a:cubicBezTo>
                <a:cubicBezTo>
                  <a:pt x="0" y="380"/>
                  <a:pt x="153" y="535"/>
                  <a:pt x="343" y="537"/>
                </a:cubicBezTo>
                <a:cubicBezTo>
                  <a:pt x="361" y="537"/>
                  <a:pt x="361" y="537"/>
                  <a:pt x="361" y="537"/>
                </a:cubicBezTo>
                <a:cubicBezTo>
                  <a:pt x="428" y="538"/>
                  <a:pt x="428" y="538"/>
                  <a:pt x="428" y="538"/>
                </a:cubicBezTo>
                <a:cubicBezTo>
                  <a:pt x="453" y="538"/>
                  <a:pt x="453" y="538"/>
                  <a:pt x="453" y="538"/>
                </a:cubicBezTo>
                <a:cubicBezTo>
                  <a:pt x="455" y="538"/>
                  <a:pt x="456" y="538"/>
                  <a:pt x="457" y="538"/>
                </a:cubicBezTo>
                <a:cubicBezTo>
                  <a:pt x="647" y="538"/>
                  <a:pt x="802" y="385"/>
                  <a:pt x="804" y="195"/>
                </a:cubicBezTo>
                <a:cubicBezTo>
                  <a:pt x="806" y="27"/>
                  <a:pt x="806" y="27"/>
                  <a:pt x="806" y="27"/>
                </a:cubicBezTo>
                <a:cubicBezTo>
                  <a:pt x="806" y="26"/>
                  <a:pt x="806" y="25"/>
                  <a:pt x="806" y="24"/>
                </a:cubicBezTo>
                <a:cubicBezTo>
                  <a:pt x="806" y="20"/>
                  <a:pt x="806" y="17"/>
                  <a:pt x="806" y="14"/>
                </a:cubicBezTo>
                <a:cubicBezTo>
                  <a:pt x="806" y="14"/>
                  <a:pt x="806" y="13"/>
                  <a:pt x="806" y="13"/>
                </a:cubicBezTo>
                <a:cubicBezTo>
                  <a:pt x="806" y="8"/>
                  <a:pt x="806" y="4"/>
                  <a:pt x="805" y="0"/>
                </a:cubicBezTo>
              </a:path>
            </a:pathLst>
          </a:custGeom>
          <a:solidFill>
            <a:schemeClr val="tx1">
              <a:lumMod val="50000"/>
            </a:schemeClr>
          </a:solidFill>
          <a:ln>
            <a:noFill/>
          </a:ln>
        </p:spPr>
        <p:txBody>
          <a:bodyPr vert="horz" wrap="square" lIns="91440" tIns="45720" rIns="91440" bIns="45720" numCol="1" anchor="t" anchorCtr="0" compatLnSpc="1"/>
          <a:lstStyle/>
          <a:p>
            <a:endParaRPr lang="zh-CN" altLang="en-US"/>
          </a:p>
        </p:txBody>
      </p:sp>
      <p:sp>
        <p:nvSpPr>
          <p:cNvPr id="317" name="Freeform 324"/>
          <p:cNvSpPr>
            <a:spLocks noEditPoints="1"/>
          </p:cNvSpPr>
          <p:nvPr/>
        </p:nvSpPr>
        <p:spPr bwMode="auto">
          <a:xfrm>
            <a:off x="901475" y="1349151"/>
            <a:ext cx="900567" cy="869151"/>
          </a:xfrm>
          <a:custGeom>
            <a:avLst/>
            <a:gdLst>
              <a:gd name="T0" fmla="*/ 116 w 488"/>
              <a:gd name="T1" fmla="*/ 420 h 472"/>
              <a:gd name="T2" fmla="*/ 164 w 488"/>
              <a:gd name="T3" fmla="*/ 376 h 472"/>
              <a:gd name="T4" fmla="*/ 176 w 488"/>
              <a:gd name="T5" fmla="*/ 376 h 472"/>
              <a:gd name="T6" fmla="*/ 224 w 488"/>
              <a:gd name="T7" fmla="*/ 420 h 472"/>
              <a:gd name="T8" fmla="*/ 224 w 488"/>
              <a:gd name="T9" fmla="*/ 420 h 472"/>
              <a:gd name="T10" fmla="*/ 312 w 488"/>
              <a:gd name="T11" fmla="*/ 420 h 472"/>
              <a:gd name="T12" fmla="*/ 116 w 488"/>
              <a:gd name="T13" fmla="*/ 320 h 472"/>
              <a:gd name="T14" fmla="*/ 128 w 488"/>
              <a:gd name="T15" fmla="*/ 320 h 472"/>
              <a:gd name="T16" fmla="*/ 176 w 488"/>
              <a:gd name="T17" fmla="*/ 360 h 472"/>
              <a:gd name="T18" fmla="*/ 176 w 488"/>
              <a:gd name="T19" fmla="*/ 360 h 472"/>
              <a:gd name="T20" fmla="*/ 264 w 488"/>
              <a:gd name="T21" fmla="*/ 360 h 472"/>
              <a:gd name="T22" fmla="*/ 312 w 488"/>
              <a:gd name="T23" fmla="*/ 320 h 472"/>
              <a:gd name="T24" fmla="*/ 324 w 488"/>
              <a:gd name="T25" fmla="*/ 320 h 472"/>
              <a:gd name="T26" fmla="*/ 372 w 488"/>
              <a:gd name="T27" fmla="*/ 360 h 472"/>
              <a:gd name="T28" fmla="*/ 372 w 488"/>
              <a:gd name="T29" fmla="*/ 360 h 472"/>
              <a:gd name="T30" fmla="*/ 116 w 488"/>
              <a:gd name="T31" fmla="*/ 304 h 472"/>
              <a:gd name="T32" fmla="*/ 164 w 488"/>
              <a:gd name="T33" fmla="*/ 260 h 472"/>
              <a:gd name="T34" fmla="*/ 176 w 488"/>
              <a:gd name="T35" fmla="*/ 260 h 472"/>
              <a:gd name="T36" fmla="*/ 224 w 488"/>
              <a:gd name="T37" fmla="*/ 304 h 472"/>
              <a:gd name="T38" fmla="*/ 224 w 488"/>
              <a:gd name="T39" fmla="*/ 304 h 472"/>
              <a:gd name="T40" fmla="*/ 312 w 488"/>
              <a:gd name="T41" fmla="*/ 304 h 472"/>
              <a:gd name="T42" fmla="*/ 364 w 488"/>
              <a:gd name="T43" fmla="*/ 260 h 472"/>
              <a:gd name="T44" fmla="*/ 372 w 488"/>
              <a:gd name="T45" fmla="*/ 260 h 472"/>
              <a:gd name="T46" fmla="*/ 80 w 488"/>
              <a:gd name="T47" fmla="*/ 244 h 472"/>
              <a:gd name="T48" fmla="*/ 80 w 488"/>
              <a:gd name="T49" fmla="*/ 244 h 472"/>
              <a:gd name="T50" fmla="*/ 164 w 488"/>
              <a:gd name="T51" fmla="*/ 244 h 472"/>
              <a:gd name="T52" fmla="*/ 212 w 488"/>
              <a:gd name="T53" fmla="*/ 204 h 472"/>
              <a:gd name="T54" fmla="*/ 224 w 488"/>
              <a:gd name="T55" fmla="*/ 204 h 472"/>
              <a:gd name="T56" fmla="*/ 276 w 488"/>
              <a:gd name="T57" fmla="*/ 244 h 472"/>
              <a:gd name="T58" fmla="*/ 276 w 488"/>
              <a:gd name="T59" fmla="*/ 244 h 472"/>
              <a:gd name="T60" fmla="*/ 364 w 488"/>
              <a:gd name="T61" fmla="*/ 244 h 472"/>
              <a:gd name="T62" fmla="*/ 412 w 488"/>
              <a:gd name="T63" fmla="*/ 204 h 472"/>
              <a:gd name="T64" fmla="*/ 276 w 488"/>
              <a:gd name="T65" fmla="*/ 144 h 472"/>
              <a:gd name="T66" fmla="*/ 324 w 488"/>
              <a:gd name="T67" fmla="*/ 188 h 472"/>
              <a:gd name="T68" fmla="*/ 324 w 488"/>
              <a:gd name="T69" fmla="*/ 188 h 472"/>
              <a:gd name="T70" fmla="*/ 412 w 488"/>
              <a:gd name="T71" fmla="*/ 188 h 472"/>
              <a:gd name="T72" fmla="*/ 412 w 488"/>
              <a:gd name="T73" fmla="*/ 68 h 472"/>
              <a:gd name="T74" fmla="*/ 448 w 488"/>
              <a:gd name="T75" fmla="*/ 0 h 472"/>
              <a:gd name="T76" fmla="*/ 432 w 488"/>
              <a:gd name="T77" fmla="*/ 0 h 472"/>
              <a:gd name="T78" fmla="*/ 404 w 488"/>
              <a:gd name="T79" fmla="*/ 12 h 472"/>
              <a:gd name="T80" fmla="*/ 384 w 488"/>
              <a:gd name="T81" fmla="*/ 20 h 472"/>
              <a:gd name="T82" fmla="*/ 364 w 488"/>
              <a:gd name="T83" fmla="*/ 12 h 472"/>
              <a:gd name="T84" fmla="*/ 336 w 488"/>
              <a:gd name="T85" fmla="*/ 0 h 472"/>
              <a:gd name="T86" fmla="*/ 320 w 488"/>
              <a:gd name="T87" fmla="*/ 0 h 472"/>
              <a:gd name="T88" fmla="*/ 292 w 488"/>
              <a:gd name="T89" fmla="*/ 12 h 472"/>
              <a:gd name="T90" fmla="*/ 272 w 488"/>
              <a:gd name="T91" fmla="*/ 20 h 472"/>
              <a:gd name="T92" fmla="*/ 252 w 488"/>
              <a:gd name="T93" fmla="*/ 12 h 472"/>
              <a:gd name="T94" fmla="*/ 224 w 488"/>
              <a:gd name="T95" fmla="*/ 0 h 472"/>
              <a:gd name="T96" fmla="*/ 208 w 488"/>
              <a:gd name="T97" fmla="*/ 0 h 472"/>
              <a:gd name="T98" fmla="*/ 180 w 488"/>
              <a:gd name="T99" fmla="*/ 12 h 472"/>
              <a:gd name="T100" fmla="*/ 160 w 488"/>
              <a:gd name="T101" fmla="*/ 20 h 472"/>
              <a:gd name="T102" fmla="*/ 140 w 488"/>
              <a:gd name="T103" fmla="*/ 12 h 472"/>
              <a:gd name="T104" fmla="*/ 112 w 488"/>
              <a:gd name="T105" fmla="*/ 0 h 472"/>
              <a:gd name="T106" fmla="*/ 96 w 488"/>
              <a:gd name="T107" fmla="*/ 0 h 472"/>
              <a:gd name="T108" fmla="*/ 68 w 488"/>
              <a:gd name="T109" fmla="*/ 12 h 472"/>
              <a:gd name="T110" fmla="*/ 48 w 488"/>
              <a:gd name="T111" fmla="*/ 20 h 472"/>
              <a:gd name="T112" fmla="*/ 0 w 488"/>
              <a:gd name="T113" fmla="*/ 11 h 472"/>
              <a:gd name="T114" fmla="*/ 488 w 488"/>
              <a:gd name="T115" fmla="*/ 463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8" h="472">
                <a:moveTo>
                  <a:pt x="80" y="420"/>
                </a:moveTo>
                <a:cubicBezTo>
                  <a:pt x="80" y="376"/>
                  <a:pt x="80" y="376"/>
                  <a:pt x="80" y="376"/>
                </a:cubicBezTo>
                <a:cubicBezTo>
                  <a:pt x="116" y="376"/>
                  <a:pt x="116" y="376"/>
                  <a:pt x="116" y="376"/>
                </a:cubicBezTo>
                <a:cubicBezTo>
                  <a:pt x="116" y="420"/>
                  <a:pt x="116" y="420"/>
                  <a:pt x="116" y="420"/>
                </a:cubicBezTo>
                <a:cubicBezTo>
                  <a:pt x="80" y="420"/>
                  <a:pt x="80" y="420"/>
                  <a:pt x="80" y="420"/>
                </a:cubicBezTo>
                <a:moveTo>
                  <a:pt x="128" y="420"/>
                </a:moveTo>
                <a:cubicBezTo>
                  <a:pt x="128" y="376"/>
                  <a:pt x="128" y="376"/>
                  <a:pt x="128" y="376"/>
                </a:cubicBezTo>
                <a:cubicBezTo>
                  <a:pt x="164" y="376"/>
                  <a:pt x="164" y="376"/>
                  <a:pt x="164" y="376"/>
                </a:cubicBezTo>
                <a:cubicBezTo>
                  <a:pt x="164" y="420"/>
                  <a:pt x="164" y="420"/>
                  <a:pt x="164" y="420"/>
                </a:cubicBezTo>
                <a:cubicBezTo>
                  <a:pt x="128" y="420"/>
                  <a:pt x="128" y="420"/>
                  <a:pt x="128" y="420"/>
                </a:cubicBezTo>
                <a:moveTo>
                  <a:pt x="176" y="420"/>
                </a:moveTo>
                <a:cubicBezTo>
                  <a:pt x="176" y="376"/>
                  <a:pt x="176" y="376"/>
                  <a:pt x="176" y="376"/>
                </a:cubicBezTo>
                <a:cubicBezTo>
                  <a:pt x="212" y="376"/>
                  <a:pt x="212" y="376"/>
                  <a:pt x="212" y="376"/>
                </a:cubicBezTo>
                <a:cubicBezTo>
                  <a:pt x="212" y="420"/>
                  <a:pt x="212" y="420"/>
                  <a:pt x="212" y="420"/>
                </a:cubicBezTo>
                <a:cubicBezTo>
                  <a:pt x="176" y="420"/>
                  <a:pt x="176" y="420"/>
                  <a:pt x="176" y="420"/>
                </a:cubicBezTo>
                <a:moveTo>
                  <a:pt x="224" y="420"/>
                </a:moveTo>
                <a:cubicBezTo>
                  <a:pt x="224" y="376"/>
                  <a:pt x="224" y="376"/>
                  <a:pt x="224" y="376"/>
                </a:cubicBezTo>
                <a:cubicBezTo>
                  <a:pt x="264" y="376"/>
                  <a:pt x="264" y="376"/>
                  <a:pt x="264" y="376"/>
                </a:cubicBezTo>
                <a:cubicBezTo>
                  <a:pt x="264" y="420"/>
                  <a:pt x="264" y="420"/>
                  <a:pt x="264" y="420"/>
                </a:cubicBezTo>
                <a:cubicBezTo>
                  <a:pt x="224" y="420"/>
                  <a:pt x="224" y="420"/>
                  <a:pt x="224" y="420"/>
                </a:cubicBezTo>
                <a:moveTo>
                  <a:pt x="276" y="420"/>
                </a:moveTo>
                <a:cubicBezTo>
                  <a:pt x="276" y="376"/>
                  <a:pt x="276" y="376"/>
                  <a:pt x="276" y="376"/>
                </a:cubicBezTo>
                <a:cubicBezTo>
                  <a:pt x="312" y="376"/>
                  <a:pt x="312" y="376"/>
                  <a:pt x="312" y="376"/>
                </a:cubicBezTo>
                <a:cubicBezTo>
                  <a:pt x="312" y="420"/>
                  <a:pt x="312" y="420"/>
                  <a:pt x="312" y="420"/>
                </a:cubicBezTo>
                <a:cubicBezTo>
                  <a:pt x="276" y="420"/>
                  <a:pt x="276" y="420"/>
                  <a:pt x="276" y="420"/>
                </a:cubicBezTo>
                <a:moveTo>
                  <a:pt x="80" y="360"/>
                </a:moveTo>
                <a:cubicBezTo>
                  <a:pt x="80" y="320"/>
                  <a:pt x="80" y="320"/>
                  <a:pt x="80" y="320"/>
                </a:cubicBezTo>
                <a:cubicBezTo>
                  <a:pt x="116" y="320"/>
                  <a:pt x="116" y="320"/>
                  <a:pt x="116" y="320"/>
                </a:cubicBezTo>
                <a:cubicBezTo>
                  <a:pt x="116" y="360"/>
                  <a:pt x="116" y="360"/>
                  <a:pt x="116" y="360"/>
                </a:cubicBezTo>
                <a:cubicBezTo>
                  <a:pt x="80" y="360"/>
                  <a:pt x="80" y="360"/>
                  <a:pt x="80" y="360"/>
                </a:cubicBezTo>
                <a:moveTo>
                  <a:pt x="128" y="360"/>
                </a:moveTo>
                <a:cubicBezTo>
                  <a:pt x="128" y="320"/>
                  <a:pt x="128" y="320"/>
                  <a:pt x="128" y="320"/>
                </a:cubicBezTo>
                <a:cubicBezTo>
                  <a:pt x="164" y="320"/>
                  <a:pt x="164" y="320"/>
                  <a:pt x="164" y="320"/>
                </a:cubicBezTo>
                <a:cubicBezTo>
                  <a:pt x="164" y="360"/>
                  <a:pt x="164" y="360"/>
                  <a:pt x="164" y="360"/>
                </a:cubicBezTo>
                <a:cubicBezTo>
                  <a:pt x="128" y="360"/>
                  <a:pt x="128" y="360"/>
                  <a:pt x="128" y="360"/>
                </a:cubicBezTo>
                <a:moveTo>
                  <a:pt x="176" y="360"/>
                </a:moveTo>
                <a:cubicBezTo>
                  <a:pt x="176" y="320"/>
                  <a:pt x="176" y="320"/>
                  <a:pt x="176" y="320"/>
                </a:cubicBezTo>
                <a:cubicBezTo>
                  <a:pt x="212" y="320"/>
                  <a:pt x="212" y="320"/>
                  <a:pt x="212" y="320"/>
                </a:cubicBezTo>
                <a:cubicBezTo>
                  <a:pt x="212" y="360"/>
                  <a:pt x="212" y="360"/>
                  <a:pt x="212" y="360"/>
                </a:cubicBezTo>
                <a:cubicBezTo>
                  <a:pt x="176" y="360"/>
                  <a:pt x="176" y="360"/>
                  <a:pt x="176" y="360"/>
                </a:cubicBezTo>
                <a:moveTo>
                  <a:pt x="224" y="360"/>
                </a:moveTo>
                <a:cubicBezTo>
                  <a:pt x="224" y="320"/>
                  <a:pt x="224" y="320"/>
                  <a:pt x="224" y="320"/>
                </a:cubicBezTo>
                <a:cubicBezTo>
                  <a:pt x="264" y="320"/>
                  <a:pt x="264" y="320"/>
                  <a:pt x="264" y="320"/>
                </a:cubicBezTo>
                <a:cubicBezTo>
                  <a:pt x="264" y="360"/>
                  <a:pt x="264" y="360"/>
                  <a:pt x="264" y="360"/>
                </a:cubicBezTo>
                <a:cubicBezTo>
                  <a:pt x="224" y="360"/>
                  <a:pt x="224" y="360"/>
                  <a:pt x="224" y="360"/>
                </a:cubicBezTo>
                <a:moveTo>
                  <a:pt x="276" y="360"/>
                </a:moveTo>
                <a:cubicBezTo>
                  <a:pt x="276" y="320"/>
                  <a:pt x="276" y="320"/>
                  <a:pt x="276" y="320"/>
                </a:cubicBezTo>
                <a:cubicBezTo>
                  <a:pt x="312" y="320"/>
                  <a:pt x="312" y="320"/>
                  <a:pt x="312" y="320"/>
                </a:cubicBezTo>
                <a:cubicBezTo>
                  <a:pt x="312" y="360"/>
                  <a:pt x="312" y="360"/>
                  <a:pt x="312" y="360"/>
                </a:cubicBezTo>
                <a:cubicBezTo>
                  <a:pt x="276" y="360"/>
                  <a:pt x="276" y="360"/>
                  <a:pt x="276" y="360"/>
                </a:cubicBezTo>
                <a:moveTo>
                  <a:pt x="324" y="360"/>
                </a:moveTo>
                <a:cubicBezTo>
                  <a:pt x="324" y="320"/>
                  <a:pt x="324" y="320"/>
                  <a:pt x="324" y="320"/>
                </a:cubicBezTo>
                <a:cubicBezTo>
                  <a:pt x="364" y="320"/>
                  <a:pt x="364" y="320"/>
                  <a:pt x="364" y="320"/>
                </a:cubicBezTo>
                <a:cubicBezTo>
                  <a:pt x="364" y="360"/>
                  <a:pt x="364" y="360"/>
                  <a:pt x="364" y="360"/>
                </a:cubicBezTo>
                <a:cubicBezTo>
                  <a:pt x="324" y="360"/>
                  <a:pt x="324" y="360"/>
                  <a:pt x="324" y="360"/>
                </a:cubicBezTo>
                <a:moveTo>
                  <a:pt x="372" y="360"/>
                </a:moveTo>
                <a:cubicBezTo>
                  <a:pt x="372" y="320"/>
                  <a:pt x="372" y="320"/>
                  <a:pt x="372" y="320"/>
                </a:cubicBezTo>
                <a:cubicBezTo>
                  <a:pt x="412" y="320"/>
                  <a:pt x="412" y="320"/>
                  <a:pt x="412" y="320"/>
                </a:cubicBezTo>
                <a:cubicBezTo>
                  <a:pt x="412" y="360"/>
                  <a:pt x="412" y="360"/>
                  <a:pt x="412" y="360"/>
                </a:cubicBezTo>
                <a:cubicBezTo>
                  <a:pt x="372" y="360"/>
                  <a:pt x="372" y="360"/>
                  <a:pt x="372" y="360"/>
                </a:cubicBezTo>
                <a:moveTo>
                  <a:pt x="80" y="304"/>
                </a:moveTo>
                <a:cubicBezTo>
                  <a:pt x="80" y="260"/>
                  <a:pt x="80" y="260"/>
                  <a:pt x="80" y="260"/>
                </a:cubicBezTo>
                <a:cubicBezTo>
                  <a:pt x="116" y="260"/>
                  <a:pt x="116" y="260"/>
                  <a:pt x="116" y="260"/>
                </a:cubicBezTo>
                <a:cubicBezTo>
                  <a:pt x="116" y="304"/>
                  <a:pt x="116" y="304"/>
                  <a:pt x="116" y="304"/>
                </a:cubicBezTo>
                <a:cubicBezTo>
                  <a:pt x="80" y="304"/>
                  <a:pt x="80" y="304"/>
                  <a:pt x="80" y="304"/>
                </a:cubicBezTo>
                <a:moveTo>
                  <a:pt x="128" y="304"/>
                </a:moveTo>
                <a:cubicBezTo>
                  <a:pt x="128" y="260"/>
                  <a:pt x="128" y="260"/>
                  <a:pt x="128" y="260"/>
                </a:cubicBezTo>
                <a:cubicBezTo>
                  <a:pt x="164" y="260"/>
                  <a:pt x="164" y="260"/>
                  <a:pt x="164" y="260"/>
                </a:cubicBezTo>
                <a:cubicBezTo>
                  <a:pt x="164" y="304"/>
                  <a:pt x="164" y="304"/>
                  <a:pt x="164" y="304"/>
                </a:cubicBezTo>
                <a:cubicBezTo>
                  <a:pt x="128" y="304"/>
                  <a:pt x="128" y="304"/>
                  <a:pt x="128" y="304"/>
                </a:cubicBezTo>
                <a:moveTo>
                  <a:pt x="176" y="304"/>
                </a:moveTo>
                <a:cubicBezTo>
                  <a:pt x="176" y="260"/>
                  <a:pt x="176" y="260"/>
                  <a:pt x="176" y="260"/>
                </a:cubicBezTo>
                <a:cubicBezTo>
                  <a:pt x="212" y="260"/>
                  <a:pt x="212" y="260"/>
                  <a:pt x="212" y="260"/>
                </a:cubicBezTo>
                <a:cubicBezTo>
                  <a:pt x="212" y="304"/>
                  <a:pt x="212" y="304"/>
                  <a:pt x="212" y="304"/>
                </a:cubicBezTo>
                <a:cubicBezTo>
                  <a:pt x="176" y="304"/>
                  <a:pt x="176" y="304"/>
                  <a:pt x="176" y="304"/>
                </a:cubicBezTo>
                <a:moveTo>
                  <a:pt x="224" y="304"/>
                </a:moveTo>
                <a:cubicBezTo>
                  <a:pt x="224" y="260"/>
                  <a:pt x="224" y="260"/>
                  <a:pt x="224" y="260"/>
                </a:cubicBezTo>
                <a:cubicBezTo>
                  <a:pt x="264" y="260"/>
                  <a:pt x="264" y="260"/>
                  <a:pt x="264" y="260"/>
                </a:cubicBezTo>
                <a:cubicBezTo>
                  <a:pt x="264" y="304"/>
                  <a:pt x="264" y="304"/>
                  <a:pt x="264" y="304"/>
                </a:cubicBezTo>
                <a:cubicBezTo>
                  <a:pt x="224" y="304"/>
                  <a:pt x="224" y="304"/>
                  <a:pt x="224" y="304"/>
                </a:cubicBezTo>
                <a:moveTo>
                  <a:pt x="276" y="304"/>
                </a:moveTo>
                <a:cubicBezTo>
                  <a:pt x="276" y="260"/>
                  <a:pt x="276" y="260"/>
                  <a:pt x="276" y="260"/>
                </a:cubicBezTo>
                <a:cubicBezTo>
                  <a:pt x="312" y="260"/>
                  <a:pt x="312" y="260"/>
                  <a:pt x="312" y="260"/>
                </a:cubicBezTo>
                <a:cubicBezTo>
                  <a:pt x="312" y="304"/>
                  <a:pt x="312" y="304"/>
                  <a:pt x="312" y="304"/>
                </a:cubicBezTo>
                <a:cubicBezTo>
                  <a:pt x="276" y="304"/>
                  <a:pt x="276" y="304"/>
                  <a:pt x="276" y="304"/>
                </a:cubicBezTo>
                <a:moveTo>
                  <a:pt x="324" y="304"/>
                </a:moveTo>
                <a:cubicBezTo>
                  <a:pt x="324" y="260"/>
                  <a:pt x="324" y="260"/>
                  <a:pt x="324" y="260"/>
                </a:cubicBezTo>
                <a:cubicBezTo>
                  <a:pt x="364" y="260"/>
                  <a:pt x="364" y="260"/>
                  <a:pt x="364" y="260"/>
                </a:cubicBezTo>
                <a:cubicBezTo>
                  <a:pt x="364" y="304"/>
                  <a:pt x="364" y="304"/>
                  <a:pt x="364" y="304"/>
                </a:cubicBezTo>
                <a:cubicBezTo>
                  <a:pt x="324" y="304"/>
                  <a:pt x="324" y="304"/>
                  <a:pt x="324" y="304"/>
                </a:cubicBezTo>
                <a:moveTo>
                  <a:pt x="372" y="304"/>
                </a:moveTo>
                <a:cubicBezTo>
                  <a:pt x="372" y="260"/>
                  <a:pt x="372" y="260"/>
                  <a:pt x="372" y="260"/>
                </a:cubicBezTo>
                <a:cubicBezTo>
                  <a:pt x="412" y="260"/>
                  <a:pt x="412" y="260"/>
                  <a:pt x="412" y="260"/>
                </a:cubicBezTo>
                <a:cubicBezTo>
                  <a:pt x="412" y="304"/>
                  <a:pt x="412" y="304"/>
                  <a:pt x="412" y="304"/>
                </a:cubicBezTo>
                <a:cubicBezTo>
                  <a:pt x="372" y="304"/>
                  <a:pt x="372" y="304"/>
                  <a:pt x="372" y="304"/>
                </a:cubicBezTo>
                <a:moveTo>
                  <a:pt x="80" y="244"/>
                </a:moveTo>
                <a:cubicBezTo>
                  <a:pt x="80" y="204"/>
                  <a:pt x="80" y="204"/>
                  <a:pt x="80" y="204"/>
                </a:cubicBezTo>
                <a:cubicBezTo>
                  <a:pt x="116" y="204"/>
                  <a:pt x="116" y="204"/>
                  <a:pt x="116" y="204"/>
                </a:cubicBezTo>
                <a:cubicBezTo>
                  <a:pt x="116" y="244"/>
                  <a:pt x="116" y="244"/>
                  <a:pt x="116" y="244"/>
                </a:cubicBezTo>
                <a:cubicBezTo>
                  <a:pt x="80" y="244"/>
                  <a:pt x="80" y="244"/>
                  <a:pt x="80" y="244"/>
                </a:cubicBezTo>
                <a:moveTo>
                  <a:pt x="128" y="244"/>
                </a:moveTo>
                <a:cubicBezTo>
                  <a:pt x="128" y="204"/>
                  <a:pt x="128" y="204"/>
                  <a:pt x="128" y="204"/>
                </a:cubicBezTo>
                <a:cubicBezTo>
                  <a:pt x="164" y="204"/>
                  <a:pt x="164" y="204"/>
                  <a:pt x="164" y="204"/>
                </a:cubicBezTo>
                <a:cubicBezTo>
                  <a:pt x="164" y="244"/>
                  <a:pt x="164" y="244"/>
                  <a:pt x="164" y="244"/>
                </a:cubicBezTo>
                <a:cubicBezTo>
                  <a:pt x="128" y="244"/>
                  <a:pt x="128" y="244"/>
                  <a:pt x="128" y="244"/>
                </a:cubicBezTo>
                <a:moveTo>
                  <a:pt x="176" y="244"/>
                </a:moveTo>
                <a:cubicBezTo>
                  <a:pt x="176" y="204"/>
                  <a:pt x="176" y="204"/>
                  <a:pt x="176" y="204"/>
                </a:cubicBezTo>
                <a:cubicBezTo>
                  <a:pt x="212" y="204"/>
                  <a:pt x="212" y="204"/>
                  <a:pt x="212" y="204"/>
                </a:cubicBezTo>
                <a:cubicBezTo>
                  <a:pt x="212" y="244"/>
                  <a:pt x="212" y="244"/>
                  <a:pt x="212" y="244"/>
                </a:cubicBezTo>
                <a:cubicBezTo>
                  <a:pt x="176" y="244"/>
                  <a:pt x="176" y="244"/>
                  <a:pt x="176" y="244"/>
                </a:cubicBezTo>
                <a:moveTo>
                  <a:pt x="224" y="244"/>
                </a:moveTo>
                <a:cubicBezTo>
                  <a:pt x="224" y="204"/>
                  <a:pt x="224" y="204"/>
                  <a:pt x="224" y="204"/>
                </a:cubicBezTo>
                <a:cubicBezTo>
                  <a:pt x="264" y="204"/>
                  <a:pt x="264" y="204"/>
                  <a:pt x="264" y="204"/>
                </a:cubicBezTo>
                <a:cubicBezTo>
                  <a:pt x="264" y="244"/>
                  <a:pt x="264" y="244"/>
                  <a:pt x="264" y="244"/>
                </a:cubicBezTo>
                <a:cubicBezTo>
                  <a:pt x="224" y="244"/>
                  <a:pt x="224" y="244"/>
                  <a:pt x="224" y="244"/>
                </a:cubicBezTo>
                <a:moveTo>
                  <a:pt x="276" y="244"/>
                </a:moveTo>
                <a:cubicBezTo>
                  <a:pt x="276" y="204"/>
                  <a:pt x="276" y="204"/>
                  <a:pt x="276" y="204"/>
                </a:cubicBezTo>
                <a:cubicBezTo>
                  <a:pt x="312" y="204"/>
                  <a:pt x="312" y="204"/>
                  <a:pt x="312" y="204"/>
                </a:cubicBezTo>
                <a:cubicBezTo>
                  <a:pt x="312" y="244"/>
                  <a:pt x="312" y="244"/>
                  <a:pt x="312" y="244"/>
                </a:cubicBezTo>
                <a:cubicBezTo>
                  <a:pt x="276" y="244"/>
                  <a:pt x="276" y="244"/>
                  <a:pt x="276" y="244"/>
                </a:cubicBezTo>
                <a:moveTo>
                  <a:pt x="324" y="244"/>
                </a:moveTo>
                <a:cubicBezTo>
                  <a:pt x="324" y="204"/>
                  <a:pt x="324" y="204"/>
                  <a:pt x="324" y="204"/>
                </a:cubicBezTo>
                <a:cubicBezTo>
                  <a:pt x="364" y="204"/>
                  <a:pt x="364" y="204"/>
                  <a:pt x="364" y="204"/>
                </a:cubicBezTo>
                <a:cubicBezTo>
                  <a:pt x="364" y="244"/>
                  <a:pt x="364" y="244"/>
                  <a:pt x="364" y="244"/>
                </a:cubicBezTo>
                <a:cubicBezTo>
                  <a:pt x="324" y="244"/>
                  <a:pt x="324" y="244"/>
                  <a:pt x="324" y="244"/>
                </a:cubicBezTo>
                <a:moveTo>
                  <a:pt x="372" y="244"/>
                </a:moveTo>
                <a:cubicBezTo>
                  <a:pt x="372" y="204"/>
                  <a:pt x="372" y="204"/>
                  <a:pt x="372" y="204"/>
                </a:cubicBezTo>
                <a:cubicBezTo>
                  <a:pt x="412" y="204"/>
                  <a:pt x="412" y="204"/>
                  <a:pt x="412" y="204"/>
                </a:cubicBezTo>
                <a:cubicBezTo>
                  <a:pt x="412" y="244"/>
                  <a:pt x="412" y="244"/>
                  <a:pt x="412" y="244"/>
                </a:cubicBezTo>
                <a:cubicBezTo>
                  <a:pt x="372" y="244"/>
                  <a:pt x="372" y="244"/>
                  <a:pt x="372" y="244"/>
                </a:cubicBezTo>
                <a:moveTo>
                  <a:pt x="276" y="188"/>
                </a:moveTo>
                <a:cubicBezTo>
                  <a:pt x="276" y="144"/>
                  <a:pt x="276" y="144"/>
                  <a:pt x="276" y="144"/>
                </a:cubicBezTo>
                <a:cubicBezTo>
                  <a:pt x="312" y="144"/>
                  <a:pt x="312" y="144"/>
                  <a:pt x="312" y="144"/>
                </a:cubicBezTo>
                <a:cubicBezTo>
                  <a:pt x="312" y="188"/>
                  <a:pt x="312" y="188"/>
                  <a:pt x="312" y="188"/>
                </a:cubicBezTo>
                <a:cubicBezTo>
                  <a:pt x="276" y="188"/>
                  <a:pt x="276" y="188"/>
                  <a:pt x="276" y="188"/>
                </a:cubicBezTo>
                <a:moveTo>
                  <a:pt x="324" y="188"/>
                </a:moveTo>
                <a:cubicBezTo>
                  <a:pt x="324" y="144"/>
                  <a:pt x="324" y="144"/>
                  <a:pt x="324" y="144"/>
                </a:cubicBezTo>
                <a:cubicBezTo>
                  <a:pt x="364" y="144"/>
                  <a:pt x="364" y="144"/>
                  <a:pt x="364" y="144"/>
                </a:cubicBezTo>
                <a:cubicBezTo>
                  <a:pt x="364" y="188"/>
                  <a:pt x="364" y="188"/>
                  <a:pt x="364" y="188"/>
                </a:cubicBezTo>
                <a:cubicBezTo>
                  <a:pt x="324" y="188"/>
                  <a:pt x="324" y="188"/>
                  <a:pt x="324" y="188"/>
                </a:cubicBezTo>
                <a:moveTo>
                  <a:pt x="372" y="188"/>
                </a:moveTo>
                <a:cubicBezTo>
                  <a:pt x="372" y="144"/>
                  <a:pt x="372" y="144"/>
                  <a:pt x="372" y="144"/>
                </a:cubicBezTo>
                <a:cubicBezTo>
                  <a:pt x="412" y="144"/>
                  <a:pt x="412" y="144"/>
                  <a:pt x="412" y="144"/>
                </a:cubicBezTo>
                <a:cubicBezTo>
                  <a:pt x="412" y="188"/>
                  <a:pt x="412" y="188"/>
                  <a:pt x="412" y="188"/>
                </a:cubicBezTo>
                <a:cubicBezTo>
                  <a:pt x="372" y="188"/>
                  <a:pt x="372" y="188"/>
                  <a:pt x="372" y="188"/>
                </a:cubicBezTo>
                <a:moveTo>
                  <a:pt x="80" y="116"/>
                </a:moveTo>
                <a:cubicBezTo>
                  <a:pt x="80" y="68"/>
                  <a:pt x="80" y="68"/>
                  <a:pt x="80" y="68"/>
                </a:cubicBezTo>
                <a:cubicBezTo>
                  <a:pt x="412" y="68"/>
                  <a:pt x="412" y="68"/>
                  <a:pt x="412" y="68"/>
                </a:cubicBezTo>
                <a:cubicBezTo>
                  <a:pt x="412" y="116"/>
                  <a:pt x="412" y="116"/>
                  <a:pt x="412" y="116"/>
                </a:cubicBezTo>
                <a:cubicBezTo>
                  <a:pt x="80" y="116"/>
                  <a:pt x="80" y="116"/>
                  <a:pt x="80" y="116"/>
                </a:cubicBezTo>
                <a:moveTo>
                  <a:pt x="479" y="0"/>
                </a:moveTo>
                <a:cubicBezTo>
                  <a:pt x="448" y="0"/>
                  <a:pt x="448" y="0"/>
                  <a:pt x="448" y="0"/>
                </a:cubicBezTo>
                <a:cubicBezTo>
                  <a:pt x="448" y="12"/>
                  <a:pt x="448" y="12"/>
                  <a:pt x="448" y="12"/>
                </a:cubicBezTo>
                <a:cubicBezTo>
                  <a:pt x="448" y="16"/>
                  <a:pt x="444" y="20"/>
                  <a:pt x="440" y="20"/>
                </a:cubicBezTo>
                <a:cubicBezTo>
                  <a:pt x="436" y="20"/>
                  <a:pt x="432" y="16"/>
                  <a:pt x="432" y="12"/>
                </a:cubicBezTo>
                <a:cubicBezTo>
                  <a:pt x="432" y="0"/>
                  <a:pt x="432" y="0"/>
                  <a:pt x="432" y="0"/>
                </a:cubicBezTo>
                <a:cubicBezTo>
                  <a:pt x="420" y="0"/>
                  <a:pt x="420" y="0"/>
                  <a:pt x="420" y="0"/>
                </a:cubicBezTo>
                <a:cubicBezTo>
                  <a:pt x="420" y="12"/>
                  <a:pt x="420" y="12"/>
                  <a:pt x="420" y="12"/>
                </a:cubicBezTo>
                <a:cubicBezTo>
                  <a:pt x="420" y="16"/>
                  <a:pt x="416" y="20"/>
                  <a:pt x="412" y="20"/>
                </a:cubicBezTo>
                <a:cubicBezTo>
                  <a:pt x="408" y="20"/>
                  <a:pt x="404" y="16"/>
                  <a:pt x="404" y="12"/>
                </a:cubicBezTo>
                <a:cubicBezTo>
                  <a:pt x="404" y="0"/>
                  <a:pt x="404" y="0"/>
                  <a:pt x="404" y="0"/>
                </a:cubicBezTo>
                <a:cubicBezTo>
                  <a:pt x="392" y="0"/>
                  <a:pt x="392" y="0"/>
                  <a:pt x="392" y="0"/>
                </a:cubicBezTo>
                <a:cubicBezTo>
                  <a:pt x="392" y="12"/>
                  <a:pt x="392" y="12"/>
                  <a:pt x="392" y="12"/>
                </a:cubicBezTo>
                <a:cubicBezTo>
                  <a:pt x="392" y="16"/>
                  <a:pt x="388" y="20"/>
                  <a:pt x="384" y="20"/>
                </a:cubicBezTo>
                <a:cubicBezTo>
                  <a:pt x="380" y="20"/>
                  <a:pt x="376" y="16"/>
                  <a:pt x="376" y="12"/>
                </a:cubicBezTo>
                <a:cubicBezTo>
                  <a:pt x="376" y="0"/>
                  <a:pt x="376" y="0"/>
                  <a:pt x="376" y="0"/>
                </a:cubicBezTo>
                <a:cubicBezTo>
                  <a:pt x="364" y="0"/>
                  <a:pt x="364" y="0"/>
                  <a:pt x="364" y="0"/>
                </a:cubicBezTo>
                <a:cubicBezTo>
                  <a:pt x="364" y="12"/>
                  <a:pt x="364" y="12"/>
                  <a:pt x="364" y="12"/>
                </a:cubicBezTo>
                <a:cubicBezTo>
                  <a:pt x="364" y="16"/>
                  <a:pt x="360" y="20"/>
                  <a:pt x="356" y="20"/>
                </a:cubicBezTo>
                <a:cubicBezTo>
                  <a:pt x="352" y="20"/>
                  <a:pt x="348" y="16"/>
                  <a:pt x="348" y="12"/>
                </a:cubicBezTo>
                <a:cubicBezTo>
                  <a:pt x="348" y="0"/>
                  <a:pt x="348" y="0"/>
                  <a:pt x="348" y="0"/>
                </a:cubicBezTo>
                <a:cubicBezTo>
                  <a:pt x="336" y="0"/>
                  <a:pt x="336" y="0"/>
                  <a:pt x="336" y="0"/>
                </a:cubicBezTo>
                <a:cubicBezTo>
                  <a:pt x="336" y="12"/>
                  <a:pt x="336" y="12"/>
                  <a:pt x="336" y="12"/>
                </a:cubicBezTo>
                <a:cubicBezTo>
                  <a:pt x="336" y="16"/>
                  <a:pt x="332" y="20"/>
                  <a:pt x="328" y="20"/>
                </a:cubicBezTo>
                <a:cubicBezTo>
                  <a:pt x="324" y="20"/>
                  <a:pt x="320" y="16"/>
                  <a:pt x="320" y="12"/>
                </a:cubicBezTo>
                <a:cubicBezTo>
                  <a:pt x="320" y="0"/>
                  <a:pt x="320" y="0"/>
                  <a:pt x="320" y="0"/>
                </a:cubicBezTo>
                <a:cubicBezTo>
                  <a:pt x="308" y="0"/>
                  <a:pt x="308" y="0"/>
                  <a:pt x="308" y="0"/>
                </a:cubicBezTo>
                <a:cubicBezTo>
                  <a:pt x="308" y="12"/>
                  <a:pt x="308" y="12"/>
                  <a:pt x="308" y="12"/>
                </a:cubicBezTo>
                <a:cubicBezTo>
                  <a:pt x="308" y="16"/>
                  <a:pt x="304" y="20"/>
                  <a:pt x="300" y="20"/>
                </a:cubicBezTo>
                <a:cubicBezTo>
                  <a:pt x="296" y="20"/>
                  <a:pt x="292" y="16"/>
                  <a:pt x="292" y="12"/>
                </a:cubicBezTo>
                <a:cubicBezTo>
                  <a:pt x="292" y="0"/>
                  <a:pt x="292" y="0"/>
                  <a:pt x="292" y="0"/>
                </a:cubicBezTo>
                <a:cubicBezTo>
                  <a:pt x="280" y="0"/>
                  <a:pt x="280" y="0"/>
                  <a:pt x="280" y="0"/>
                </a:cubicBezTo>
                <a:cubicBezTo>
                  <a:pt x="280" y="12"/>
                  <a:pt x="280" y="12"/>
                  <a:pt x="280" y="12"/>
                </a:cubicBezTo>
                <a:cubicBezTo>
                  <a:pt x="280" y="16"/>
                  <a:pt x="276" y="20"/>
                  <a:pt x="272" y="20"/>
                </a:cubicBezTo>
                <a:cubicBezTo>
                  <a:pt x="268" y="20"/>
                  <a:pt x="264" y="16"/>
                  <a:pt x="264" y="12"/>
                </a:cubicBezTo>
                <a:cubicBezTo>
                  <a:pt x="264" y="0"/>
                  <a:pt x="264" y="0"/>
                  <a:pt x="264" y="0"/>
                </a:cubicBezTo>
                <a:cubicBezTo>
                  <a:pt x="252" y="0"/>
                  <a:pt x="252" y="0"/>
                  <a:pt x="252" y="0"/>
                </a:cubicBezTo>
                <a:cubicBezTo>
                  <a:pt x="252" y="12"/>
                  <a:pt x="252" y="12"/>
                  <a:pt x="252" y="12"/>
                </a:cubicBezTo>
                <a:cubicBezTo>
                  <a:pt x="252" y="16"/>
                  <a:pt x="248" y="20"/>
                  <a:pt x="244" y="20"/>
                </a:cubicBezTo>
                <a:cubicBezTo>
                  <a:pt x="240" y="20"/>
                  <a:pt x="236" y="16"/>
                  <a:pt x="236" y="12"/>
                </a:cubicBezTo>
                <a:cubicBezTo>
                  <a:pt x="236" y="0"/>
                  <a:pt x="236" y="0"/>
                  <a:pt x="236" y="0"/>
                </a:cubicBezTo>
                <a:cubicBezTo>
                  <a:pt x="224" y="0"/>
                  <a:pt x="224" y="0"/>
                  <a:pt x="224" y="0"/>
                </a:cubicBezTo>
                <a:cubicBezTo>
                  <a:pt x="224" y="12"/>
                  <a:pt x="224" y="12"/>
                  <a:pt x="224" y="12"/>
                </a:cubicBezTo>
                <a:cubicBezTo>
                  <a:pt x="224" y="16"/>
                  <a:pt x="220" y="20"/>
                  <a:pt x="216" y="20"/>
                </a:cubicBezTo>
                <a:cubicBezTo>
                  <a:pt x="212" y="20"/>
                  <a:pt x="208" y="16"/>
                  <a:pt x="208" y="12"/>
                </a:cubicBezTo>
                <a:cubicBezTo>
                  <a:pt x="208" y="0"/>
                  <a:pt x="208" y="0"/>
                  <a:pt x="208" y="0"/>
                </a:cubicBezTo>
                <a:cubicBezTo>
                  <a:pt x="196" y="0"/>
                  <a:pt x="196" y="0"/>
                  <a:pt x="196" y="0"/>
                </a:cubicBezTo>
                <a:cubicBezTo>
                  <a:pt x="196" y="12"/>
                  <a:pt x="196" y="12"/>
                  <a:pt x="196" y="12"/>
                </a:cubicBezTo>
                <a:cubicBezTo>
                  <a:pt x="196" y="16"/>
                  <a:pt x="192" y="20"/>
                  <a:pt x="188" y="20"/>
                </a:cubicBezTo>
                <a:cubicBezTo>
                  <a:pt x="184" y="20"/>
                  <a:pt x="180" y="16"/>
                  <a:pt x="180" y="12"/>
                </a:cubicBezTo>
                <a:cubicBezTo>
                  <a:pt x="180" y="0"/>
                  <a:pt x="180" y="0"/>
                  <a:pt x="180" y="0"/>
                </a:cubicBezTo>
                <a:cubicBezTo>
                  <a:pt x="168" y="0"/>
                  <a:pt x="168" y="0"/>
                  <a:pt x="168" y="0"/>
                </a:cubicBezTo>
                <a:cubicBezTo>
                  <a:pt x="168" y="12"/>
                  <a:pt x="168" y="12"/>
                  <a:pt x="168" y="12"/>
                </a:cubicBezTo>
                <a:cubicBezTo>
                  <a:pt x="168" y="16"/>
                  <a:pt x="164" y="20"/>
                  <a:pt x="160" y="20"/>
                </a:cubicBezTo>
                <a:cubicBezTo>
                  <a:pt x="156" y="20"/>
                  <a:pt x="152" y="16"/>
                  <a:pt x="152" y="12"/>
                </a:cubicBezTo>
                <a:cubicBezTo>
                  <a:pt x="152" y="0"/>
                  <a:pt x="152" y="0"/>
                  <a:pt x="152" y="0"/>
                </a:cubicBezTo>
                <a:cubicBezTo>
                  <a:pt x="140" y="0"/>
                  <a:pt x="140" y="0"/>
                  <a:pt x="140" y="0"/>
                </a:cubicBezTo>
                <a:cubicBezTo>
                  <a:pt x="140" y="12"/>
                  <a:pt x="140" y="12"/>
                  <a:pt x="140" y="12"/>
                </a:cubicBezTo>
                <a:cubicBezTo>
                  <a:pt x="140" y="16"/>
                  <a:pt x="136" y="20"/>
                  <a:pt x="132" y="20"/>
                </a:cubicBezTo>
                <a:cubicBezTo>
                  <a:pt x="128" y="20"/>
                  <a:pt x="124" y="16"/>
                  <a:pt x="124" y="12"/>
                </a:cubicBezTo>
                <a:cubicBezTo>
                  <a:pt x="124" y="0"/>
                  <a:pt x="124" y="0"/>
                  <a:pt x="124" y="0"/>
                </a:cubicBezTo>
                <a:cubicBezTo>
                  <a:pt x="112" y="0"/>
                  <a:pt x="112" y="0"/>
                  <a:pt x="112" y="0"/>
                </a:cubicBezTo>
                <a:cubicBezTo>
                  <a:pt x="112" y="12"/>
                  <a:pt x="112" y="12"/>
                  <a:pt x="112" y="12"/>
                </a:cubicBezTo>
                <a:cubicBezTo>
                  <a:pt x="112" y="16"/>
                  <a:pt x="108" y="20"/>
                  <a:pt x="104" y="20"/>
                </a:cubicBezTo>
                <a:cubicBezTo>
                  <a:pt x="100" y="20"/>
                  <a:pt x="96" y="16"/>
                  <a:pt x="96" y="12"/>
                </a:cubicBezTo>
                <a:cubicBezTo>
                  <a:pt x="96" y="0"/>
                  <a:pt x="96" y="0"/>
                  <a:pt x="96" y="0"/>
                </a:cubicBezTo>
                <a:cubicBezTo>
                  <a:pt x="84" y="0"/>
                  <a:pt x="84" y="0"/>
                  <a:pt x="84" y="0"/>
                </a:cubicBezTo>
                <a:cubicBezTo>
                  <a:pt x="84" y="12"/>
                  <a:pt x="84" y="12"/>
                  <a:pt x="84" y="12"/>
                </a:cubicBezTo>
                <a:cubicBezTo>
                  <a:pt x="84" y="16"/>
                  <a:pt x="80" y="20"/>
                  <a:pt x="76" y="20"/>
                </a:cubicBezTo>
                <a:cubicBezTo>
                  <a:pt x="72" y="20"/>
                  <a:pt x="68" y="16"/>
                  <a:pt x="68" y="12"/>
                </a:cubicBezTo>
                <a:cubicBezTo>
                  <a:pt x="68" y="0"/>
                  <a:pt x="68" y="0"/>
                  <a:pt x="68" y="0"/>
                </a:cubicBezTo>
                <a:cubicBezTo>
                  <a:pt x="56" y="0"/>
                  <a:pt x="56" y="0"/>
                  <a:pt x="56" y="0"/>
                </a:cubicBezTo>
                <a:cubicBezTo>
                  <a:pt x="56" y="12"/>
                  <a:pt x="56" y="12"/>
                  <a:pt x="56" y="12"/>
                </a:cubicBezTo>
                <a:cubicBezTo>
                  <a:pt x="56" y="16"/>
                  <a:pt x="52" y="20"/>
                  <a:pt x="48" y="20"/>
                </a:cubicBezTo>
                <a:cubicBezTo>
                  <a:pt x="44" y="20"/>
                  <a:pt x="40" y="16"/>
                  <a:pt x="40" y="12"/>
                </a:cubicBezTo>
                <a:cubicBezTo>
                  <a:pt x="40" y="0"/>
                  <a:pt x="40" y="0"/>
                  <a:pt x="40" y="0"/>
                </a:cubicBezTo>
                <a:cubicBezTo>
                  <a:pt x="7" y="0"/>
                  <a:pt x="7" y="0"/>
                  <a:pt x="7" y="0"/>
                </a:cubicBezTo>
                <a:cubicBezTo>
                  <a:pt x="2" y="0"/>
                  <a:pt x="0" y="6"/>
                  <a:pt x="0" y="11"/>
                </a:cubicBezTo>
                <a:cubicBezTo>
                  <a:pt x="0" y="463"/>
                  <a:pt x="0" y="463"/>
                  <a:pt x="0" y="463"/>
                </a:cubicBezTo>
                <a:cubicBezTo>
                  <a:pt x="0" y="468"/>
                  <a:pt x="2" y="472"/>
                  <a:pt x="7" y="472"/>
                </a:cubicBezTo>
                <a:cubicBezTo>
                  <a:pt x="479" y="472"/>
                  <a:pt x="479" y="472"/>
                  <a:pt x="479" y="472"/>
                </a:cubicBezTo>
                <a:cubicBezTo>
                  <a:pt x="484" y="472"/>
                  <a:pt x="488" y="468"/>
                  <a:pt x="488" y="463"/>
                </a:cubicBezTo>
                <a:cubicBezTo>
                  <a:pt x="488" y="11"/>
                  <a:pt x="488" y="11"/>
                  <a:pt x="488" y="11"/>
                </a:cubicBezTo>
                <a:cubicBezTo>
                  <a:pt x="488" y="6"/>
                  <a:pt x="484" y="0"/>
                  <a:pt x="479" y="0"/>
                </a:cubicBezTo>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325"/>
          <p:cNvSpPr/>
          <p:nvPr/>
        </p:nvSpPr>
        <p:spPr bwMode="auto">
          <a:xfrm>
            <a:off x="974777" y="1286321"/>
            <a:ext cx="31415" cy="94245"/>
          </a:xfrm>
          <a:custGeom>
            <a:avLst/>
            <a:gdLst>
              <a:gd name="T0" fmla="*/ 8 w 16"/>
              <a:gd name="T1" fmla="*/ 0 h 52"/>
              <a:gd name="T2" fmla="*/ 0 w 16"/>
              <a:gd name="T3" fmla="*/ 8 h 52"/>
              <a:gd name="T4" fmla="*/ 0 w 16"/>
              <a:gd name="T5" fmla="*/ 32 h 52"/>
              <a:gd name="T6" fmla="*/ 0 w 16"/>
              <a:gd name="T7" fmla="*/ 44 h 52"/>
              <a:gd name="T8" fmla="*/ 8 w 16"/>
              <a:gd name="T9" fmla="*/ 52 h 52"/>
              <a:gd name="T10" fmla="*/ 16 w 16"/>
              <a:gd name="T11" fmla="*/ 44 h 52"/>
              <a:gd name="T12" fmla="*/ 16 w 16"/>
              <a:gd name="T13" fmla="*/ 32 h 52"/>
              <a:gd name="T14" fmla="*/ 16 w 16"/>
              <a:gd name="T15" fmla="*/ 8 h 52"/>
              <a:gd name="T16" fmla="*/ 8 w 1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0"/>
                </a:moveTo>
                <a:cubicBezTo>
                  <a:pt x="4" y="0"/>
                  <a:pt x="0" y="4"/>
                  <a:pt x="0" y="8"/>
                </a:cubicBezTo>
                <a:cubicBezTo>
                  <a:pt x="0" y="32"/>
                  <a:pt x="0" y="32"/>
                  <a:pt x="0" y="32"/>
                </a:cubicBezTo>
                <a:cubicBezTo>
                  <a:pt x="0" y="44"/>
                  <a:pt x="0" y="44"/>
                  <a:pt x="0" y="44"/>
                </a:cubicBezTo>
                <a:cubicBezTo>
                  <a:pt x="0" y="48"/>
                  <a:pt x="4" y="52"/>
                  <a:pt x="8" y="52"/>
                </a:cubicBezTo>
                <a:cubicBezTo>
                  <a:pt x="12" y="52"/>
                  <a:pt x="16" y="48"/>
                  <a:pt x="16" y="44"/>
                </a:cubicBezTo>
                <a:cubicBezTo>
                  <a:pt x="16" y="32"/>
                  <a:pt x="16" y="32"/>
                  <a:pt x="16" y="32"/>
                </a:cubicBezTo>
                <a:cubicBezTo>
                  <a:pt x="16" y="8"/>
                  <a:pt x="16" y="8"/>
                  <a:pt x="16" y="8"/>
                </a:cubicBezTo>
                <a:cubicBezTo>
                  <a:pt x="16" y="4"/>
                  <a:pt x="12" y="0"/>
                  <a:pt x="8" y="0"/>
                </a:cubicBezTo>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326"/>
          <p:cNvSpPr/>
          <p:nvPr/>
        </p:nvSpPr>
        <p:spPr bwMode="auto">
          <a:xfrm>
            <a:off x="1027135" y="1286321"/>
            <a:ext cx="31415" cy="94245"/>
          </a:xfrm>
          <a:custGeom>
            <a:avLst/>
            <a:gdLst>
              <a:gd name="T0" fmla="*/ 8 w 16"/>
              <a:gd name="T1" fmla="*/ 0 h 52"/>
              <a:gd name="T2" fmla="*/ 0 w 16"/>
              <a:gd name="T3" fmla="*/ 8 h 52"/>
              <a:gd name="T4" fmla="*/ 0 w 16"/>
              <a:gd name="T5" fmla="*/ 32 h 52"/>
              <a:gd name="T6" fmla="*/ 0 w 16"/>
              <a:gd name="T7" fmla="*/ 44 h 52"/>
              <a:gd name="T8" fmla="*/ 8 w 16"/>
              <a:gd name="T9" fmla="*/ 52 h 52"/>
              <a:gd name="T10" fmla="*/ 16 w 16"/>
              <a:gd name="T11" fmla="*/ 44 h 52"/>
              <a:gd name="T12" fmla="*/ 16 w 16"/>
              <a:gd name="T13" fmla="*/ 32 h 52"/>
              <a:gd name="T14" fmla="*/ 16 w 16"/>
              <a:gd name="T15" fmla="*/ 8 h 52"/>
              <a:gd name="T16" fmla="*/ 8 w 1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0"/>
                </a:moveTo>
                <a:cubicBezTo>
                  <a:pt x="4" y="0"/>
                  <a:pt x="0" y="4"/>
                  <a:pt x="0" y="8"/>
                </a:cubicBezTo>
                <a:cubicBezTo>
                  <a:pt x="0" y="32"/>
                  <a:pt x="0" y="32"/>
                  <a:pt x="0" y="32"/>
                </a:cubicBezTo>
                <a:cubicBezTo>
                  <a:pt x="0" y="44"/>
                  <a:pt x="0" y="44"/>
                  <a:pt x="0" y="44"/>
                </a:cubicBezTo>
                <a:cubicBezTo>
                  <a:pt x="0" y="48"/>
                  <a:pt x="4" y="52"/>
                  <a:pt x="8" y="52"/>
                </a:cubicBezTo>
                <a:cubicBezTo>
                  <a:pt x="12" y="52"/>
                  <a:pt x="16" y="48"/>
                  <a:pt x="16" y="44"/>
                </a:cubicBezTo>
                <a:cubicBezTo>
                  <a:pt x="16" y="32"/>
                  <a:pt x="16" y="32"/>
                  <a:pt x="16" y="32"/>
                </a:cubicBezTo>
                <a:cubicBezTo>
                  <a:pt x="16" y="8"/>
                  <a:pt x="16" y="8"/>
                  <a:pt x="16" y="8"/>
                </a:cubicBezTo>
                <a:cubicBezTo>
                  <a:pt x="16" y="4"/>
                  <a:pt x="12" y="0"/>
                  <a:pt x="8" y="0"/>
                </a:cubicBezTo>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327"/>
          <p:cNvSpPr/>
          <p:nvPr/>
        </p:nvSpPr>
        <p:spPr bwMode="auto">
          <a:xfrm>
            <a:off x="1079494" y="1286321"/>
            <a:ext cx="31415" cy="94245"/>
          </a:xfrm>
          <a:custGeom>
            <a:avLst/>
            <a:gdLst>
              <a:gd name="T0" fmla="*/ 8 w 16"/>
              <a:gd name="T1" fmla="*/ 0 h 52"/>
              <a:gd name="T2" fmla="*/ 0 w 16"/>
              <a:gd name="T3" fmla="*/ 8 h 52"/>
              <a:gd name="T4" fmla="*/ 0 w 16"/>
              <a:gd name="T5" fmla="*/ 32 h 52"/>
              <a:gd name="T6" fmla="*/ 0 w 16"/>
              <a:gd name="T7" fmla="*/ 44 h 52"/>
              <a:gd name="T8" fmla="*/ 8 w 16"/>
              <a:gd name="T9" fmla="*/ 52 h 52"/>
              <a:gd name="T10" fmla="*/ 16 w 16"/>
              <a:gd name="T11" fmla="*/ 44 h 52"/>
              <a:gd name="T12" fmla="*/ 16 w 16"/>
              <a:gd name="T13" fmla="*/ 32 h 52"/>
              <a:gd name="T14" fmla="*/ 16 w 16"/>
              <a:gd name="T15" fmla="*/ 8 h 52"/>
              <a:gd name="T16" fmla="*/ 8 w 1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0"/>
                </a:moveTo>
                <a:cubicBezTo>
                  <a:pt x="4" y="0"/>
                  <a:pt x="0" y="4"/>
                  <a:pt x="0" y="8"/>
                </a:cubicBezTo>
                <a:cubicBezTo>
                  <a:pt x="0" y="32"/>
                  <a:pt x="0" y="32"/>
                  <a:pt x="0" y="32"/>
                </a:cubicBezTo>
                <a:cubicBezTo>
                  <a:pt x="0" y="44"/>
                  <a:pt x="0" y="44"/>
                  <a:pt x="0" y="44"/>
                </a:cubicBezTo>
                <a:cubicBezTo>
                  <a:pt x="0" y="48"/>
                  <a:pt x="4" y="52"/>
                  <a:pt x="8" y="52"/>
                </a:cubicBezTo>
                <a:cubicBezTo>
                  <a:pt x="12" y="52"/>
                  <a:pt x="16" y="48"/>
                  <a:pt x="16" y="44"/>
                </a:cubicBezTo>
                <a:cubicBezTo>
                  <a:pt x="16" y="32"/>
                  <a:pt x="16" y="32"/>
                  <a:pt x="16" y="32"/>
                </a:cubicBezTo>
                <a:cubicBezTo>
                  <a:pt x="16" y="8"/>
                  <a:pt x="16" y="8"/>
                  <a:pt x="16" y="8"/>
                </a:cubicBezTo>
                <a:cubicBezTo>
                  <a:pt x="16" y="4"/>
                  <a:pt x="12" y="0"/>
                  <a:pt x="8" y="0"/>
                </a:cubicBezTo>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328"/>
          <p:cNvSpPr/>
          <p:nvPr/>
        </p:nvSpPr>
        <p:spPr bwMode="auto">
          <a:xfrm>
            <a:off x="1131852" y="1286321"/>
            <a:ext cx="31415" cy="94245"/>
          </a:xfrm>
          <a:custGeom>
            <a:avLst/>
            <a:gdLst>
              <a:gd name="T0" fmla="*/ 8 w 16"/>
              <a:gd name="T1" fmla="*/ 0 h 52"/>
              <a:gd name="T2" fmla="*/ 0 w 16"/>
              <a:gd name="T3" fmla="*/ 8 h 52"/>
              <a:gd name="T4" fmla="*/ 0 w 16"/>
              <a:gd name="T5" fmla="*/ 32 h 52"/>
              <a:gd name="T6" fmla="*/ 0 w 16"/>
              <a:gd name="T7" fmla="*/ 44 h 52"/>
              <a:gd name="T8" fmla="*/ 8 w 16"/>
              <a:gd name="T9" fmla="*/ 52 h 52"/>
              <a:gd name="T10" fmla="*/ 16 w 16"/>
              <a:gd name="T11" fmla="*/ 44 h 52"/>
              <a:gd name="T12" fmla="*/ 16 w 16"/>
              <a:gd name="T13" fmla="*/ 32 h 52"/>
              <a:gd name="T14" fmla="*/ 16 w 16"/>
              <a:gd name="T15" fmla="*/ 8 h 52"/>
              <a:gd name="T16" fmla="*/ 8 w 1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0"/>
                </a:moveTo>
                <a:cubicBezTo>
                  <a:pt x="4" y="0"/>
                  <a:pt x="0" y="4"/>
                  <a:pt x="0" y="8"/>
                </a:cubicBezTo>
                <a:cubicBezTo>
                  <a:pt x="0" y="32"/>
                  <a:pt x="0" y="32"/>
                  <a:pt x="0" y="32"/>
                </a:cubicBezTo>
                <a:cubicBezTo>
                  <a:pt x="0" y="44"/>
                  <a:pt x="0" y="44"/>
                  <a:pt x="0" y="44"/>
                </a:cubicBezTo>
                <a:cubicBezTo>
                  <a:pt x="0" y="48"/>
                  <a:pt x="4" y="52"/>
                  <a:pt x="8" y="52"/>
                </a:cubicBezTo>
                <a:cubicBezTo>
                  <a:pt x="12" y="52"/>
                  <a:pt x="16" y="48"/>
                  <a:pt x="16" y="44"/>
                </a:cubicBezTo>
                <a:cubicBezTo>
                  <a:pt x="16" y="32"/>
                  <a:pt x="16" y="32"/>
                  <a:pt x="16" y="32"/>
                </a:cubicBezTo>
                <a:cubicBezTo>
                  <a:pt x="16" y="8"/>
                  <a:pt x="16" y="8"/>
                  <a:pt x="16" y="8"/>
                </a:cubicBezTo>
                <a:cubicBezTo>
                  <a:pt x="16" y="4"/>
                  <a:pt x="12" y="0"/>
                  <a:pt x="8" y="0"/>
                </a:cubicBezTo>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329"/>
          <p:cNvSpPr/>
          <p:nvPr/>
        </p:nvSpPr>
        <p:spPr bwMode="auto">
          <a:xfrm>
            <a:off x="1184211" y="1286321"/>
            <a:ext cx="31415" cy="94245"/>
          </a:xfrm>
          <a:custGeom>
            <a:avLst/>
            <a:gdLst>
              <a:gd name="T0" fmla="*/ 8 w 16"/>
              <a:gd name="T1" fmla="*/ 0 h 52"/>
              <a:gd name="T2" fmla="*/ 0 w 16"/>
              <a:gd name="T3" fmla="*/ 8 h 52"/>
              <a:gd name="T4" fmla="*/ 0 w 16"/>
              <a:gd name="T5" fmla="*/ 32 h 52"/>
              <a:gd name="T6" fmla="*/ 0 w 16"/>
              <a:gd name="T7" fmla="*/ 44 h 52"/>
              <a:gd name="T8" fmla="*/ 8 w 16"/>
              <a:gd name="T9" fmla="*/ 52 h 52"/>
              <a:gd name="T10" fmla="*/ 16 w 16"/>
              <a:gd name="T11" fmla="*/ 44 h 52"/>
              <a:gd name="T12" fmla="*/ 16 w 16"/>
              <a:gd name="T13" fmla="*/ 32 h 52"/>
              <a:gd name="T14" fmla="*/ 16 w 16"/>
              <a:gd name="T15" fmla="*/ 8 h 52"/>
              <a:gd name="T16" fmla="*/ 8 w 1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0"/>
                </a:moveTo>
                <a:cubicBezTo>
                  <a:pt x="4" y="0"/>
                  <a:pt x="0" y="4"/>
                  <a:pt x="0" y="8"/>
                </a:cubicBezTo>
                <a:cubicBezTo>
                  <a:pt x="0" y="32"/>
                  <a:pt x="0" y="32"/>
                  <a:pt x="0" y="32"/>
                </a:cubicBezTo>
                <a:cubicBezTo>
                  <a:pt x="0" y="44"/>
                  <a:pt x="0" y="44"/>
                  <a:pt x="0" y="44"/>
                </a:cubicBezTo>
                <a:cubicBezTo>
                  <a:pt x="0" y="48"/>
                  <a:pt x="4" y="52"/>
                  <a:pt x="8" y="52"/>
                </a:cubicBezTo>
                <a:cubicBezTo>
                  <a:pt x="12" y="52"/>
                  <a:pt x="16" y="48"/>
                  <a:pt x="16" y="44"/>
                </a:cubicBezTo>
                <a:cubicBezTo>
                  <a:pt x="16" y="32"/>
                  <a:pt x="16" y="32"/>
                  <a:pt x="16" y="32"/>
                </a:cubicBezTo>
                <a:cubicBezTo>
                  <a:pt x="16" y="8"/>
                  <a:pt x="16" y="8"/>
                  <a:pt x="16" y="8"/>
                </a:cubicBezTo>
                <a:cubicBezTo>
                  <a:pt x="16" y="4"/>
                  <a:pt x="12" y="0"/>
                  <a:pt x="8" y="0"/>
                </a:cubicBezTo>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330"/>
          <p:cNvSpPr/>
          <p:nvPr/>
        </p:nvSpPr>
        <p:spPr bwMode="auto">
          <a:xfrm>
            <a:off x="1236570" y="1286321"/>
            <a:ext cx="20943" cy="94245"/>
          </a:xfrm>
          <a:custGeom>
            <a:avLst/>
            <a:gdLst>
              <a:gd name="T0" fmla="*/ 8 w 16"/>
              <a:gd name="T1" fmla="*/ 0 h 52"/>
              <a:gd name="T2" fmla="*/ 0 w 16"/>
              <a:gd name="T3" fmla="*/ 8 h 52"/>
              <a:gd name="T4" fmla="*/ 0 w 16"/>
              <a:gd name="T5" fmla="*/ 32 h 52"/>
              <a:gd name="T6" fmla="*/ 0 w 16"/>
              <a:gd name="T7" fmla="*/ 44 h 52"/>
              <a:gd name="T8" fmla="*/ 8 w 16"/>
              <a:gd name="T9" fmla="*/ 52 h 52"/>
              <a:gd name="T10" fmla="*/ 16 w 16"/>
              <a:gd name="T11" fmla="*/ 44 h 52"/>
              <a:gd name="T12" fmla="*/ 16 w 16"/>
              <a:gd name="T13" fmla="*/ 32 h 52"/>
              <a:gd name="T14" fmla="*/ 16 w 16"/>
              <a:gd name="T15" fmla="*/ 8 h 52"/>
              <a:gd name="T16" fmla="*/ 8 w 1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0"/>
                </a:moveTo>
                <a:cubicBezTo>
                  <a:pt x="4" y="0"/>
                  <a:pt x="0" y="4"/>
                  <a:pt x="0" y="8"/>
                </a:cubicBezTo>
                <a:cubicBezTo>
                  <a:pt x="0" y="32"/>
                  <a:pt x="0" y="32"/>
                  <a:pt x="0" y="32"/>
                </a:cubicBezTo>
                <a:cubicBezTo>
                  <a:pt x="0" y="44"/>
                  <a:pt x="0" y="44"/>
                  <a:pt x="0" y="44"/>
                </a:cubicBezTo>
                <a:cubicBezTo>
                  <a:pt x="0" y="48"/>
                  <a:pt x="4" y="52"/>
                  <a:pt x="8" y="52"/>
                </a:cubicBezTo>
                <a:cubicBezTo>
                  <a:pt x="12" y="52"/>
                  <a:pt x="16" y="48"/>
                  <a:pt x="16" y="44"/>
                </a:cubicBezTo>
                <a:cubicBezTo>
                  <a:pt x="16" y="32"/>
                  <a:pt x="16" y="32"/>
                  <a:pt x="16" y="32"/>
                </a:cubicBezTo>
                <a:cubicBezTo>
                  <a:pt x="16" y="8"/>
                  <a:pt x="16" y="8"/>
                  <a:pt x="16" y="8"/>
                </a:cubicBezTo>
                <a:cubicBezTo>
                  <a:pt x="16" y="4"/>
                  <a:pt x="12" y="0"/>
                  <a:pt x="8" y="0"/>
                </a:cubicBezTo>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331"/>
          <p:cNvSpPr/>
          <p:nvPr/>
        </p:nvSpPr>
        <p:spPr bwMode="auto">
          <a:xfrm>
            <a:off x="1288928" y="1286321"/>
            <a:ext cx="20943" cy="94245"/>
          </a:xfrm>
          <a:custGeom>
            <a:avLst/>
            <a:gdLst>
              <a:gd name="T0" fmla="*/ 8 w 16"/>
              <a:gd name="T1" fmla="*/ 0 h 52"/>
              <a:gd name="T2" fmla="*/ 0 w 16"/>
              <a:gd name="T3" fmla="*/ 8 h 52"/>
              <a:gd name="T4" fmla="*/ 0 w 16"/>
              <a:gd name="T5" fmla="*/ 32 h 52"/>
              <a:gd name="T6" fmla="*/ 0 w 16"/>
              <a:gd name="T7" fmla="*/ 44 h 52"/>
              <a:gd name="T8" fmla="*/ 8 w 16"/>
              <a:gd name="T9" fmla="*/ 52 h 52"/>
              <a:gd name="T10" fmla="*/ 16 w 16"/>
              <a:gd name="T11" fmla="*/ 44 h 52"/>
              <a:gd name="T12" fmla="*/ 16 w 16"/>
              <a:gd name="T13" fmla="*/ 32 h 52"/>
              <a:gd name="T14" fmla="*/ 16 w 16"/>
              <a:gd name="T15" fmla="*/ 8 h 52"/>
              <a:gd name="T16" fmla="*/ 8 w 1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0"/>
                </a:moveTo>
                <a:cubicBezTo>
                  <a:pt x="4" y="0"/>
                  <a:pt x="0" y="4"/>
                  <a:pt x="0" y="8"/>
                </a:cubicBezTo>
                <a:cubicBezTo>
                  <a:pt x="0" y="32"/>
                  <a:pt x="0" y="32"/>
                  <a:pt x="0" y="32"/>
                </a:cubicBezTo>
                <a:cubicBezTo>
                  <a:pt x="0" y="44"/>
                  <a:pt x="0" y="44"/>
                  <a:pt x="0" y="44"/>
                </a:cubicBezTo>
                <a:cubicBezTo>
                  <a:pt x="0" y="48"/>
                  <a:pt x="4" y="52"/>
                  <a:pt x="8" y="52"/>
                </a:cubicBezTo>
                <a:cubicBezTo>
                  <a:pt x="12" y="52"/>
                  <a:pt x="16" y="48"/>
                  <a:pt x="16" y="44"/>
                </a:cubicBezTo>
                <a:cubicBezTo>
                  <a:pt x="16" y="32"/>
                  <a:pt x="16" y="32"/>
                  <a:pt x="16" y="32"/>
                </a:cubicBezTo>
                <a:cubicBezTo>
                  <a:pt x="16" y="8"/>
                  <a:pt x="16" y="8"/>
                  <a:pt x="16" y="8"/>
                </a:cubicBezTo>
                <a:cubicBezTo>
                  <a:pt x="16" y="4"/>
                  <a:pt x="12" y="0"/>
                  <a:pt x="8" y="0"/>
                </a:cubicBezTo>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332"/>
          <p:cNvSpPr/>
          <p:nvPr/>
        </p:nvSpPr>
        <p:spPr bwMode="auto">
          <a:xfrm>
            <a:off x="1341287" y="1286321"/>
            <a:ext cx="20943" cy="94245"/>
          </a:xfrm>
          <a:custGeom>
            <a:avLst/>
            <a:gdLst>
              <a:gd name="T0" fmla="*/ 8 w 16"/>
              <a:gd name="T1" fmla="*/ 0 h 52"/>
              <a:gd name="T2" fmla="*/ 0 w 16"/>
              <a:gd name="T3" fmla="*/ 8 h 52"/>
              <a:gd name="T4" fmla="*/ 0 w 16"/>
              <a:gd name="T5" fmla="*/ 32 h 52"/>
              <a:gd name="T6" fmla="*/ 0 w 16"/>
              <a:gd name="T7" fmla="*/ 44 h 52"/>
              <a:gd name="T8" fmla="*/ 8 w 16"/>
              <a:gd name="T9" fmla="*/ 52 h 52"/>
              <a:gd name="T10" fmla="*/ 16 w 16"/>
              <a:gd name="T11" fmla="*/ 44 h 52"/>
              <a:gd name="T12" fmla="*/ 16 w 16"/>
              <a:gd name="T13" fmla="*/ 32 h 52"/>
              <a:gd name="T14" fmla="*/ 16 w 16"/>
              <a:gd name="T15" fmla="*/ 8 h 52"/>
              <a:gd name="T16" fmla="*/ 8 w 1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0"/>
                </a:moveTo>
                <a:cubicBezTo>
                  <a:pt x="4" y="0"/>
                  <a:pt x="0" y="4"/>
                  <a:pt x="0" y="8"/>
                </a:cubicBezTo>
                <a:cubicBezTo>
                  <a:pt x="0" y="32"/>
                  <a:pt x="0" y="32"/>
                  <a:pt x="0" y="32"/>
                </a:cubicBezTo>
                <a:cubicBezTo>
                  <a:pt x="0" y="44"/>
                  <a:pt x="0" y="44"/>
                  <a:pt x="0" y="44"/>
                </a:cubicBezTo>
                <a:cubicBezTo>
                  <a:pt x="0" y="48"/>
                  <a:pt x="4" y="52"/>
                  <a:pt x="8" y="52"/>
                </a:cubicBezTo>
                <a:cubicBezTo>
                  <a:pt x="12" y="52"/>
                  <a:pt x="16" y="48"/>
                  <a:pt x="16" y="44"/>
                </a:cubicBezTo>
                <a:cubicBezTo>
                  <a:pt x="16" y="32"/>
                  <a:pt x="16" y="32"/>
                  <a:pt x="16" y="32"/>
                </a:cubicBezTo>
                <a:cubicBezTo>
                  <a:pt x="16" y="8"/>
                  <a:pt x="16" y="8"/>
                  <a:pt x="16" y="8"/>
                </a:cubicBezTo>
                <a:cubicBezTo>
                  <a:pt x="16" y="4"/>
                  <a:pt x="12" y="0"/>
                  <a:pt x="8" y="0"/>
                </a:cubicBezTo>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333"/>
          <p:cNvSpPr/>
          <p:nvPr/>
        </p:nvSpPr>
        <p:spPr bwMode="auto">
          <a:xfrm>
            <a:off x="1383174" y="1286321"/>
            <a:ext cx="31415" cy="94245"/>
          </a:xfrm>
          <a:custGeom>
            <a:avLst/>
            <a:gdLst>
              <a:gd name="T0" fmla="*/ 8 w 16"/>
              <a:gd name="T1" fmla="*/ 0 h 52"/>
              <a:gd name="T2" fmla="*/ 0 w 16"/>
              <a:gd name="T3" fmla="*/ 8 h 52"/>
              <a:gd name="T4" fmla="*/ 0 w 16"/>
              <a:gd name="T5" fmla="*/ 32 h 52"/>
              <a:gd name="T6" fmla="*/ 0 w 16"/>
              <a:gd name="T7" fmla="*/ 44 h 52"/>
              <a:gd name="T8" fmla="*/ 8 w 16"/>
              <a:gd name="T9" fmla="*/ 52 h 52"/>
              <a:gd name="T10" fmla="*/ 16 w 16"/>
              <a:gd name="T11" fmla="*/ 44 h 52"/>
              <a:gd name="T12" fmla="*/ 16 w 16"/>
              <a:gd name="T13" fmla="*/ 32 h 52"/>
              <a:gd name="T14" fmla="*/ 16 w 16"/>
              <a:gd name="T15" fmla="*/ 8 h 52"/>
              <a:gd name="T16" fmla="*/ 8 w 1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0"/>
                </a:moveTo>
                <a:cubicBezTo>
                  <a:pt x="4" y="0"/>
                  <a:pt x="0" y="4"/>
                  <a:pt x="0" y="8"/>
                </a:cubicBezTo>
                <a:cubicBezTo>
                  <a:pt x="0" y="32"/>
                  <a:pt x="0" y="32"/>
                  <a:pt x="0" y="32"/>
                </a:cubicBezTo>
                <a:cubicBezTo>
                  <a:pt x="0" y="44"/>
                  <a:pt x="0" y="44"/>
                  <a:pt x="0" y="44"/>
                </a:cubicBezTo>
                <a:cubicBezTo>
                  <a:pt x="0" y="48"/>
                  <a:pt x="4" y="52"/>
                  <a:pt x="8" y="52"/>
                </a:cubicBezTo>
                <a:cubicBezTo>
                  <a:pt x="12" y="52"/>
                  <a:pt x="16" y="48"/>
                  <a:pt x="16" y="44"/>
                </a:cubicBezTo>
                <a:cubicBezTo>
                  <a:pt x="16" y="32"/>
                  <a:pt x="16" y="32"/>
                  <a:pt x="16" y="32"/>
                </a:cubicBezTo>
                <a:cubicBezTo>
                  <a:pt x="16" y="8"/>
                  <a:pt x="16" y="8"/>
                  <a:pt x="16" y="8"/>
                </a:cubicBezTo>
                <a:cubicBezTo>
                  <a:pt x="16" y="4"/>
                  <a:pt x="12" y="0"/>
                  <a:pt x="8" y="0"/>
                </a:cubicBezTo>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334"/>
          <p:cNvSpPr/>
          <p:nvPr/>
        </p:nvSpPr>
        <p:spPr bwMode="auto">
          <a:xfrm>
            <a:off x="1435532" y="1286321"/>
            <a:ext cx="31415" cy="94245"/>
          </a:xfrm>
          <a:custGeom>
            <a:avLst/>
            <a:gdLst>
              <a:gd name="T0" fmla="*/ 8 w 16"/>
              <a:gd name="T1" fmla="*/ 0 h 52"/>
              <a:gd name="T2" fmla="*/ 0 w 16"/>
              <a:gd name="T3" fmla="*/ 8 h 52"/>
              <a:gd name="T4" fmla="*/ 0 w 16"/>
              <a:gd name="T5" fmla="*/ 32 h 52"/>
              <a:gd name="T6" fmla="*/ 0 w 16"/>
              <a:gd name="T7" fmla="*/ 44 h 52"/>
              <a:gd name="T8" fmla="*/ 8 w 16"/>
              <a:gd name="T9" fmla="*/ 52 h 52"/>
              <a:gd name="T10" fmla="*/ 16 w 16"/>
              <a:gd name="T11" fmla="*/ 44 h 52"/>
              <a:gd name="T12" fmla="*/ 16 w 16"/>
              <a:gd name="T13" fmla="*/ 32 h 52"/>
              <a:gd name="T14" fmla="*/ 16 w 16"/>
              <a:gd name="T15" fmla="*/ 8 h 52"/>
              <a:gd name="T16" fmla="*/ 8 w 1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0"/>
                </a:moveTo>
                <a:cubicBezTo>
                  <a:pt x="4" y="0"/>
                  <a:pt x="0" y="4"/>
                  <a:pt x="0" y="8"/>
                </a:cubicBezTo>
                <a:cubicBezTo>
                  <a:pt x="0" y="32"/>
                  <a:pt x="0" y="32"/>
                  <a:pt x="0" y="32"/>
                </a:cubicBezTo>
                <a:cubicBezTo>
                  <a:pt x="0" y="44"/>
                  <a:pt x="0" y="44"/>
                  <a:pt x="0" y="44"/>
                </a:cubicBezTo>
                <a:cubicBezTo>
                  <a:pt x="0" y="48"/>
                  <a:pt x="4" y="52"/>
                  <a:pt x="8" y="52"/>
                </a:cubicBezTo>
                <a:cubicBezTo>
                  <a:pt x="12" y="52"/>
                  <a:pt x="16" y="48"/>
                  <a:pt x="16" y="44"/>
                </a:cubicBezTo>
                <a:cubicBezTo>
                  <a:pt x="16" y="32"/>
                  <a:pt x="16" y="32"/>
                  <a:pt x="16" y="32"/>
                </a:cubicBezTo>
                <a:cubicBezTo>
                  <a:pt x="16" y="8"/>
                  <a:pt x="16" y="8"/>
                  <a:pt x="16" y="8"/>
                </a:cubicBezTo>
                <a:cubicBezTo>
                  <a:pt x="16" y="4"/>
                  <a:pt x="12" y="0"/>
                  <a:pt x="8" y="0"/>
                </a:cubicBezTo>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335"/>
          <p:cNvSpPr/>
          <p:nvPr/>
        </p:nvSpPr>
        <p:spPr bwMode="auto">
          <a:xfrm>
            <a:off x="1487891" y="1286321"/>
            <a:ext cx="31415" cy="94245"/>
          </a:xfrm>
          <a:custGeom>
            <a:avLst/>
            <a:gdLst>
              <a:gd name="T0" fmla="*/ 8 w 16"/>
              <a:gd name="T1" fmla="*/ 0 h 52"/>
              <a:gd name="T2" fmla="*/ 0 w 16"/>
              <a:gd name="T3" fmla="*/ 8 h 52"/>
              <a:gd name="T4" fmla="*/ 0 w 16"/>
              <a:gd name="T5" fmla="*/ 32 h 52"/>
              <a:gd name="T6" fmla="*/ 0 w 16"/>
              <a:gd name="T7" fmla="*/ 44 h 52"/>
              <a:gd name="T8" fmla="*/ 8 w 16"/>
              <a:gd name="T9" fmla="*/ 52 h 52"/>
              <a:gd name="T10" fmla="*/ 16 w 16"/>
              <a:gd name="T11" fmla="*/ 44 h 52"/>
              <a:gd name="T12" fmla="*/ 16 w 16"/>
              <a:gd name="T13" fmla="*/ 32 h 52"/>
              <a:gd name="T14" fmla="*/ 16 w 16"/>
              <a:gd name="T15" fmla="*/ 8 h 52"/>
              <a:gd name="T16" fmla="*/ 8 w 1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0"/>
                </a:moveTo>
                <a:cubicBezTo>
                  <a:pt x="4" y="0"/>
                  <a:pt x="0" y="4"/>
                  <a:pt x="0" y="8"/>
                </a:cubicBezTo>
                <a:cubicBezTo>
                  <a:pt x="0" y="32"/>
                  <a:pt x="0" y="32"/>
                  <a:pt x="0" y="32"/>
                </a:cubicBezTo>
                <a:cubicBezTo>
                  <a:pt x="0" y="44"/>
                  <a:pt x="0" y="44"/>
                  <a:pt x="0" y="44"/>
                </a:cubicBezTo>
                <a:cubicBezTo>
                  <a:pt x="0" y="48"/>
                  <a:pt x="4" y="52"/>
                  <a:pt x="8" y="52"/>
                </a:cubicBezTo>
                <a:cubicBezTo>
                  <a:pt x="12" y="52"/>
                  <a:pt x="16" y="48"/>
                  <a:pt x="16" y="44"/>
                </a:cubicBezTo>
                <a:cubicBezTo>
                  <a:pt x="16" y="32"/>
                  <a:pt x="16" y="32"/>
                  <a:pt x="16" y="32"/>
                </a:cubicBezTo>
                <a:cubicBezTo>
                  <a:pt x="16" y="8"/>
                  <a:pt x="16" y="8"/>
                  <a:pt x="16" y="8"/>
                </a:cubicBezTo>
                <a:cubicBezTo>
                  <a:pt x="16" y="4"/>
                  <a:pt x="12" y="0"/>
                  <a:pt x="8" y="0"/>
                </a:cubicBezTo>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336"/>
          <p:cNvSpPr/>
          <p:nvPr/>
        </p:nvSpPr>
        <p:spPr bwMode="auto">
          <a:xfrm>
            <a:off x="1540249" y="1286321"/>
            <a:ext cx="31415" cy="94245"/>
          </a:xfrm>
          <a:custGeom>
            <a:avLst/>
            <a:gdLst>
              <a:gd name="T0" fmla="*/ 8 w 16"/>
              <a:gd name="T1" fmla="*/ 0 h 52"/>
              <a:gd name="T2" fmla="*/ 0 w 16"/>
              <a:gd name="T3" fmla="*/ 8 h 52"/>
              <a:gd name="T4" fmla="*/ 0 w 16"/>
              <a:gd name="T5" fmla="*/ 32 h 52"/>
              <a:gd name="T6" fmla="*/ 0 w 16"/>
              <a:gd name="T7" fmla="*/ 44 h 52"/>
              <a:gd name="T8" fmla="*/ 8 w 16"/>
              <a:gd name="T9" fmla="*/ 52 h 52"/>
              <a:gd name="T10" fmla="*/ 16 w 16"/>
              <a:gd name="T11" fmla="*/ 44 h 52"/>
              <a:gd name="T12" fmla="*/ 16 w 16"/>
              <a:gd name="T13" fmla="*/ 32 h 52"/>
              <a:gd name="T14" fmla="*/ 16 w 16"/>
              <a:gd name="T15" fmla="*/ 8 h 52"/>
              <a:gd name="T16" fmla="*/ 8 w 1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0"/>
                </a:moveTo>
                <a:cubicBezTo>
                  <a:pt x="4" y="0"/>
                  <a:pt x="0" y="4"/>
                  <a:pt x="0" y="8"/>
                </a:cubicBezTo>
                <a:cubicBezTo>
                  <a:pt x="0" y="32"/>
                  <a:pt x="0" y="32"/>
                  <a:pt x="0" y="32"/>
                </a:cubicBezTo>
                <a:cubicBezTo>
                  <a:pt x="0" y="44"/>
                  <a:pt x="0" y="44"/>
                  <a:pt x="0" y="44"/>
                </a:cubicBezTo>
                <a:cubicBezTo>
                  <a:pt x="0" y="48"/>
                  <a:pt x="4" y="52"/>
                  <a:pt x="8" y="52"/>
                </a:cubicBezTo>
                <a:cubicBezTo>
                  <a:pt x="12" y="52"/>
                  <a:pt x="16" y="48"/>
                  <a:pt x="16" y="44"/>
                </a:cubicBezTo>
                <a:cubicBezTo>
                  <a:pt x="16" y="32"/>
                  <a:pt x="16" y="32"/>
                  <a:pt x="16" y="32"/>
                </a:cubicBezTo>
                <a:cubicBezTo>
                  <a:pt x="16" y="8"/>
                  <a:pt x="16" y="8"/>
                  <a:pt x="16" y="8"/>
                </a:cubicBezTo>
                <a:cubicBezTo>
                  <a:pt x="16" y="4"/>
                  <a:pt x="12" y="0"/>
                  <a:pt x="8" y="0"/>
                </a:cubicBezTo>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337"/>
          <p:cNvSpPr/>
          <p:nvPr/>
        </p:nvSpPr>
        <p:spPr bwMode="auto">
          <a:xfrm>
            <a:off x="1592608" y="1286321"/>
            <a:ext cx="31415" cy="94245"/>
          </a:xfrm>
          <a:custGeom>
            <a:avLst/>
            <a:gdLst>
              <a:gd name="T0" fmla="*/ 8 w 16"/>
              <a:gd name="T1" fmla="*/ 0 h 52"/>
              <a:gd name="T2" fmla="*/ 0 w 16"/>
              <a:gd name="T3" fmla="*/ 8 h 52"/>
              <a:gd name="T4" fmla="*/ 0 w 16"/>
              <a:gd name="T5" fmla="*/ 32 h 52"/>
              <a:gd name="T6" fmla="*/ 0 w 16"/>
              <a:gd name="T7" fmla="*/ 44 h 52"/>
              <a:gd name="T8" fmla="*/ 8 w 16"/>
              <a:gd name="T9" fmla="*/ 52 h 52"/>
              <a:gd name="T10" fmla="*/ 16 w 16"/>
              <a:gd name="T11" fmla="*/ 44 h 52"/>
              <a:gd name="T12" fmla="*/ 16 w 16"/>
              <a:gd name="T13" fmla="*/ 32 h 52"/>
              <a:gd name="T14" fmla="*/ 16 w 16"/>
              <a:gd name="T15" fmla="*/ 8 h 52"/>
              <a:gd name="T16" fmla="*/ 8 w 1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0"/>
                </a:moveTo>
                <a:cubicBezTo>
                  <a:pt x="4" y="0"/>
                  <a:pt x="0" y="4"/>
                  <a:pt x="0" y="8"/>
                </a:cubicBezTo>
                <a:cubicBezTo>
                  <a:pt x="0" y="32"/>
                  <a:pt x="0" y="32"/>
                  <a:pt x="0" y="32"/>
                </a:cubicBezTo>
                <a:cubicBezTo>
                  <a:pt x="0" y="44"/>
                  <a:pt x="0" y="44"/>
                  <a:pt x="0" y="44"/>
                </a:cubicBezTo>
                <a:cubicBezTo>
                  <a:pt x="0" y="48"/>
                  <a:pt x="4" y="52"/>
                  <a:pt x="8" y="52"/>
                </a:cubicBezTo>
                <a:cubicBezTo>
                  <a:pt x="12" y="52"/>
                  <a:pt x="16" y="48"/>
                  <a:pt x="16" y="44"/>
                </a:cubicBezTo>
                <a:cubicBezTo>
                  <a:pt x="16" y="32"/>
                  <a:pt x="16" y="32"/>
                  <a:pt x="16" y="32"/>
                </a:cubicBezTo>
                <a:cubicBezTo>
                  <a:pt x="16" y="8"/>
                  <a:pt x="16" y="8"/>
                  <a:pt x="16" y="8"/>
                </a:cubicBezTo>
                <a:cubicBezTo>
                  <a:pt x="16" y="4"/>
                  <a:pt x="12" y="0"/>
                  <a:pt x="8" y="0"/>
                </a:cubicBezTo>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338"/>
          <p:cNvSpPr/>
          <p:nvPr/>
        </p:nvSpPr>
        <p:spPr bwMode="auto">
          <a:xfrm>
            <a:off x="1644966" y="1286321"/>
            <a:ext cx="31415" cy="94245"/>
          </a:xfrm>
          <a:custGeom>
            <a:avLst/>
            <a:gdLst>
              <a:gd name="T0" fmla="*/ 8 w 16"/>
              <a:gd name="T1" fmla="*/ 0 h 52"/>
              <a:gd name="T2" fmla="*/ 0 w 16"/>
              <a:gd name="T3" fmla="*/ 8 h 52"/>
              <a:gd name="T4" fmla="*/ 0 w 16"/>
              <a:gd name="T5" fmla="*/ 32 h 52"/>
              <a:gd name="T6" fmla="*/ 0 w 16"/>
              <a:gd name="T7" fmla="*/ 44 h 52"/>
              <a:gd name="T8" fmla="*/ 8 w 16"/>
              <a:gd name="T9" fmla="*/ 52 h 52"/>
              <a:gd name="T10" fmla="*/ 16 w 16"/>
              <a:gd name="T11" fmla="*/ 44 h 52"/>
              <a:gd name="T12" fmla="*/ 16 w 16"/>
              <a:gd name="T13" fmla="*/ 32 h 52"/>
              <a:gd name="T14" fmla="*/ 16 w 16"/>
              <a:gd name="T15" fmla="*/ 8 h 52"/>
              <a:gd name="T16" fmla="*/ 8 w 1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0"/>
                </a:moveTo>
                <a:cubicBezTo>
                  <a:pt x="4" y="0"/>
                  <a:pt x="0" y="4"/>
                  <a:pt x="0" y="8"/>
                </a:cubicBezTo>
                <a:cubicBezTo>
                  <a:pt x="0" y="32"/>
                  <a:pt x="0" y="32"/>
                  <a:pt x="0" y="32"/>
                </a:cubicBezTo>
                <a:cubicBezTo>
                  <a:pt x="0" y="44"/>
                  <a:pt x="0" y="44"/>
                  <a:pt x="0" y="44"/>
                </a:cubicBezTo>
                <a:cubicBezTo>
                  <a:pt x="0" y="48"/>
                  <a:pt x="4" y="52"/>
                  <a:pt x="8" y="52"/>
                </a:cubicBezTo>
                <a:cubicBezTo>
                  <a:pt x="12" y="52"/>
                  <a:pt x="16" y="48"/>
                  <a:pt x="16" y="44"/>
                </a:cubicBezTo>
                <a:cubicBezTo>
                  <a:pt x="16" y="32"/>
                  <a:pt x="16" y="32"/>
                  <a:pt x="16" y="32"/>
                </a:cubicBezTo>
                <a:cubicBezTo>
                  <a:pt x="16" y="8"/>
                  <a:pt x="16" y="8"/>
                  <a:pt x="16" y="8"/>
                </a:cubicBezTo>
                <a:cubicBezTo>
                  <a:pt x="16" y="4"/>
                  <a:pt x="12" y="0"/>
                  <a:pt x="8" y="0"/>
                </a:cubicBezTo>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339"/>
          <p:cNvSpPr/>
          <p:nvPr/>
        </p:nvSpPr>
        <p:spPr bwMode="auto">
          <a:xfrm>
            <a:off x="1697325" y="1286321"/>
            <a:ext cx="31415" cy="94245"/>
          </a:xfrm>
          <a:custGeom>
            <a:avLst/>
            <a:gdLst>
              <a:gd name="T0" fmla="*/ 8 w 16"/>
              <a:gd name="T1" fmla="*/ 0 h 52"/>
              <a:gd name="T2" fmla="*/ 0 w 16"/>
              <a:gd name="T3" fmla="*/ 8 h 52"/>
              <a:gd name="T4" fmla="*/ 0 w 16"/>
              <a:gd name="T5" fmla="*/ 32 h 52"/>
              <a:gd name="T6" fmla="*/ 0 w 16"/>
              <a:gd name="T7" fmla="*/ 44 h 52"/>
              <a:gd name="T8" fmla="*/ 8 w 16"/>
              <a:gd name="T9" fmla="*/ 52 h 52"/>
              <a:gd name="T10" fmla="*/ 16 w 16"/>
              <a:gd name="T11" fmla="*/ 44 h 52"/>
              <a:gd name="T12" fmla="*/ 16 w 16"/>
              <a:gd name="T13" fmla="*/ 32 h 52"/>
              <a:gd name="T14" fmla="*/ 16 w 16"/>
              <a:gd name="T15" fmla="*/ 8 h 52"/>
              <a:gd name="T16" fmla="*/ 8 w 1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0"/>
                </a:moveTo>
                <a:cubicBezTo>
                  <a:pt x="4" y="0"/>
                  <a:pt x="0" y="4"/>
                  <a:pt x="0" y="8"/>
                </a:cubicBezTo>
                <a:cubicBezTo>
                  <a:pt x="0" y="32"/>
                  <a:pt x="0" y="32"/>
                  <a:pt x="0" y="32"/>
                </a:cubicBezTo>
                <a:cubicBezTo>
                  <a:pt x="0" y="44"/>
                  <a:pt x="0" y="44"/>
                  <a:pt x="0" y="44"/>
                </a:cubicBezTo>
                <a:cubicBezTo>
                  <a:pt x="0" y="48"/>
                  <a:pt x="4" y="52"/>
                  <a:pt x="8" y="52"/>
                </a:cubicBezTo>
                <a:cubicBezTo>
                  <a:pt x="12" y="52"/>
                  <a:pt x="16" y="48"/>
                  <a:pt x="16" y="44"/>
                </a:cubicBezTo>
                <a:cubicBezTo>
                  <a:pt x="16" y="32"/>
                  <a:pt x="16" y="32"/>
                  <a:pt x="16" y="32"/>
                </a:cubicBezTo>
                <a:cubicBezTo>
                  <a:pt x="16" y="8"/>
                  <a:pt x="16" y="8"/>
                  <a:pt x="16" y="8"/>
                </a:cubicBezTo>
                <a:cubicBezTo>
                  <a:pt x="16" y="4"/>
                  <a:pt x="12" y="0"/>
                  <a:pt x="8" y="0"/>
                </a:cubicBezTo>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Rectangle 340"/>
          <p:cNvSpPr>
            <a:spLocks noChangeArrowheads="1"/>
          </p:cNvSpPr>
          <p:nvPr/>
        </p:nvSpPr>
        <p:spPr bwMode="auto">
          <a:xfrm>
            <a:off x="1048079" y="1726133"/>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34" name="Rectangle 341"/>
          <p:cNvSpPr>
            <a:spLocks noChangeArrowheads="1"/>
          </p:cNvSpPr>
          <p:nvPr/>
        </p:nvSpPr>
        <p:spPr bwMode="auto">
          <a:xfrm>
            <a:off x="1048079" y="1726133"/>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35" name="Rectangle 342"/>
          <p:cNvSpPr>
            <a:spLocks noChangeArrowheads="1"/>
          </p:cNvSpPr>
          <p:nvPr/>
        </p:nvSpPr>
        <p:spPr bwMode="auto">
          <a:xfrm>
            <a:off x="1142324" y="1726133"/>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36" name="Rectangle 343"/>
          <p:cNvSpPr>
            <a:spLocks noChangeArrowheads="1"/>
          </p:cNvSpPr>
          <p:nvPr/>
        </p:nvSpPr>
        <p:spPr bwMode="auto">
          <a:xfrm>
            <a:off x="1142324" y="1726133"/>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37" name="Rectangle 344"/>
          <p:cNvSpPr>
            <a:spLocks noChangeArrowheads="1"/>
          </p:cNvSpPr>
          <p:nvPr/>
        </p:nvSpPr>
        <p:spPr bwMode="auto">
          <a:xfrm>
            <a:off x="1226098" y="1726133"/>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38" name="Rectangle 345"/>
          <p:cNvSpPr>
            <a:spLocks noChangeArrowheads="1"/>
          </p:cNvSpPr>
          <p:nvPr/>
        </p:nvSpPr>
        <p:spPr bwMode="auto">
          <a:xfrm>
            <a:off x="1226098" y="1726133"/>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39" name="Rectangle 346"/>
          <p:cNvSpPr>
            <a:spLocks noChangeArrowheads="1"/>
          </p:cNvSpPr>
          <p:nvPr/>
        </p:nvSpPr>
        <p:spPr bwMode="auto">
          <a:xfrm>
            <a:off x="1309872" y="1726133"/>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40" name="Rectangle 347"/>
          <p:cNvSpPr>
            <a:spLocks noChangeArrowheads="1"/>
          </p:cNvSpPr>
          <p:nvPr/>
        </p:nvSpPr>
        <p:spPr bwMode="auto">
          <a:xfrm>
            <a:off x="1309872" y="1726133"/>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41" name="Rectangle 348"/>
          <p:cNvSpPr>
            <a:spLocks noChangeArrowheads="1"/>
          </p:cNvSpPr>
          <p:nvPr/>
        </p:nvSpPr>
        <p:spPr bwMode="auto">
          <a:xfrm>
            <a:off x="1414589" y="1726133"/>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42" name="Rectangle 349"/>
          <p:cNvSpPr>
            <a:spLocks noChangeArrowheads="1"/>
          </p:cNvSpPr>
          <p:nvPr/>
        </p:nvSpPr>
        <p:spPr bwMode="auto">
          <a:xfrm>
            <a:off x="1414589" y="1726133"/>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43" name="Rectangle 350"/>
          <p:cNvSpPr>
            <a:spLocks noChangeArrowheads="1"/>
          </p:cNvSpPr>
          <p:nvPr/>
        </p:nvSpPr>
        <p:spPr bwMode="auto">
          <a:xfrm>
            <a:off x="1498362" y="1726133"/>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44" name="Rectangle 351"/>
          <p:cNvSpPr>
            <a:spLocks noChangeArrowheads="1"/>
          </p:cNvSpPr>
          <p:nvPr/>
        </p:nvSpPr>
        <p:spPr bwMode="auto">
          <a:xfrm>
            <a:off x="1498362" y="1726133"/>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45" name="Rectangle 352"/>
          <p:cNvSpPr>
            <a:spLocks noChangeArrowheads="1"/>
          </p:cNvSpPr>
          <p:nvPr/>
        </p:nvSpPr>
        <p:spPr bwMode="auto">
          <a:xfrm>
            <a:off x="1582136" y="1726133"/>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46" name="Rectangle 353"/>
          <p:cNvSpPr>
            <a:spLocks noChangeArrowheads="1"/>
          </p:cNvSpPr>
          <p:nvPr/>
        </p:nvSpPr>
        <p:spPr bwMode="auto">
          <a:xfrm>
            <a:off x="1582136" y="1726133"/>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47" name="Rectangle 354"/>
          <p:cNvSpPr>
            <a:spLocks noChangeArrowheads="1"/>
          </p:cNvSpPr>
          <p:nvPr/>
        </p:nvSpPr>
        <p:spPr bwMode="auto">
          <a:xfrm>
            <a:off x="1414589" y="1610944"/>
            <a:ext cx="62830"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48" name="Rectangle 355"/>
          <p:cNvSpPr>
            <a:spLocks noChangeArrowheads="1"/>
          </p:cNvSpPr>
          <p:nvPr/>
        </p:nvSpPr>
        <p:spPr bwMode="auto">
          <a:xfrm>
            <a:off x="1414589" y="1610944"/>
            <a:ext cx="62830"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49" name="Rectangle 356"/>
          <p:cNvSpPr>
            <a:spLocks noChangeArrowheads="1"/>
          </p:cNvSpPr>
          <p:nvPr/>
        </p:nvSpPr>
        <p:spPr bwMode="auto">
          <a:xfrm>
            <a:off x="1498362" y="1610944"/>
            <a:ext cx="73302"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50" name="Rectangle 357"/>
          <p:cNvSpPr>
            <a:spLocks noChangeArrowheads="1"/>
          </p:cNvSpPr>
          <p:nvPr/>
        </p:nvSpPr>
        <p:spPr bwMode="auto">
          <a:xfrm>
            <a:off x="1498362" y="1610944"/>
            <a:ext cx="73302"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51" name="Rectangle 358"/>
          <p:cNvSpPr>
            <a:spLocks noChangeArrowheads="1"/>
          </p:cNvSpPr>
          <p:nvPr/>
        </p:nvSpPr>
        <p:spPr bwMode="auto">
          <a:xfrm>
            <a:off x="1582136" y="1610944"/>
            <a:ext cx="73302"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52" name="Rectangle 359"/>
          <p:cNvSpPr>
            <a:spLocks noChangeArrowheads="1"/>
          </p:cNvSpPr>
          <p:nvPr/>
        </p:nvSpPr>
        <p:spPr bwMode="auto">
          <a:xfrm>
            <a:off x="1582136" y="1610944"/>
            <a:ext cx="73302"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53" name="Rectangle 360"/>
          <p:cNvSpPr>
            <a:spLocks noChangeArrowheads="1"/>
          </p:cNvSpPr>
          <p:nvPr/>
        </p:nvSpPr>
        <p:spPr bwMode="auto">
          <a:xfrm>
            <a:off x="1048079" y="1830850"/>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54" name="Rectangle 361"/>
          <p:cNvSpPr>
            <a:spLocks noChangeArrowheads="1"/>
          </p:cNvSpPr>
          <p:nvPr/>
        </p:nvSpPr>
        <p:spPr bwMode="auto">
          <a:xfrm>
            <a:off x="1048079" y="1830850"/>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55" name="Rectangle 362"/>
          <p:cNvSpPr>
            <a:spLocks noChangeArrowheads="1"/>
          </p:cNvSpPr>
          <p:nvPr/>
        </p:nvSpPr>
        <p:spPr bwMode="auto">
          <a:xfrm>
            <a:off x="1142324" y="1830850"/>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56" name="Rectangle 363"/>
          <p:cNvSpPr>
            <a:spLocks noChangeArrowheads="1"/>
          </p:cNvSpPr>
          <p:nvPr/>
        </p:nvSpPr>
        <p:spPr bwMode="auto">
          <a:xfrm>
            <a:off x="1142324" y="1830850"/>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57" name="Rectangle 364"/>
          <p:cNvSpPr>
            <a:spLocks noChangeArrowheads="1"/>
          </p:cNvSpPr>
          <p:nvPr/>
        </p:nvSpPr>
        <p:spPr bwMode="auto">
          <a:xfrm>
            <a:off x="1226098" y="1830850"/>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58" name="Rectangle 365"/>
          <p:cNvSpPr>
            <a:spLocks noChangeArrowheads="1"/>
          </p:cNvSpPr>
          <p:nvPr/>
        </p:nvSpPr>
        <p:spPr bwMode="auto">
          <a:xfrm>
            <a:off x="1226098" y="1830850"/>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59" name="Rectangle 366"/>
          <p:cNvSpPr>
            <a:spLocks noChangeArrowheads="1"/>
          </p:cNvSpPr>
          <p:nvPr/>
        </p:nvSpPr>
        <p:spPr bwMode="auto">
          <a:xfrm>
            <a:off x="1309872" y="1830850"/>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60" name="Rectangle 367"/>
          <p:cNvSpPr>
            <a:spLocks noChangeArrowheads="1"/>
          </p:cNvSpPr>
          <p:nvPr/>
        </p:nvSpPr>
        <p:spPr bwMode="auto">
          <a:xfrm>
            <a:off x="1309872" y="1830850"/>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61" name="Rectangle 368"/>
          <p:cNvSpPr>
            <a:spLocks noChangeArrowheads="1"/>
          </p:cNvSpPr>
          <p:nvPr/>
        </p:nvSpPr>
        <p:spPr bwMode="auto">
          <a:xfrm>
            <a:off x="1414589" y="1830850"/>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62" name="Rectangle 369"/>
          <p:cNvSpPr>
            <a:spLocks noChangeArrowheads="1"/>
          </p:cNvSpPr>
          <p:nvPr/>
        </p:nvSpPr>
        <p:spPr bwMode="auto">
          <a:xfrm>
            <a:off x="1414589" y="1830850"/>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63" name="Rectangle 370"/>
          <p:cNvSpPr>
            <a:spLocks noChangeArrowheads="1"/>
          </p:cNvSpPr>
          <p:nvPr/>
        </p:nvSpPr>
        <p:spPr bwMode="auto">
          <a:xfrm>
            <a:off x="1498362" y="1830850"/>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64" name="Rectangle 371"/>
          <p:cNvSpPr>
            <a:spLocks noChangeArrowheads="1"/>
          </p:cNvSpPr>
          <p:nvPr/>
        </p:nvSpPr>
        <p:spPr bwMode="auto">
          <a:xfrm>
            <a:off x="1498362" y="1830850"/>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65" name="Rectangle 372"/>
          <p:cNvSpPr>
            <a:spLocks noChangeArrowheads="1"/>
          </p:cNvSpPr>
          <p:nvPr/>
        </p:nvSpPr>
        <p:spPr bwMode="auto">
          <a:xfrm>
            <a:off x="1582136" y="1830850"/>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66" name="Rectangle 373"/>
          <p:cNvSpPr>
            <a:spLocks noChangeArrowheads="1"/>
          </p:cNvSpPr>
          <p:nvPr/>
        </p:nvSpPr>
        <p:spPr bwMode="auto">
          <a:xfrm>
            <a:off x="1582136" y="1830850"/>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67" name="Rectangle 374"/>
          <p:cNvSpPr>
            <a:spLocks noChangeArrowheads="1"/>
          </p:cNvSpPr>
          <p:nvPr/>
        </p:nvSpPr>
        <p:spPr bwMode="auto">
          <a:xfrm>
            <a:off x="1048079" y="1935567"/>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68" name="Rectangle 375"/>
          <p:cNvSpPr>
            <a:spLocks noChangeArrowheads="1"/>
          </p:cNvSpPr>
          <p:nvPr/>
        </p:nvSpPr>
        <p:spPr bwMode="auto">
          <a:xfrm>
            <a:off x="1048079" y="1935567"/>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69" name="Rectangle 376"/>
          <p:cNvSpPr>
            <a:spLocks noChangeArrowheads="1"/>
          </p:cNvSpPr>
          <p:nvPr/>
        </p:nvSpPr>
        <p:spPr bwMode="auto">
          <a:xfrm>
            <a:off x="1142324" y="1935567"/>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70" name="Rectangle 377"/>
          <p:cNvSpPr>
            <a:spLocks noChangeArrowheads="1"/>
          </p:cNvSpPr>
          <p:nvPr/>
        </p:nvSpPr>
        <p:spPr bwMode="auto">
          <a:xfrm>
            <a:off x="1142324" y="1935567"/>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71" name="Rectangle 378"/>
          <p:cNvSpPr>
            <a:spLocks noChangeArrowheads="1"/>
          </p:cNvSpPr>
          <p:nvPr/>
        </p:nvSpPr>
        <p:spPr bwMode="auto">
          <a:xfrm>
            <a:off x="1226098" y="1935567"/>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72" name="Rectangle 379"/>
          <p:cNvSpPr>
            <a:spLocks noChangeArrowheads="1"/>
          </p:cNvSpPr>
          <p:nvPr/>
        </p:nvSpPr>
        <p:spPr bwMode="auto">
          <a:xfrm>
            <a:off x="1226098" y="1935567"/>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73" name="Rectangle 380"/>
          <p:cNvSpPr>
            <a:spLocks noChangeArrowheads="1"/>
          </p:cNvSpPr>
          <p:nvPr/>
        </p:nvSpPr>
        <p:spPr bwMode="auto">
          <a:xfrm>
            <a:off x="1309872" y="1935567"/>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74" name="Rectangle 381"/>
          <p:cNvSpPr>
            <a:spLocks noChangeArrowheads="1"/>
          </p:cNvSpPr>
          <p:nvPr/>
        </p:nvSpPr>
        <p:spPr bwMode="auto">
          <a:xfrm>
            <a:off x="1309872" y="1935567"/>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75" name="Rectangle 382"/>
          <p:cNvSpPr>
            <a:spLocks noChangeArrowheads="1"/>
          </p:cNvSpPr>
          <p:nvPr/>
        </p:nvSpPr>
        <p:spPr bwMode="auto">
          <a:xfrm>
            <a:off x="1414589" y="1935567"/>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76" name="Rectangle 383"/>
          <p:cNvSpPr>
            <a:spLocks noChangeArrowheads="1"/>
          </p:cNvSpPr>
          <p:nvPr/>
        </p:nvSpPr>
        <p:spPr bwMode="auto">
          <a:xfrm>
            <a:off x="1414589" y="1935567"/>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77" name="Rectangle 384"/>
          <p:cNvSpPr>
            <a:spLocks noChangeArrowheads="1"/>
          </p:cNvSpPr>
          <p:nvPr/>
        </p:nvSpPr>
        <p:spPr bwMode="auto">
          <a:xfrm>
            <a:off x="1498362" y="1935567"/>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78" name="Rectangle 385"/>
          <p:cNvSpPr>
            <a:spLocks noChangeArrowheads="1"/>
          </p:cNvSpPr>
          <p:nvPr/>
        </p:nvSpPr>
        <p:spPr bwMode="auto">
          <a:xfrm>
            <a:off x="1498362" y="1935567"/>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79" name="Rectangle 386"/>
          <p:cNvSpPr>
            <a:spLocks noChangeArrowheads="1"/>
          </p:cNvSpPr>
          <p:nvPr/>
        </p:nvSpPr>
        <p:spPr bwMode="auto">
          <a:xfrm>
            <a:off x="1582136" y="1935567"/>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80" name="Rectangle 387"/>
          <p:cNvSpPr>
            <a:spLocks noChangeArrowheads="1"/>
          </p:cNvSpPr>
          <p:nvPr/>
        </p:nvSpPr>
        <p:spPr bwMode="auto">
          <a:xfrm>
            <a:off x="1582136" y="1935567"/>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81" name="Rectangle 388"/>
          <p:cNvSpPr>
            <a:spLocks noChangeArrowheads="1"/>
          </p:cNvSpPr>
          <p:nvPr/>
        </p:nvSpPr>
        <p:spPr bwMode="auto">
          <a:xfrm>
            <a:off x="1048079" y="2040284"/>
            <a:ext cx="62830"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82" name="Rectangle 389"/>
          <p:cNvSpPr>
            <a:spLocks noChangeArrowheads="1"/>
          </p:cNvSpPr>
          <p:nvPr/>
        </p:nvSpPr>
        <p:spPr bwMode="auto">
          <a:xfrm>
            <a:off x="1048079" y="2040284"/>
            <a:ext cx="62830"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83" name="Rectangle 390"/>
          <p:cNvSpPr>
            <a:spLocks noChangeArrowheads="1"/>
          </p:cNvSpPr>
          <p:nvPr/>
        </p:nvSpPr>
        <p:spPr bwMode="auto">
          <a:xfrm>
            <a:off x="1142324" y="2040284"/>
            <a:ext cx="62830"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84" name="Rectangle 391"/>
          <p:cNvSpPr>
            <a:spLocks noChangeArrowheads="1"/>
          </p:cNvSpPr>
          <p:nvPr/>
        </p:nvSpPr>
        <p:spPr bwMode="auto">
          <a:xfrm>
            <a:off x="1142324" y="2040284"/>
            <a:ext cx="62830"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85" name="Rectangle 392"/>
          <p:cNvSpPr>
            <a:spLocks noChangeArrowheads="1"/>
          </p:cNvSpPr>
          <p:nvPr/>
        </p:nvSpPr>
        <p:spPr bwMode="auto">
          <a:xfrm>
            <a:off x="1226098" y="2040284"/>
            <a:ext cx="62830"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86" name="Rectangle 393"/>
          <p:cNvSpPr>
            <a:spLocks noChangeArrowheads="1"/>
          </p:cNvSpPr>
          <p:nvPr/>
        </p:nvSpPr>
        <p:spPr bwMode="auto">
          <a:xfrm>
            <a:off x="1226098" y="2040284"/>
            <a:ext cx="62830"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87" name="Rectangle 394"/>
          <p:cNvSpPr>
            <a:spLocks noChangeArrowheads="1"/>
          </p:cNvSpPr>
          <p:nvPr/>
        </p:nvSpPr>
        <p:spPr bwMode="auto">
          <a:xfrm>
            <a:off x="1309872" y="2040284"/>
            <a:ext cx="73302"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88" name="Rectangle 395"/>
          <p:cNvSpPr>
            <a:spLocks noChangeArrowheads="1"/>
          </p:cNvSpPr>
          <p:nvPr/>
        </p:nvSpPr>
        <p:spPr bwMode="auto">
          <a:xfrm>
            <a:off x="1309872" y="2040284"/>
            <a:ext cx="73302"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89" name="Rectangle 396"/>
          <p:cNvSpPr>
            <a:spLocks noChangeArrowheads="1"/>
          </p:cNvSpPr>
          <p:nvPr/>
        </p:nvSpPr>
        <p:spPr bwMode="auto">
          <a:xfrm>
            <a:off x="1414589" y="2040284"/>
            <a:ext cx="62830"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90" name="Rectangle 397"/>
          <p:cNvSpPr>
            <a:spLocks noChangeArrowheads="1"/>
          </p:cNvSpPr>
          <p:nvPr/>
        </p:nvSpPr>
        <p:spPr bwMode="auto">
          <a:xfrm>
            <a:off x="1414589" y="2040284"/>
            <a:ext cx="62830"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91" name="Freeform 398"/>
          <p:cNvSpPr>
            <a:spLocks noEditPoints="1"/>
          </p:cNvSpPr>
          <p:nvPr/>
        </p:nvSpPr>
        <p:spPr bwMode="auto">
          <a:xfrm>
            <a:off x="1048079" y="1474812"/>
            <a:ext cx="607359" cy="83774"/>
          </a:xfrm>
          <a:custGeom>
            <a:avLst/>
            <a:gdLst>
              <a:gd name="T0" fmla="*/ 19 w 58"/>
              <a:gd name="T1" fmla="*/ 6 h 8"/>
              <a:gd name="T2" fmla="*/ 19 w 58"/>
              <a:gd name="T3" fmla="*/ 2 h 8"/>
              <a:gd name="T4" fmla="*/ 39 w 58"/>
              <a:gd name="T5" fmla="*/ 2 h 8"/>
              <a:gd name="T6" fmla="*/ 39 w 58"/>
              <a:gd name="T7" fmla="*/ 6 h 8"/>
              <a:gd name="T8" fmla="*/ 19 w 58"/>
              <a:gd name="T9" fmla="*/ 6 h 8"/>
              <a:gd name="T10" fmla="*/ 58 w 58"/>
              <a:gd name="T11" fmla="*/ 0 h 8"/>
              <a:gd name="T12" fmla="*/ 0 w 58"/>
              <a:gd name="T13" fmla="*/ 0 h 8"/>
              <a:gd name="T14" fmla="*/ 0 w 58"/>
              <a:gd name="T15" fmla="*/ 8 h 8"/>
              <a:gd name="T16" fmla="*/ 58 w 58"/>
              <a:gd name="T17" fmla="*/ 8 h 8"/>
              <a:gd name="T18" fmla="*/ 58 w 5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
                <a:moveTo>
                  <a:pt x="19" y="6"/>
                </a:moveTo>
                <a:lnTo>
                  <a:pt x="19" y="2"/>
                </a:lnTo>
                <a:lnTo>
                  <a:pt x="39" y="2"/>
                </a:lnTo>
                <a:lnTo>
                  <a:pt x="39" y="6"/>
                </a:lnTo>
                <a:lnTo>
                  <a:pt x="19" y="6"/>
                </a:lnTo>
                <a:close/>
                <a:moveTo>
                  <a:pt x="58" y="0"/>
                </a:moveTo>
                <a:lnTo>
                  <a:pt x="0" y="0"/>
                </a:lnTo>
                <a:lnTo>
                  <a:pt x="0" y="8"/>
                </a:lnTo>
                <a:lnTo>
                  <a:pt x="58" y="8"/>
                </a:lnTo>
                <a:lnTo>
                  <a:pt x="58" y="0"/>
                </a:lnTo>
                <a:close/>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399"/>
          <p:cNvSpPr>
            <a:spLocks noEditPoints="1"/>
          </p:cNvSpPr>
          <p:nvPr/>
        </p:nvSpPr>
        <p:spPr bwMode="auto">
          <a:xfrm>
            <a:off x="1048079" y="1474812"/>
            <a:ext cx="607359" cy="83774"/>
          </a:xfrm>
          <a:custGeom>
            <a:avLst/>
            <a:gdLst>
              <a:gd name="T0" fmla="*/ 19 w 58"/>
              <a:gd name="T1" fmla="*/ 6 h 8"/>
              <a:gd name="T2" fmla="*/ 19 w 58"/>
              <a:gd name="T3" fmla="*/ 2 h 8"/>
              <a:gd name="T4" fmla="*/ 39 w 58"/>
              <a:gd name="T5" fmla="*/ 2 h 8"/>
              <a:gd name="T6" fmla="*/ 39 w 58"/>
              <a:gd name="T7" fmla="*/ 6 h 8"/>
              <a:gd name="T8" fmla="*/ 19 w 58"/>
              <a:gd name="T9" fmla="*/ 6 h 8"/>
              <a:gd name="T10" fmla="*/ 58 w 58"/>
              <a:gd name="T11" fmla="*/ 0 h 8"/>
              <a:gd name="T12" fmla="*/ 0 w 58"/>
              <a:gd name="T13" fmla="*/ 0 h 8"/>
              <a:gd name="T14" fmla="*/ 0 w 58"/>
              <a:gd name="T15" fmla="*/ 8 h 8"/>
              <a:gd name="T16" fmla="*/ 58 w 58"/>
              <a:gd name="T17" fmla="*/ 8 h 8"/>
              <a:gd name="T18" fmla="*/ 58 w 5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
                <a:moveTo>
                  <a:pt x="19" y="6"/>
                </a:moveTo>
                <a:lnTo>
                  <a:pt x="19" y="2"/>
                </a:lnTo>
                <a:lnTo>
                  <a:pt x="39" y="2"/>
                </a:lnTo>
                <a:lnTo>
                  <a:pt x="39" y="6"/>
                </a:lnTo>
                <a:lnTo>
                  <a:pt x="19" y="6"/>
                </a:lnTo>
                <a:moveTo>
                  <a:pt x="58" y="0"/>
                </a:moveTo>
                <a:lnTo>
                  <a:pt x="0" y="0"/>
                </a:lnTo>
                <a:lnTo>
                  <a:pt x="0" y="8"/>
                </a:lnTo>
                <a:lnTo>
                  <a:pt x="58" y="8"/>
                </a:lnTo>
                <a:lnTo>
                  <a:pt x="5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404"/>
          <p:cNvSpPr/>
          <p:nvPr/>
        </p:nvSpPr>
        <p:spPr bwMode="auto">
          <a:xfrm>
            <a:off x="891003" y="1338680"/>
            <a:ext cx="900567" cy="869151"/>
          </a:xfrm>
          <a:custGeom>
            <a:avLst/>
            <a:gdLst>
              <a:gd name="T0" fmla="*/ 488 w 488"/>
              <a:gd name="T1" fmla="*/ 463 h 472"/>
              <a:gd name="T2" fmla="*/ 479 w 488"/>
              <a:gd name="T3" fmla="*/ 472 h 472"/>
              <a:gd name="T4" fmla="*/ 7 w 488"/>
              <a:gd name="T5" fmla="*/ 472 h 472"/>
              <a:gd name="T6" fmla="*/ 0 w 488"/>
              <a:gd name="T7" fmla="*/ 463 h 472"/>
              <a:gd name="T8" fmla="*/ 0 w 488"/>
              <a:gd name="T9" fmla="*/ 11 h 472"/>
              <a:gd name="T10" fmla="*/ 7 w 488"/>
              <a:gd name="T11" fmla="*/ 0 h 472"/>
              <a:gd name="T12" fmla="*/ 479 w 488"/>
              <a:gd name="T13" fmla="*/ 0 h 472"/>
              <a:gd name="T14" fmla="*/ 488 w 488"/>
              <a:gd name="T15" fmla="*/ 11 h 472"/>
              <a:gd name="T16" fmla="*/ 488 w 488"/>
              <a:gd name="T17" fmla="*/ 463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472">
                <a:moveTo>
                  <a:pt x="488" y="463"/>
                </a:moveTo>
                <a:cubicBezTo>
                  <a:pt x="488" y="468"/>
                  <a:pt x="484" y="472"/>
                  <a:pt x="479" y="472"/>
                </a:cubicBezTo>
                <a:cubicBezTo>
                  <a:pt x="7" y="472"/>
                  <a:pt x="7" y="472"/>
                  <a:pt x="7" y="472"/>
                </a:cubicBezTo>
                <a:cubicBezTo>
                  <a:pt x="2" y="472"/>
                  <a:pt x="0" y="468"/>
                  <a:pt x="0" y="463"/>
                </a:cubicBezTo>
                <a:cubicBezTo>
                  <a:pt x="0" y="11"/>
                  <a:pt x="0" y="11"/>
                  <a:pt x="0" y="11"/>
                </a:cubicBezTo>
                <a:cubicBezTo>
                  <a:pt x="0" y="6"/>
                  <a:pt x="2" y="0"/>
                  <a:pt x="7" y="0"/>
                </a:cubicBezTo>
                <a:cubicBezTo>
                  <a:pt x="479" y="0"/>
                  <a:pt x="479" y="0"/>
                  <a:pt x="479" y="0"/>
                </a:cubicBezTo>
                <a:cubicBezTo>
                  <a:pt x="484" y="0"/>
                  <a:pt x="488" y="6"/>
                  <a:pt x="488" y="11"/>
                </a:cubicBezTo>
                <a:lnTo>
                  <a:pt x="488" y="463"/>
                </a:lnTo>
                <a:close/>
              </a:path>
            </a:pathLst>
          </a:custGeom>
          <a:solidFill>
            <a:srgbClr val="FFFFFF"/>
          </a:solidFill>
          <a:ln>
            <a:noFill/>
          </a:ln>
        </p:spPr>
        <p:txBody>
          <a:bodyPr vert="horz" wrap="square" lIns="91440" tIns="45720" rIns="91440" bIns="45720" numCol="1" anchor="t" anchorCtr="0" compatLnSpc="1"/>
          <a:lstStyle/>
          <a:p>
            <a:endParaRPr lang="zh-CN" altLang="en-US"/>
          </a:p>
        </p:txBody>
      </p:sp>
      <p:sp>
        <p:nvSpPr>
          <p:cNvPr id="398" name="Freeform 405"/>
          <p:cNvSpPr/>
          <p:nvPr/>
        </p:nvSpPr>
        <p:spPr bwMode="auto">
          <a:xfrm>
            <a:off x="964305" y="1286321"/>
            <a:ext cx="31415" cy="94245"/>
          </a:xfrm>
          <a:custGeom>
            <a:avLst/>
            <a:gdLst>
              <a:gd name="T0" fmla="*/ 16 w 16"/>
              <a:gd name="T1" fmla="*/ 44 h 52"/>
              <a:gd name="T2" fmla="*/ 8 w 16"/>
              <a:gd name="T3" fmla="*/ 52 h 52"/>
              <a:gd name="T4" fmla="*/ 0 w 16"/>
              <a:gd name="T5" fmla="*/ 44 h 52"/>
              <a:gd name="T6" fmla="*/ 0 w 16"/>
              <a:gd name="T7" fmla="*/ 8 h 52"/>
              <a:gd name="T8" fmla="*/ 8 w 16"/>
              <a:gd name="T9" fmla="*/ 0 h 52"/>
              <a:gd name="T10" fmla="*/ 16 w 16"/>
              <a:gd name="T11" fmla="*/ 8 h 52"/>
              <a:gd name="T12" fmla="*/ 16 w 16"/>
              <a:gd name="T13" fmla="*/ 44 h 52"/>
            </a:gdLst>
            <a:ahLst/>
            <a:cxnLst>
              <a:cxn ang="0">
                <a:pos x="T0" y="T1"/>
              </a:cxn>
              <a:cxn ang="0">
                <a:pos x="T2" y="T3"/>
              </a:cxn>
              <a:cxn ang="0">
                <a:pos x="T4" y="T5"/>
              </a:cxn>
              <a:cxn ang="0">
                <a:pos x="T6" y="T7"/>
              </a:cxn>
              <a:cxn ang="0">
                <a:pos x="T8" y="T9"/>
              </a:cxn>
              <a:cxn ang="0">
                <a:pos x="T10" y="T11"/>
              </a:cxn>
              <a:cxn ang="0">
                <a:pos x="T12" y="T13"/>
              </a:cxn>
            </a:cxnLst>
            <a:rect l="0" t="0" r="r" b="b"/>
            <a:pathLst>
              <a:path w="16" h="52">
                <a:moveTo>
                  <a:pt x="16" y="44"/>
                </a:moveTo>
                <a:cubicBezTo>
                  <a:pt x="16" y="48"/>
                  <a:pt x="12" y="52"/>
                  <a:pt x="8" y="52"/>
                </a:cubicBezTo>
                <a:cubicBezTo>
                  <a:pt x="4" y="52"/>
                  <a:pt x="0" y="48"/>
                  <a:pt x="0" y="44"/>
                </a:cubicBezTo>
                <a:cubicBezTo>
                  <a:pt x="0" y="8"/>
                  <a:pt x="0" y="8"/>
                  <a:pt x="0" y="8"/>
                </a:cubicBezTo>
                <a:cubicBezTo>
                  <a:pt x="0" y="4"/>
                  <a:pt x="4" y="0"/>
                  <a:pt x="8" y="0"/>
                </a:cubicBezTo>
                <a:cubicBezTo>
                  <a:pt x="12" y="0"/>
                  <a:pt x="16" y="4"/>
                  <a:pt x="16" y="8"/>
                </a:cubicBezTo>
                <a:lnTo>
                  <a:pt x="16" y="44"/>
                </a:lnTo>
                <a:close/>
              </a:path>
            </a:pathLst>
          </a:custGeom>
          <a:solidFill>
            <a:srgbClr val="54576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406"/>
          <p:cNvSpPr/>
          <p:nvPr/>
        </p:nvSpPr>
        <p:spPr bwMode="auto">
          <a:xfrm>
            <a:off x="1016664" y="1286321"/>
            <a:ext cx="31415" cy="94245"/>
          </a:xfrm>
          <a:custGeom>
            <a:avLst/>
            <a:gdLst>
              <a:gd name="T0" fmla="*/ 16 w 16"/>
              <a:gd name="T1" fmla="*/ 44 h 52"/>
              <a:gd name="T2" fmla="*/ 8 w 16"/>
              <a:gd name="T3" fmla="*/ 52 h 52"/>
              <a:gd name="T4" fmla="*/ 0 w 16"/>
              <a:gd name="T5" fmla="*/ 44 h 52"/>
              <a:gd name="T6" fmla="*/ 0 w 16"/>
              <a:gd name="T7" fmla="*/ 8 h 52"/>
              <a:gd name="T8" fmla="*/ 8 w 16"/>
              <a:gd name="T9" fmla="*/ 0 h 52"/>
              <a:gd name="T10" fmla="*/ 16 w 16"/>
              <a:gd name="T11" fmla="*/ 8 h 52"/>
              <a:gd name="T12" fmla="*/ 16 w 16"/>
              <a:gd name="T13" fmla="*/ 44 h 52"/>
            </a:gdLst>
            <a:ahLst/>
            <a:cxnLst>
              <a:cxn ang="0">
                <a:pos x="T0" y="T1"/>
              </a:cxn>
              <a:cxn ang="0">
                <a:pos x="T2" y="T3"/>
              </a:cxn>
              <a:cxn ang="0">
                <a:pos x="T4" y="T5"/>
              </a:cxn>
              <a:cxn ang="0">
                <a:pos x="T6" y="T7"/>
              </a:cxn>
              <a:cxn ang="0">
                <a:pos x="T8" y="T9"/>
              </a:cxn>
              <a:cxn ang="0">
                <a:pos x="T10" y="T11"/>
              </a:cxn>
              <a:cxn ang="0">
                <a:pos x="T12" y="T13"/>
              </a:cxn>
            </a:cxnLst>
            <a:rect l="0" t="0" r="r" b="b"/>
            <a:pathLst>
              <a:path w="16" h="52">
                <a:moveTo>
                  <a:pt x="16" y="44"/>
                </a:moveTo>
                <a:cubicBezTo>
                  <a:pt x="16" y="48"/>
                  <a:pt x="12" y="52"/>
                  <a:pt x="8" y="52"/>
                </a:cubicBezTo>
                <a:cubicBezTo>
                  <a:pt x="4" y="52"/>
                  <a:pt x="0" y="48"/>
                  <a:pt x="0" y="44"/>
                </a:cubicBezTo>
                <a:cubicBezTo>
                  <a:pt x="0" y="8"/>
                  <a:pt x="0" y="8"/>
                  <a:pt x="0" y="8"/>
                </a:cubicBezTo>
                <a:cubicBezTo>
                  <a:pt x="0" y="4"/>
                  <a:pt x="4" y="0"/>
                  <a:pt x="8" y="0"/>
                </a:cubicBezTo>
                <a:cubicBezTo>
                  <a:pt x="12" y="0"/>
                  <a:pt x="16" y="4"/>
                  <a:pt x="16" y="8"/>
                </a:cubicBezTo>
                <a:lnTo>
                  <a:pt x="16" y="44"/>
                </a:lnTo>
                <a:close/>
              </a:path>
            </a:pathLst>
          </a:custGeom>
          <a:solidFill>
            <a:srgbClr val="54576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407"/>
          <p:cNvSpPr/>
          <p:nvPr/>
        </p:nvSpPr>
        <p:spPr bwMode="auto">
          <a:xfrm>
            <a:off x="1069022" y="1286321"/>
            <a:ext cx="31415" cy="94245"/>
          </a:xfrm>
          <a:custGeom>
            <a:avLst/>
            <a:gdLst>
              <a:gd name="T0" fmla="*/ 16 w 16"/>
              <a:gd name="T1" fmla="*/ 44 h 52"/>
              <a:gd name="T2" fmla="*/ 8 w 16"/>
              <a:gd name="T3" fmla="*/ 52 h 52"/>
              <a:gd name="T4" fmla="*/ 0 w 16"/>
              <a:gd name="T5" fmla="*/ 44 h 52"/>
              <a:gd name="T6" fmla="*/ 0 w 16"/>
              <a:gd name="T7" fmla="*/ 8 h 52"/>
              <a:gd name="T8" fmla="*/ 8 w 16"/>
              <a:gd name="T9" fmla="*/ 0 h 52"/>
              <a:gd name="T10" fmla="*/ 16 w 16"/>
              <a:gd name="T11" fmla="*/ 8 h 52"/>
              <a:gd name="T12" fmla="*/ 16 w 16"/>
              <a:gd name="T13" fmla="*/ 44 h 52"/>
            </a:gdLst>
            <a:ahLst/>
            <a:cxnLst>
              <a:cxn ang="0">
                <a:pos x="T0" y="T1"/>
              </a:cxn>
              <a:cxn ang="0">
                <a:pos x="T2" y="T3"/>
              </a:cxn>
              <a:cxn ang="0">
                <a:pos x="T4" y="T5"/>
              </a:cxn>
              <a:cxn ang="0">
                <a:pos x="T6" y="T7"/>
              </a:cxn>
              <a:cxn ang="0">
                <a:pos x="T8" y="T9"/>
              </a:cxn>
              <a:cxn ang="0">
                <a:pos x="T10" y="T11"/>
              </a:cxn>
              <a:cxn ang="0">
                <a:pos x="T12" y="T13"/>
              </a:cxn>
            </a:cxnLst>
            <a:rect l="0" t="0" r="r" b="b"/>
            <a:pathLst>
              <a:path w="16" h="52">
                <a:moveTo>
                  <a:pt x="16" y="44"/>
                </a:moveTo>
                <a:cubicBezTo>
                  <a:pt x="16" y="48"/>
                  <a:pt x="12" y="52"/>
                  <a:pt x="8" y="52"/>
                </a:cubicBezTo>
                <a:cubicBezTo>
                  <a:pt x="4" y="52"/>
                  <a:pt x="0" y="48"/>
                  <a:pt x="0" y="44"/>
                </a:cubicBezTo>
                <a:cubicBezTo>
                  <a:pt x="0" y="8"/>
                  <a:pt x="0" y="8"/>
                  <a:pt x="0" y="8"/>
                </a:cubicBezTo>
                <a:cubicBezTo>
                  <a:pt x="0" y="4"/>
                  <a:pt x="4" y="0"/>
                  <a:pt x="8" y="0"/>
                </a:cubicBezTo>
                <a:cubicBezTo>
                  <a:pt x="12" y="0"/>
                  <a:pt x="16" y="4"/>
                  <a:pt x="16" y="8"/>
                </a:cubicBezTo>
                <a:lnTo>
                  <a:pt x="16" y="44"/>
                </a:lnTo>
                <a:close/>
              </a:path>
            </a:pathLst>
          </a:custGeom>
          <a:solidFill>
            <a:srgbClr val="54576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408"/>
          <p:cNvSpPr/>
          <p:nvPr/>
        </p:nvSpPr>
        <p:spPr bwMode="auto">
          <a:xfrm>
            <a:off x="1121381" y="1286321"/>
            <a:ext cx="31415" cy="94245"/>
          </a:xfrm>
          <a:custGeom>
            <a:avLst/>
            <a:gdLst>
              <a:gd name="T0" fmla="*/ 16 w 16"/>
              <a:gd name="T1" fmla="*/ 44 h 52"/>
              <a:gd name="T2" fmla="*/ 8 w 16"/>
              <a:gd name="T3" fmla="*/ 52 h 52"/>
              <a:gd name="T4" fmla="*/ 0 w 16"/>
              <a:gd name="T5" fmla="*/ 44 h 52"/>
              <a:gd name="T6" fmla="*/ 0 w 16"/>
              <a:gd name="T7" fmla="*/ 8 h 52"/>
              <a:gd name="T8" fmla="*/ 8 w 16"/>
              <a:gd name="T9" fmla="*/ 0 h 52"/>
              <a:gd name="T10" fmla="*/ 16 w 16"/>
              <a:gd name="T11" fmla="*/ 8 h 52"/>
              <a:gd name="T12" fmla="*/ 16 w 16"/>
              <a:gd name="T13" fmla="*/ 44 h 52"/>
            </a:gdLst>
            <a:ahLst/>
            <a:cxnLst>
              <a:cxn ang="0">
                <a:pos x="T0" y="T1"/>
              </a:cxn>
              <a:cxn ang="0">
                <a:pos x="T2" y="T3"/>
              </a:cxn>
              <a:cxn ang="0">
                <a:pos x="T4" y="T5"/>
              </a:cxn>
              <a:cxn ang="0">
                <a:pos x="T6" y="T7"/>
              </a:cxn>
              <a:cxn ang="0">
                <a:pos x="T8" y="T9"/>
              </a:cxn>
              <a:cxn ang="0">
                <a:pos x="T10" y="T11"/>
              </a:cxn>
              <a:cxn ang="0">
                <a:pos x="T12" y="T13"/>
              </a:cxn>
            </a:cxnLst>
            <a:rect l="0" t="0" r="r" b="b"/>
            <a:pathLst>
              <a:path w="16" h="52">
                <a:moveTo>
                  <a:pt x="16" y="44"/>
                </a:moveTo>
                <a:cubicBezTo>
                  <a:pt x="16" y="48"/>
                  <a:pt x="12" y="52"/>
                  <a:pt x="8" y="52"/>
                </a:cubicBezTo>
                <a:cubicBezTo>
                  <a:pt x="4" y="52"/>
                  <a:pt x="0" y="48"/>
                  <a:pt x="0" y="44"/>
                </a:cubicBezTo>
                <a:cubicBezTo>
                  <a:pt x="0" y="8"/>
                  <a:pt x="0" y="8"/>
                  <a:pt x="0" y="8"/>
                </a:cubicBezTo>
                <a:cubicBezTo>
                  <a:pt x="0" y="4"/>
                  <a:pt x="4" y="0"/>
                  <a:pt x="8" y="0"/>
                </a:cubicBezTo>
                <a:cubicBezTo>
                  <a:pt x="12" y="0"/>
                  <a:pt x="16" y="4"/>
                  <a:pt x="16" y="8"/>
                </a:cubicBezTo>
                <a:lnTo>
                  <a:pt x="16" y="44"/>
                </a:lnTo>
                <a:close/>
              </a:path>
            </a:pathLst>
          </a:custGeom>
          <a:solidFill>
            <a:srgbClr val="54576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409"/>
          <p:cNvSpPr/>
          <p:nvPr/>
        </p:nvSpPr>
        <p:spPr bwMode="auto">
          <a:xfrm>
            <a:off x="1173739" y="1286321"/>
            <a:ext cx="31415" cy="94245"/>
          </a:xfrm>
          <a:custGeom>
            <a:avLst/>
            <a:gdLst>
              <a:gd name="T0" fmla="*/ 16 w 16"/>
              <a:gd name="T1" fmla="*/ 44 h 52"/>
              <a:gd name="T2" fmla="*/ 8 w 16"/>
              <a:gd name="T3" fmla="*/ 52 h 52"/>
              <a:gd name="T4" fmla="*/ 0 w 16"/>
              <a:gd name="T5" fmla="*/ 44 h 52"/>
              <a:gd name="T6" fmla="*/ 0 w 16"/>
              <a:gd name="T7" fmla="*/ 8 h 52"/>
              <a:gd name="T8" fmla="*/ 8 w 16"/>
              <a:gd name="T9" fmla="*/ 0 h 52"/>
              <a:gd name="T10" fmla="*/ 16 w 16"/>
              <a:gd name="T11" fmla="*/ 8 h 52"/>
              <a:gd name="T12" fmla="*/ 16 w 16"/>
              <a:gd name="T13" fmla="*/ 44 h 52"/>
            </a:gdLst>
            <a:ahLst/>
            <a:cxnLst>
              <a:cxn ang="0">
                <a:pos x="T0" y="T1"/>
              </a:cxn>
              <a:cxn ang="0">
                <a:pos x="T2" y="T3"/>
              </a:cxn>
              <a:cxn ang="0">
                <a:pos x="T4" y="T5"/>
              </a:cxn>
              <a:cxn ang="0">
                <a:pos x="T6" y="T7"/>
              </a:cxn>
              <a:cxn ang="0">
                <a:pos x="T8" y="T9"/>
              </a:cxn>
              <a:cxn ang="0">
                <a:pos x="T10" y="T11"/>
              </a:cxn>
              <a:cxn ang="0">
                <a:pos x="T12" y="T13"/>
              </a:cxn>
            </a:cxnLst>
            <a:rect l="0" t="0" r="r" b="b"/>
            <a:pathLst>
              <a:path w="16" h="52">
                <a:moveTo>
                  <a:pt x="16" y="44"/>
                </a:moveTo>
                <a:cubicBezTo>
                  <a:pt x="16" y="48"/>
                  <a:pt x="12" y="52"/>
                  <a:pt x="8" y="52"/>
                </a:cubicBezTo>
                <a:cubicBezTo>
                  <a:pt x="4" y="52"/>
                  <a:pt x="0" y="48"/>
                  <a:pt x="0" y="44"/>
                </a:cubicBezTo>
                <a:cubicBezTo>
                  <a:pt x="0" y="8"/>
                  <a:pt x="0" y="8"/>
                  <a:pt x="0" y="8"/>
                </a:cubicBezTo>
                <a:cubicBezTo>
                  <a:pt x="0" y="4"/>
                  <a:pt x="4" y="0"/>
                  <a:pt x="8" y="0"/>
                </a:cubicBezTo>
                <a:cubicBezTo>
                  <a:pt x="12" y="0"/>
                  <a:pt x="16" y="4"/>
                  <a:pt x="16" y="8"/>
                </a:cubicBezTo>
                <a:lnTo>
                  <a:pt x="16" y="44"/>
                </a:lnTo>
                <a:close/>
              </a:path>
            </a:pathLst>
          </a:custGeom>
          <a:solidFill>
            <a:srgbClr val="54576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410"/>
          <p:cNvSpPr/>
          <p:nvPr/>
        </p:nvSpPr>
        <p:spPr bwMode="auto">
          <a:xfrm>
            <a:off x="1226098" y="1286321"/>
            <a:ext cx="31415" cy="94245"/>
          </a:xfrm>
          <a:custGeom>
            <a:avLst/>
            <a:gdLst>
              <a:gd name="T0" fmla="*/ 16 w 16"/>
              <a:gd name="T1" fmla="*/ 44 h 52"/>
              <a:gd name="T2" fmla="*/ 8 w 16"/>
              <a:gd name="T3" fmla="*/ 52 h 52"/>
              <a:gd name="T4" fmla="*/ 0 w 16"/>
              <a:gd name="T5" fmla="*/ 44 h 52"/>
              <a:gd name="T6" fmla="*/ 0 w 16"/>
              <a:gd name="T7" fmla="*/ 8 h 52"/>
              <a:gd name="T8" fmla="*/ 8 w 16"/>
              <a:gd name="T9" fmla="*/ 0 h 52"/>
              <a:gd name="T10" fmla="*/ 16 w 16"/>
              <a:gd name="T11" fmla="*/ 8 h 52"/>
              <a:gd name="T12" fmla="*/ 16 w 16"/>
              <a:gd name="T13" fmla="*/ 44 h 52"/>
            </a:gdLst>
            <a:ahLst/>
            <a:cxnLst>
              <a:cxn ang="0">
                <a:pos x="T0" y="T1"/>
              </a:cxn>
              <a:cxn ang="0">
                <a:pos x="T2" y="T3"/>
              </a:cxn>
              <a:cxn ang="0">
                <a:pos x="T4" y="T5"/>
              </a:cxn>
              <a:cxn ang="0">
                <a:pos x="T6" y="T7"/>
              </a:cxn>
              <a:cxn ang="0">
                <a:pos x="T8" y="T9"/>
              </a:cxn>
              <a:cxn ang="0">
                <a:pos x="T10" y="T11"/>
              </a:cxn>
              <a:cxn ang="0">
                <a:pos x="T12" y="T13"/>
              </a:cxn>
            </a:cxnLst>
            <a:rect l="0" t="0" r="r" b="b"/>
            <a:pathLst>
              <a:path w="16" h="52">
                <a:moveTo>
                  <a:pt x="16" y="44"/>
                </a:moveTo>
                <a:cubicBezTo>
                  <a:pt x="16" y="48"/>
                  <a:pt x="12" y="52"/>
                  <a:pt x="8" y="52"/>
                </a:cubicBezTo>
                <a:cubicBezTo>
                  <a:pt x="4" y="52"/>
                  <a:pt x="0" y="48"/>
                  <a:pt x="0" y="44"/>
                </a:cubicBezTo>
                <a:cubicBezTo>
                  <a:pt x="0" y="8"/>
                  <a:pt x="0" y="8"/>
                  <a:pt x="0" y="8"/>
                </a:cubicBezTo>
                <a:cubicBezTo>
                  <a:pt x="0" y="4"/>
                  <a:pt x="4" y="0"/>
                  <a:pt x="8" y="0"/>
                </a:cubicBezTo>
                <a:cubicBezTo>
                  <a:pt x="12" y="0"/>
                  <a:pt x="16" y="4"/>
                  <a:pt x="16" y="8"/>
                </a:cubicBezTo>
                <a:lnTo>
                  <a:pt x="16" y="44"/>
                </a:lnTo>
                <a:close/>
              </a:path>
            </a:pathLst>
          </a:custGeom>
          <a:solidFill>
            <a:srgbClr val="54576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411"/>
          <p:cNvSpPr/>
          <p:nvPr/>
        </p:nvSpPr>
        <p:spPr bwMode="auto">
          <a:xfrm>
            <a:off x="1278456" y="1286321"/>
            <a:ext cx="31415" cy="94245"/>
          </a:xfrm>
          <a:custGeom>
            <a:avLst/>
            <a:gdLst>
              <a:gd name="T0" fmla="*/ 16 w 16"/>
              <a:gd name="T1" fmla="*/ 44 h 52"/>
              <a:gd name="T2" fmla="*/ 8 w 16"/>
              <a:gd name="T3" fmla="*/ 52 h 52"/>
              <a:gd name="T4" fmla="*/ 0 w 16"/>
              <a:gd name="T5" fmla="*/ 44 h 52"/>
              <a:gd name="T6" fmla="*/ 0 w 16"/>
              <a:gd name="T7" fmla="*/ 8 h 52"/>
              <a:gd name="T8" fmla="*/ 8 w 16"/>
              <a:gd name="T9" fmla="*/ 0 h 52"/>
              <a:gd name="T10" fmla="*/ 16 w 16"/>
              <a:gd name="T11" fmla="*/ 8 h 52"/>
              <a:gd name="T12" fmla="*/ 16 w 16"/>
              <a:gd name="T13" fmla="*/ 44 h 52"/>
            </a:gdLst>
            <a:ahLst/>
            <a:cxnLst>
              <a:cxn ang="0">
                <a:pos x="T0" y="T1"/>
              </a:cxn>
              <a:cxn ang="0">
                <a:pos x="T2" y="T3"/>
              </a:cxn>
              <a:cxn ang="0">
                <a:pos x="T4" y="T5"/>
              </a:cxn>
              <a:cxn ang="0">
                <a:pos x="T6" y="T7"/>
              </a:cxn>
              <a:cxn ang="0">
                <a:pos x="T8" y="T9"/>
              </a:cxn>
              <a:cxn ang="0">
                <a:pos x="T10" y="T11"/>
              </a:cxn>
              <a:cxn ang="0">
                <a:pos x="T12" y="T13"/>
              </a:cxn>
            </a:cxnLst>
            <a:rect l="0" t="0" r="r" b="b"/>
            <a:pathLst>
              <a:path w="16" h="52">
                <a:moveTo>
                  <a:pt x="16" y="44"/>
                </a:moveTo>
                <a:cubicBezTo>
                  <a:pt x="16" y="48"/>
                  <a:pt x="12" y="52"/>
                  <a:pt x="8" y="52"/>
                </a:cubicBezTo>
                <a:cubicBezTo>
                  <a:pt x="4" y="52"/>
                  <a:pt x="0" y="48"/>
                  <a:pt x="0" y="44"/>
                </a:cubicBezTo>
                <a:cubicBezTo>
                  <a:pt x="0" y="8"/>
                  <a:pt x="0" y="8"/>
                  <a:pt x="0" y="8"/>
                </a:cubicBezTo>
                <a:cubicBezTo>
                  <a:pt x="0" y="4"/>
                  <a:pt x="4" y="0"/>
                  <a:pt x="8" y="0"/>
                </a:cubicBezTo>
                <a:cubicBezTo>
                  <a:pt x="12" y="0"/>
                  <a:pt x="16" y="4"/>
                  <a:pt x="16" y="8"/>
                </a:cubicBezTo>
                <a:lnTo>
                  <a:pt x="16" y="44"/>
                </a:lnTo>
                <a:close/>
              </a:path>
            </a:pathLst>
          </a:custGeom>
          <a:solidFill>
            <a:srgbClr val="54576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412"/>
          <p:cNvSpPr/>
          <p:nvPr/>
        </p:nvSpPr>
        <p:spPr bwMode="auto">
          <a:xfrm>
            <a:off x="1330815" y="1286321"/>
            <a:ext cx="31415" cy="94245"/>
          </a:xfrm>
          <a:custGeom>
            <a:avLst/>
            <a:gdLst>
              <a:gd name="T0" fmla="*/ 16 w 16"/>
              <a:gd name="T1" fmla="*/ 44 h 52"/>
              <a:gd name="T2" fmla="*/ 8 w 16"/>
              <a:gd name="T3" fmla="*/ 52 h 52"/>
              <a:gd name="T4" fmla="*/ 0 w 16"/>
              <a:gd name="T5" fmla="*/ 44 h 52"/>
              <a:gd name="T6" fmla="*/ 0 w 16"/>
              <a:gd name="T7" fmla="*/ 8 h 52"/>
              <a:gd name="T8" fmla="*/ 8 w 16"/>
              <a:gd name="T9" fmla="*/ 0 h 52"/>
              <a:gd name="T10" fmla="*/ 16 w 16"/>
              <a:gd name="T11" fmla="*/ 8 h 52"/>
              <a:gd name="T12" fmla="*/ 16 w 16"/>
              <a:gd name="T13" fmla="*/ 44 h 52"/>
            </a:gdLst>
            <a:ahLst/>
            <a:cxnLst>
              <a:cxn ang="0">
                <a:pos x="T0" y="T1"/>
              </a:cxn>
              <a:cxn ang="0">
                <a:pos x="T2" y="T3"/>
              </a:cxn>
              <a:cxn ang="0">
                <a:pos x="T4" y="T5"/>
              </a:cxn>
              <a:cxn ang="0">
                <a:pos x="T6" y="T7"/>
              </a:cxn>
              <a:cxn ang="0">
                <a:pos x="T8" y="T9"/>
              </a:cxn>
              <a:cxn ang="0">
                <a:pos x="T10" y="T11"/>
              </a:cxn>
              <a:cxn ang="0">
                <a:pos x="T12" y="T13"/>
              </a:cxn>
            </a:cxnLst>
            <a:rect l="0" t="0" r="r" b="b"/>
            <a:pathLst>
              <a:path w="16" h="52">
                <a:moveTo>
                  <a:pt x="16" y="44"/>
                </a:moveTo>
                <a:cubicBezTo>
                  <a:pt x="16" y="48"/>
                  <a:pt x="12" y="52"/>
                  <a:pt x="8" y="52"/>
                </a:cubicBezTo>
                <a:cubicBezTo>
                  <a:pt x="4" y="52"/>
                  <a:pt x="0" y="48"/>
                  <a:pt x="0" y="44"/>
                </a:cubicBezTo>
                <a:cubicBezTo>
                  <a:pt x="0" y="8"/>
                  <a:pt x="0" y="8"/>
                  <a:pt x="0" y="8"/>
                </a:cubicBezTo>
                <a:cubicBezTo>
                  <a:pt x="0" y="4"/>
                  <a:pt x="4" y="0"/>
                  <a:pt x="8" y="0"/>
                </a:cubicBezTo>
                <a:cubicBezTo>
                  <a:pt x="12" y="0"/>
                  <a:pt x="16" y="4"/>
                  <a:pt x="16" y="8"/>
                </a:cubicBezTo>
                <a:lnTo>
                  <a:pt x="16" y="44"/>
                </a:lnTo>
                <a:close/>
              </a:path>
            </a:pathLst>
          </a:custGeom>
          <a:solidFill>
            <a:srgbClr val="54576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413"/>
          <p:cNvSpPr/>
          <p:nvPr/>
        </p:nvSpPr>
        <p:spPr bwMode="auto">
          <a:xfrm>
            <a:off x="1383174" y="1286321"/>
            <a:ext cx="31415" cy="94245"/>
          </a:xfrm>
          <a:custGeom>
            <a:avLst/>
            <a:gdLst>
              <a:gd name="T0" fmla="*/ 16 w 16"/>
              <a:gd name="T1" fmla="*/ 44 h 52"/>
              <a:gd name="T2" fmla="*/ 8 w 16"/>
              <a:gd name="T3" fmla="*/ 52 h 52"/>
              <a:gd name="T4" fmla="*/ 0 w 16"/>
              <a:gd name="T5" fmla="*/ 44 h 52"/>
              <a:gd name="T6" fmla="*/ 0 w 16"/>
              <a:gd name="T7" fmla="*/ 8 h 52"/>
              <a:gd name="T8" fmla="*/ 8 w 16"/>
              <a:gd name="T9" fmla="*/ 0 h 52"/>
              <a:gd name="T10" fmla="*/ 16 w 16"/>
              <a:gd name="T11" fmla="*/ 8 h 52"/>
              <a:gd name="T12" fmla="*/ 16 w 16"/>
              <a:gd name="T13" fmla="*/ 44 h 52"/>
            </a:gdLst>
            <a:ahLst/>
            <a:cxnLst>
              <a:cxn ang="0">
                <a:pos x="T0" y="T1"/>
              </a:cxn>
              <a:cxn ang="0">
                <a:pos x="T2" y="T3"/>
              </a:cxn>
              <a:cxn ang="0">
                <a:pos x="T4" y="T5"/>
              </a:cxn>
              <a:cxn ang="0">
                <a:pos x="T6" y="T7"/>
              </a:cxn>
              <a:cxn ang="0">
                <a:pos x="T8" y="T9"/>
              </a:cxn>
              <a:cxn ang="0">
                <a:pos x="T10" y="T11"/>
              </a:cxn>
              <a:cxn ang="0">
                <a:pos x="T12" y="T13"/>
              </a:cxn>
            </a:cxnLst>
            <a:rect l="0" t="0" r="r" b="b"/>
            <a:pathLst>
              <a:path w="16" h="52">
                <a:moveTo>
                  <a:pt x="16" y="44"/>
                </a:moveTo>
                <a:cubicBezTo>
                  <a:pt x="16" y="48"/>
                  <a:pt x="12" y="52"/>
                  <a:pt x="8" y="52"/>
                </a:cubicBezTo>
                <a:cubicBezTo>
                  <a:pt x="4" y="52"/>
                  <a:pt x="0" y="48"/>
                  <a:pt x="0" y="44"/>
                </a:cubicBezTo>
                <a:cubicBezTo>
                  <a:pt x="0" y="8"/>
                  <a:pt x="0" y="8"/>
                  <a:pt x="0" y="8"/>
                </a:cubicBezTo>
                <a:cubicBezTo>
                  <a:pt x="0" y="4"/>
                  <a:pt x="4" y="0"/>
                  <a:pt x="8" y="0"/>
                </a:cubicBezTo>
                <a:cubicBezTo>
                  <a:pt x="12" y="0"/>
                  <a:pt x="16" y="4"/>
                  <a:pt x="16" y="8"/>
                </a:cubicBezTo>
                <a:lnTo>
                  <a:pt x="16" y="44"/>
                </a:lnTo>
                <a:close/>
              </a:path>
            </a:pathLst>
          </a:custGeom>
          <a:solidFill>
            <a:srgbClr val="54576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414"/>
          <p:cNvSpPr/>
          <p:nvPr/>
        </p:nvSpPr>
        <p:spPr bwMode="auto">
          <a:xfrm>
            <a:off x="1435532" y="1286321"/>
            <a:ext cx="20943" cy="94245"/>
          </a:xfrm>
          <a:custGeom>
            <a:avLst/>
            <a:gdLst>
              <a:gd name="T0" fmla="*/ 16 w 16"/>
              <a:gd name="T1" fmla="*/ 44 h 52"/>
              <a:gd name="T2" fmla="*/ 8 w 16"/>
              <a:gd name="T3" fmla="*/ 52 h 52"/>
              <a:gd name="T4" fmla="*/ 0 w 16"/>
              <a:gd name="T5" fmla="*/ 44 h 52"/>
              <a:gd name="T6" fmla="*/ 0 w 16"/>
              <a:gd name="T7" fmla="*/ 8 h 52"/>
              <a:gd name="T8" fmla="*/ 8 w 16"/>
              <a:gd name="T9" fmla="*/ 0 h 52"/>
              <a:gd name="T10" fmla="*/ 16 w 16"/>
              <a:gd name="T11" fmla="*/ 8 h 52"/>
              <a:gd name="T12" fmla="*/ 16 w 16"/>
              <a:gd name="T13" fmla="*/ 44 h 52"/>
            </a:gdLst>
            <a:ahLst/>
            <a:cxnLst>
              <a:cxn ang="0">
                <a:pos x="T0" y="T1"/>
              </a:cxn>
              <a:cxn ang="0">
                <a:pos x="T2" y="T3"/>
              </a:cxn>
              <a:cxn ang="0">
                <a:pos x="T4" y="T5"/>
              </a:cxn>
              <a:cxn ang="0">
                <a:pos x="T6" y="T7"/>
              </a:cxn>
              <a:cxn ang="0">
                <a:pos x="T8" y="T9"/>
              </a:cxn>
              <a:cxn ang="0">
                <a:pos x="T10" y="T11"/>
              </a:cxn>
              <a:cxn ang="0">
                <a:pos x="T12" y="T13"/>
              </a:cxn>
            </a:cxnLst>
            <a:rect l="0" t="0" r="r" b="b"/>
            <a:pathLst>
              <a:path w="16" h="52">
                <a:moveTo>
                  <a:pt x="16" y="44"/>
                </a:moveTo>
                <a:cubicBezTo>
                  <a:pt x="16" y="48"/>
                  <a:pt x="12" y="52"/>
                  <a:pt x="8" y="52"/>
                </a:cubicBezTo>
                <a:cubicBezTo>
                  <a:pt x="4" y="52"/>
                  <a:pt x="0" y="48"/>
                  <a:pt x="0" y="44"/>
                </a:cubicBezTo>
                <a:cubicBezTo>
                  <a:pt x="0" y="8"/>
                  <a:pt x="0" y="8"/>
                  <a:pt x="0" y="8"/>
                </a:cubicBezTo>
                <a:cubicBezTo>
                  <a:pt x="0" y="4"/>
                  <a:pt x="4" y="0"/>
                  <a:pt x="8" y="0"/>
                </a:cubicBezTo>
                <a:cubicBezTo>
                  <a:pt x="12" y="0"/>
                  <a:pt x="16" y="4"/>
                  <a:pt x="16" y="8"/>
                </a:cubicBezTo>
                <a:lnTo>
                  <a:pt x="16" y="44"/>
                </a:lnTo>
                <a:close/>
              </a:path>
            </a:pathLst>
          </a:custGeom>
          <a:solidFill>
            <a:srgbClr val="54576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415"/>
          <p:cNvSpPr/>
          <p:nvPr/>
        </p:nvSpPr>
        <p:spPr bwMode="auto">
          <a:xfrm>
            <a:off x="1487891" y="1286321"/>
            <a:ext cx="20943" cy="94245"/>
          </a:xfrm>
          <a:custGeom>
            <a:avLst/>
            <a:gdLst>
              <a:gd name="T0" fmla="*/ 16 w 16"/>
              <a:gd name="T1" fmla="*/ 44 h 52"/>
              <a:gd name="T2" fmla="*/ 8 w 16"/>
              <a:gd name="T3" fmla="*/ 52 h 52"/>
              <a:gd name="T4" fmla="*/ 0 w 16"/>
              <a:gd name="T5" fmla="*/ 44 h 52"/>
              <a:gd name="T6" fmla="*/ 0 w 16"/>
              <a:gd name="T7" fmla="*/ 8 h 52"/>
              <a:gd name="T8" fmla="*/ 8 w 16"/>
              <a:gd name="T9" fmla="*/ 0 h 52"/>
              <a:gd name="T10" fmla="*/ 16 w 16"/>
              <a:gd name="T11" fmla="*/ 8 h 52"/>
              <a:gd name="T12" fmla="*/ 16 w 16"/>
              <a:gd name="T13" fmla="*/ 44 h 52"/>
            </a:gdLst>
            <a:ahLst/>
            <a:cxnLst>
              <a:cxn ang="0">
                <a:pos x="T0" y="T1"/>
              </a:cxn>
              <a:cxn ang="0">
                <a:pos x="T2" y="T3"/>
              </a:cxn>
              <a:cxn ang="0">
                <a:pos x="T4" y="T5"/>
              </a:cxn>
              <a:cxn ang="0">
                <a:pos x="T6" y="T7"/>
              </a:cxn>
              <a:cxn ang="0">
                <a:pos x="T8" y="T9"/>
              </a:cxn>
              <a:cxn ang="0">
                <a:pos x="T10" y="T11"/>
              </a:cxn>
              <a:cxn ang="0">
                <a:pos x="T12" y="T13"/>
              </a:cxn>
            </a:cxnLst>
            <a:rect l="0" t="0" r="r" b="b"/>
            <a:pathLst>
              <a:path w="16" h="52">
                <a:moveTo>
                  <a:pt x="16" y="44"/>
                </a:moveTo>
                <a:cubicBezTo>
                  <a:pt x="16" y="48"/>
                  <a:pt x="12" y="52"/>
                  <a:pt x="8" y="52"/>
                </a:cubicBezTo>
                <a:cubicBezTo>
                  <a:pt x="4" y="52"/>
                  <a:pt x="0" y="48"/>
                  <a:pt x="0" y="44"/>
                </a:cubicBezTo>
                <a:cubicBezTo>
                  <a:pt x="0" y="8"/>
                  <a:pt x="0" y="8"/>
                  <a:pt x="0" y="8"/>
                </a:cubicBezTo>
                <a:cubicBezTo>
                  <a:pt x="0" y="4"/>
                  <a:pt x="4" y="0"/>
                  <a:pt x="8" y="0"/>
                </a:cubicBezTo>
                <a:cubicBezTo>
                  <a:pt x="12" y="0"/>
                  <a:pt x="16" y="4"/>
                  <a:pt x="16" y="8"/>
                </a:cubicBezTo>
                <a:lnTo>
                  <a:pt x="16" y="44"/>
                </a:lnTo>
                <a:close/>
              </a:path>
            </a:pathLst>
          </a:custGeom>
          <a:solidFill>
            <a:srgbClr val="54576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416"/>
          <p:cNvSpPr/>
          <p:nvPr/>
        </p:nvSpPr>
        <p:spPr bwMode="auto">
          <a:xfrm>
            <a:off x="1529778" y="1286321"/>
            <a:ext cx="31415" cy="94245"/>
          </a:xfrm>
          <a:custGeom>
            <a:avLst/>
            <a:gdLst>
              <a:gd name="T0" fmla="*/ 16 w 16"/>
              <a:gd name="T1" fmla="*/ 44 h 52"/>
              <a:gd name="T2" fmla="*/ 8 w 16"/>
              <a:gd name="T3" fmla="*/ 52 h 52"/>
              <a:gd name="T4" fmla="*/ 0 w 16"/>
              <a:gd name="T5" fmla="*/ 44 h 52"/>
              <a:gd name="T6" fmla="*/ 0 w 16"/>
              <a:gd name="T7" fmla="*/ 8 h 52"/>
              <a:gd name="T8" fmla="*/ 8 w 16"/>
              <a:gd name="T9" fmla="*/ 0 h 52"/>
              <a:gd name="T10" fmla="*/ 16 w 16"/>
              <a:gd name="T11" fmla="*/ 8 h 52"/>
              <a:gd name="T12" fmla="*/ 16 w 16"/>
              <a:gd name="T13" fmla="*/ 44 h 52"/>
            </a:gdLst>
            <a:ahLst/>
            <a:cxnLst>
              <a:cxn ang="0">
                <a:pos x="T0" y="T1"/>
              </a:cxn>
              <a:cxn ang="0">
                <a:pos x="T2" y="T3"/>
              </a:cxn>
              <a:cxn ang="0">
                <a:pos x="T4" y="T5"/>
              </a:cxn>
              <a:cxn ang="0">
                <a:pos x="T6" y="T7"/>
              </a:cxn>
              <a:cxn ang="0">
                <a:pos x="T8" y="T9"/>
              </a:cxn>
              <a:cxn ang="0">
                <a:pos x="T10" y="T11"/>
              </a:cxn>
              <a:cxn ang="0">
                <a:pos x="T12" y="T13"/>
              </a:cxn>
            </a:cxnLst>
            <a:rect l="0" t="0" r="r" b="b"/>
            <a:pathLst>
              <a:path w="16" h="52">
                <a:moveTo>
                  <a:pt x="16" y="44"/>
                </a:moveTo>
                <a:cubicBezTo>
                  <a:pt x="16" y="48"/>
                  <a:pt x="12" y="52"/>
                  <a:pt x="8" y="52"/>
                </a:cubicBezTo>
                <a:cubicBezTo>
                  <a:pt x="4" y="52"/>
                  <a:pt x="0" y="48"/>
                  <a:pt x="0" y="44"/>
                </a:cubicBezTo>
                <a:cubicBezTo>
                  <a:pt x="0" y="8"/>
                  <a:pt x="0" y="8"/>
                  <a:pt x="0" y="8"/>
                </a:cubicBezTo>
                <a:cubicBezTo>
                  <a:pt x="0" y="4"/>
                  <a:pt x="4" y="0"/>
                  <a:pt x="8" y="0"/>
                </a:cubicBezTo>
                <a:cubicBezTo>
                  <a:pt x="12" y="0"/>
                  <a:pt x="16" y="4"/>
                  <a:pt x="16" y="8"/>
                </a:cubicBezTo>
                <a:lnTo>
                  <a:pt x="16" y="44"/>
                </a:lnTo>
                <a:close/>
              </a:path>
            </a:pathLst>
          </a:custGeom>
          <a:solidFill>
            <a:srgbClr val="54576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417"/>
          <p:cNvSpPr/>
          <p:nvPr/>
        </p:nvSpPr>
        <p:spPr bwMode="auto">
          <a:xfrm>
            <a:off x="1582136" y="1286321"/>
            <a:ext cx="31415" cy="94245"/>
          </a:xfrm>
          <a:custGeom>
            <a:avLst/>
            <a:gdLst>
              <a:gd name="T0" fmla="*/ 16 w 16"/>
              <a:gd name="T1" fmla="*/ 44 h 52"/>
              <a:gd name="T2" fmla="*/ 8 w 16"/>
              <a:gd name="T3" fmla="*/ 52 h 52"/>
              <a:gd name="T4" fmla="*/ 0 w 16"/>
              <a:gd name="T5" fmla="*/ 44 h 52"/>
              <a:gd name="T6" fmla="*/ 0 w 16"/>
              <a:gd name="T7" fmla="*/ 8 h 52"/>
              <a:gd name="T8" fmla="*/ 8 w 16"/>
              <a:gd name="T9" fmla="*/ 0 h 52"/>
              <a:gd name="T10" fmla="*/ 16 w 16"/>
              <a:gd name="T11" fmla="*/ 8 h 52"/>
              <a:gd name="T12" fmla="*/ 16 w 16"/>
              <a:gd name="T13" fmla="*/ 44 h 52"/>
            </a:gdLst>
            <a:ahLst/>
            <a:cxnLst>
              <a:cxn ang="0">
                <a:pos x="T0" y="T1"/>
              </a:cxn>
              <a:cxn ang="0">
                <a:pos x="T2" y="T3"/>
              </a:cxn>
              <a:cxn ang="0">
                <a:pos x="T4" y="T5"/>
              </a:cxn>
              <a:cxn ang="0">
                <a:pos x="T6" y="T7"/>
              </a:cxn>
              <a:cxn ang="0">
                <a:pos x="T8" y="T9"/>
              </a:cxn>
              <a:cxn ang="0">
                <a:pos x="T10" y="T11"/>
              </a:cxn>
              <a:cxn ang="0">
                <a:pos x="T12" y="T13"/>
              </a:cxn>
            </a:cxnLst>
            <a:rect l="0" t="0" r="r" b="b"/>
            <a:pathLst>
              <a:path w="16" h="52">
                <a:moveTo>
                  <a:pt x="16" y="44"/>
                </a:moveTo>
                <a:cubicBezTo>
                  <a:pt x="16" y="48"/>
                  <a:pt x="12" y="52"/>
                  <a:pt x="8" y="52"/>
                </a:cubicBezTo>
                <a:cubicBezTo>
                  <a:pt x="4" y="52"/>
                  <a:pt x="0" y="48"/>
                  <a:pt x="0" y="44"/>
                </a:cubicBezTo>
                <a:cubicBezTo>
                  <a:pt x="0" y="8"/>
                  <a:pt x="0" y="8"/>
                  <a:pt x="0" y="8"/>
                </a:cubicBezTo>
                <a:cubicBezTo>
                  <a:pt x="0" y="4"/>
                  <a:pt x="4" y="0"/>
                  <a:pt x="8" y="0"/>
                </a:cubicBezTo>
                <a:cubicBezTo>
                  <a:pt x="12" y="0"/>
                  <a:pt x="16" y="4"/>
                  <a:pt x="16" y="8"/>
                </a:cubicBezTo>
                <a:lnTo>
                  <a:pt x="16" y="44"/>
                </a:lnTo>
                <a:close/>
              </a:path>
            </a:pathLst>
          </a:custGeom>
          <a:solidFill>
            <a:srgbClr val="54576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418"/>
          <p:cNvSpPr/>
          <p:nvPr/>
        </p:nvSpPr>
        <p:spPr bwMode="auto">
          <a:xfrm>
            <a:off x="1634495" y="1286321"/>
            <a:ext cx="31415" cy="94245"/>
          </a:xfrm>
          <a:custGeom>
            <a:avLst/>
            <a:gdLst>
              <a:gd name="T0" fmla="*/ 16 w 16"/>
              <a:gd name="T1" fmla="*/ 44 h 52"/>
              <a:gd name="T2" fmla="*/ 8 w 16"/>
              <a:gd name="T3" fmla="*/ 52 h 52"/>
              <a:gd name="T4" fmla="*/ 0 w 16"/>
              <a:gd name="T5" fmla="*/ 44 h 52"/>
              <a:gd name="T6" fmla="*/ 0 w 16"/>
              <a:gd name="T7" fmla="*/ 8 h 52"/>
              <a:gd name="T8" fmla="*/ 8 w 16"/>
              <a:gd name="T9" fmla="*/ 0 h 52"/>
              <a:gd name="T10" fmla="*/ 16 w 16"/>
              <a:gd name="T11" fmla="*/ 8 h 52"/>
              <a:gd name="T12" fmla="*/ 16 w 16"/>
              <a:gd name="T13" fmla="*/ 44 h 52"/>
            </a:gdLst>
            <a:ahLst/>
            <a:cxnLst>
              <a:cxn ang="0">
                <a:pos x="T0" y="T1"/>
              </a:cxn>
              <a:cxn ang="0">
                <a:pos x="T2" y="T3"/>
              </a:cxn>
              <a:cxn ang="0">
                <a:pos x="T4" y="T5"/>
              </a:cxn>
              <a:cxn ang="0">
                <a:pos x="T6" y="T7"/>
              </a:cxn>
              <a:cxn ang="0">
                <a:pos x="T8" y="T9"/>
              </a:cxn>
              <a:cxn ang="0">
                <a:pos x="T10" y="T11"/>
              </a:cxn>
              <a:cxn ang="0">
                <a:pos x="T12" y="T13"/>
              </a:cxn>
            </a:cxnLst>
            <a:rect l="0" t="0" r="r" b="b"/>
            <a:pathLst>
              <a:path w="16" h="52">
                <a:moveTo>
                  <a:pt x="16" y="44"/>
                </a:moveTo>
                <a:cubicBezTo>
                  <a:pt x="16" y="48"/>
                  <a:pt x="12" y="52"/>
                  <a:pt x="8" y="52"/>
                </a:cubicBezTo>
                <a:cubicBezTo>
                  <a:pt x="4" y="52"/>
                  <a:pt x="0" y="48"/>
                  <a:pt x="0" y="44"/>
                </a:cubicBezTo>
                <a:cubicBezTo>
                  <a:pt x="0" y="8"/>
                  <a:pt x="0" y="8"/>
                  <a:pt x="0" y="8"/>
                </a:cubicBezTo>
                <a:cubicBezTo>
                  <a:pt x="0" y="4"/>
                  <a:pt x="4" y="0"/>
                  <a:pt x="8" y="0"/>
                </a:cubicBezTo>
                <a:cubicBezTo>
                  <a:pt x="12" y="0"/>
                  <a:pt x="16" y="4"/>
                  <a:pt x="16" y="8"/>
                </a:cubicBezTo>
                <a:lnTo>
                  <a:pt x="16" y="44"/>
                </a:lnTo>
                <a:close/>
              </a:path>
            </a:pathLst>
          </a:custGeom>
          <a:solidFill>
            <a:srgbClr val="54576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419"/>
          <p:cNvSpPr/>
          <p:nvPr/>
        </p:nvSpPr>
        <p:spPr bwMode="auto">
          <a:xfrm>
            <a:off x="1686853" y="1286321"/>
            <a:ext cx="31415" cy="94245"/>
          </a:xfrm>
          <a:custGeom>
            <a:avLst/>
            <a:gdLst>
              <a:gd name="T0" fmla="*/ 16 w 16"/>
              <a:gd name="T1" fmla="*/ 44 h 52"/>
              <a:gd name="T2" fmla="*/ 8 w 16"/>
              <a:gd name="T3" fmla="*/ 52 h 52"/>
              <a:gd name="T4" fmla="*/ 0 w 16"/>
              <a:gd name="T5" fmla="*/ 44 h 52"/>
              <a:gd name="T6" fmla="*/ 0 w 16"/>
              <a:gd name="T7" fmla="*/ 8 h 52"/>
              <a:gd name="T8" fmla="*/ 8 w 16"/>
              <a:gd name="T9" fmla="*/ 0 h 52"/>
              <a:gd name="T10" fmla="*/ 16 w 16"/>
              <a:gd name="T11" fmla="*/ 8 h 52"/>
              <a:gd name="T12" fmla="*/ 16 w 16"/>
              <a:gd name="T13" fmla="*/ 44 h 52"/>
            </a:gdLst>
            <a:ahLst/>
            <a:cxnLst>
              <a:cxn ang="0">
                <a:pos x="T0" y="T1"/>
              </a:cxn>
              <a:cxn ang="0">
                <a:pos x="T2" y="T3"/>
              </a:cxn>
              <a:cxn ang="0">
                <a:pos x="T4" y="T5"/>
              </a:cxn>
              <a:cxn ang="0">
                <a:pos x="T6" y="T7"/>
              </a:cxn>
              <a:cxn ang="0">
                <a:pos x="T8" y="T9"/>
              </a:cxn>
              <a:cxn ang="0">
                <a:pos x="T10" y="T11"/>
              </a:cxn>
              <a:cxn ang="0">
                <a:pos x="T12" y="T13"/>
              </a:cxn>
            </a:cxnLst>
            <a:rect l="0" t="0" r="r" b="b"/>
            <a:pathLst>
              <a:path w="16" h="52">
                <a:moveTo>
                  <a:pt x="16" y="44"/>
                </a:moveTo>
                <a:cubicBezTo>
                  <a:pt x="16" y="48"/>
                  <a:pt x="12" y="52"/>
                  <a:pt x="8" y="52"/>
                </a:cubicBezTo>
                <a:cubicBezTo>
                  <a:pt x="4" y="52"/>
                  <a:pt x="0" y="48"/>
                  <a:pt x="0" y="44"/>
                </a:cubicBezTo>
                <a:cubicBezTo>
                  <a:pt x="0" y="8"/>
                  <a:pt x="0" y="8"/>
                  <a:pt x="0" y="8"/>
                </a:cubicBezTo>
                <a:cubicBezTo>
                  <a:pt x="0" y="4"/>
                  <a:pt x="4" y="0"/>
                  <a:pt x="8" y="0"/>
                </a:cubicBezTo>
                <a:cubicBezTo>
                  <a:pt x="12" y="0"/>
                  <a:pt x="16" y="4"/>
                  <a:pt x="16" y="8"/>
                </a:cubicBezTo>
                <a:lnTo>
                  <a:pt x="16" y="44"/>
                </a:lnTo>
                <a:close/>
              </a:path>
            </a:pathLst>
          </a:custGeom>
          <a:solidFill>
            <a:srgbClr val="54576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Rectangle 421"/>
          <p:cNvSpPr>
            <a:spLocks noChangeArrowheads="1"/>
          </p:cNvSpPr>
          <p:nvPr/>
        </p:nvSpPr>
        <p:spPr bwMode="auto">
          <a:xfrm>
            <a:off x="1037607" y="1715664"/>
            <a:ext cx="73305" cy="73305"/>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14" name="Rectangle 422"/>
          <p:cNvSpPr>
            <a:spLocks noChangeArrowheads="1"/>
          </p:cNvSpPr>
          <p:nvPr/>
        </p:nvSpPr>
        <p:spPr bwMode="auto">
          <a:xfrm>
            <a:off x="1131849" y="1715664"/>
            <a:ext cx="62830" cy="73305"/>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15" name="Rectangle 423"/>
          <p:cNvSpPr>
            <a:spLocks noChangeArrowheads="1"/>
          </p:cNvSpPr>
          <p:nvPr/>
        </p:nvSpPr>
        <p:spPr bwMode="auto">
          <a:xfrm>
            <a:off x="1215623" y="1715664"/>
            <a:ext cx="73305" cy="73305"/>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16" name="Rectangle 424"/>
          <p:cNvSpPr>
            <a:spLocks noChangeArrowheads="1"/>
          </p:cNvSpPr>
          <p:nvPr/>
        </p:nvSpPr>
        <p:spPr bwMode="auto">
          <a:xfrm>
            <a:off x="1309872" y="1715664"/>
            <a:ext cx="73305" cy="73305"/>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17" name="Rectangle 425"/>
          <p:cNvSpPr>
            <a:spLocks noChangeArrowheads="1"/>
          </p:cNvSpPr>
          <p:nvPr/>
        </p:nvSpPr>
        <p:spPr bwMode="auto">
          <a:xfrm>
            <a:off x="1404114" y="1715664"/>
            <a:ext cx="62830" cy="73305"/>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18" name="Rectangle 426"/>
          <p:cNvSpPr>
            <a:spLocks noChangeArrowheads="1"/>
          </p:cNvSpPr>
          <p:nvPr/>
        </p:nvSpPr>
        <p:spPr bwMode="auto">
          <a:xfrm>
            <a:off x="1487887" y="1715664"/>
            <a:ext cx="73305" cy="73305"/>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19" name="Rectangle 427"/>
          <p:cNvSpPr>
            <a:spLocks noChangeArrowheads="1"/>
          </p:cNvSpPr>
          <p:nvPr/>
        </p:nvSpPr>
        <p:spPr bwMode="auto">
          <a:xfrm>
            <a:off x="1582136" y="1715664"/>
            <a:ext cx="73305" cy="73305"/>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20" name="Rectangle 428"/>
          <p:cNvSpPr>
            <a:spLocks noChangeArrowheads="1"/>
          </p:cNvSpPr>
          <p:nvPr/>
        </p:nvSpPr>
        <p:spPr bwMode="auto">
          <a:xfrm>
            <a:off x="1404114" y="1600472"/>
            <a:ext cx="62830"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21" name="Rectangle 429"/>
          <p:cNvSpPr>
            <a:spLocks noChangeArrowheads="1"/>
          </p:cNvSpPr>
          <p:nvPr/>
        </p:nvSpPr>
        <p:spPr bwMode="auto">
          <a:xfrm>
            <a:off x="1487887" y="1600472"/>
            <a:ext cx="73305"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22" name="Rectangle 430"/>
          <p:cNvSpPr>
            <a:spLocks noChangeArrowheads="1"/>
          </p:cNvSpPr>
          <p:nvPr/>
        </p:nvSpPr>
        <p:spPr bwMode="auto">
          <a:xfrm>
            <a:off x="1582136" y="1600472"/>
            <a:ext cx="73305"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23" name="Rectangle 431"/>
          <p:cNvSpPr>
            <a:spLocks noChangeArrowheads="1"/>
          </p:cNvSpPr>
          <p:nvPr/>
        </p:nvSpPr>
        <p:spPr bwMode="auto">
          <a:xfrm>
            <a:off x="1037607" y="1820381"/>
            <a:ext cx="73305"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24" name="Rectangle 432"/>
          <p:cNvSpPr>
            <a:spLocks noChangeArrowheads="1"/>
          </p:cNvSpPr>
          <p:nvPr/>
        </p:nvSpPr>
        <p:spPr bwMode="auto">
          <a:xfrm>
            <a:off x="1131849" y="1820381"/>
            <a:ext cx="62830"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25" name="Rectangle 433"/>
          <p:cNvSpPr>
            <a:spLocks noChangeArrowheads="1"/>
          </p:cNvSpPr>
          <p:nvPr/>
        </p:nvSpPr>
        <p:spPr bwMode="auto">
          <a:xfrm>
            <a:off x="1215623" y="1820381"/>
            <a:ext cx="73305"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26" name="Rectangle 434"/>
          <p:cNvSpPr>
            <a:spLocks noChangeArrowheads="1"/>
          </p:cNvSpPr>
          <p:nvPr/>
        </p:nvSpPr>
        <p:spPr bwMode="auto">
          <a:xfrm>
            <a:off x="1309872" y="1820381"/>
            <a:ext cx="73305"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27" name="Rectangle 435"/>
          <p:cNvSpPr>
            <a:spLocks noChangeArrowheads="1"/>
          </p:cNvSpPr>
          <p:nvPr/>
        </p:nvSpPr>
        <p:spPr bwMode="auto">
          <a:xfrm>
            <a:off x="1404114" y="1820381"/>
            <a:ext cx="62830"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28" name="Rectangle 436"/>
          <p:cNvSpPr>
            <a:spLocks noChangeArrowheads="1"/>
          </p:cNvSpPr>
          <p:nvPr/>
        </p:nvSpPr>
        <p:spPr bwMode="auto">
          <a:xfrm>
            <a:off x="1487887" y="1820381"/>
            <a:ext cx="73305"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29" name="Rectangle 437"/>
          <p:cNvSpPr>
            <a:spLocks noChangeArrowheads="1"/>
          </p:cNvSpPr>
          <p:nvPr/>
        </p:nvSpPr>
        <p:spPr bwMode="auto">
          <a:xfrm>
            <a:off x="1582136" y="1820381"/>
            <a:ext cx="73305"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30" name="Rectangle 438"/>
          <p:cNvSpPr>
            <a:spLocks noChangeArrowheads="1"/>
          </p:cNvSpPr>
          <p:nvPr/>
        </p:nvSpPr>
        <p:spPr bwMode="auto">
          <a:xfrm>
            <a:off x="1037607" y="1925098"/>
            <a:ext cx="73305" cy="73305"/>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31" name="Rectangle 439"/>
          <p:cNvSpPr>
            <a:spLocks noChangeArrowheads="1"/>
          </p:cNvSpPr>
          <p:nvPr/>
        </p:nvSpPr>
        <p:spPr bwMode="auto">
          <a:xfrm>
            <a:off x="1131849" y="1925098"/>
            <a:ext cx="62830" cy="73305"/>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32" name="Rectangle 440"/>
          <p:cNvSpPr>
            <a:spLocks noChangeArrowheads="1"/>
          </p:cNvSpPr>
          <p:nvPr/>
        </p:nvSpPr>
        <p:spPr bwMode="auto">
          <a:xfrm>
            <a:off x="1215623" y="1925098"/>
            <a:ext cx="73305" cy="73305"/>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33" name="Rectangle 441"/>
          <p:cNvSpPr>
            <a:spLocks noChangeArrowheads="1"/>
          </p:cNvSpPr>
          <p:nvPr/>
        </p:nvSpPr>
        <p:spPr bwMode="auto">
          <a:xfrm>
            <a:off x="1309872" y="1925098"/>
            <a:ext cx="73305" cy="73305"/>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34" name="Rectangle 442"/>
          <p:cNvSpPr>
            <a:spLocks noChangeArrowheads="1"/>
          </p:cNvSpPr>
          <p:nvPr/>
        </p:nvSpPr>
        <p:spPr bwMode="auto">
          <a:xfrm>
            <a:off x="1404114" y="1925098"/>
            <a:ext cx="62830" cy="73305"/>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35" name="Rectangle 443"/>
          <p:cNvSpPr>
            <a:spLocks noChangeArrowheads="1"/>
          </p:cNvSpPr>
          <p:nvPr/>
        </p:nvSpPr>
        <p:spPr bwMode="auto">
          <a:xfrm>
            <a:off x="1487887" y="1925098"/>
            <a:ext cx="73305" cy="73305"/>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36" name="Rectangle 444"/>
          <p:cNvSpPr>
            <a:spLocks noChangeArrowheads="1"/>
          </p:cNvSpPr>
          <p:nvPr/>
        </p:nvSpPr>
        <p:spPr bwMode="auto">
          <a:xfrm>
            <a:off x="1582136" y="1925098"/>
            <a:ext cx="73305" cy="73305"/>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37" name="Rectangle 445"/>
          <p:cNvSpPr>
            <a:spLocks noChangeArrowheads="1"/>
          </p:cNvSpPr>
          <p:nvPr/>
        </p:nvSpPr>
        <p:spPr bwMode="auto">
          <a:xfrm>
            <a:off x="1037607" y="2029815"/>
            <a:ext cx="73305"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38" name="Rectangle 446"/>
          <p:cNvSpPr>
            <a:spLocks noChangeArrowheads="1"/>
          </p:cNvSpPr>
          <p:nvPr/>
        </p:nvSpPr>
        <p:spPr bwMode="auto">
          <a:xfrm>
            <a:off x="1131849" y="2029815"/>
            <a:ext cx="62830"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39" name="Rectangle 447"/>
          <p:cNvSpPr>
            <a:spLocks noChangeArrowheads="1"/>
          </p:cNvSpPr>
          <p:nvPr/>
        </p:nvSpPr>
        <p:spPr bwMode="auto">
          <a:xfrm>
            <a:off x="1215623" y="2029815"/>
            <a:ext cx="73305"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40" name="Rectangle 448"/>
          <p:cNvSpPr>
            <a:spLocks noChangeArrowheads="1"/>
          </p:cNvSpPr>
          <p:nvPr/>
        </p:nvSpPr>
        <p:spPr bwMode="auto">
          <a:xfrm>
            <a:off x="1309872" y="2029815"/>
            <a:ext cx="73305"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41" name="Rectangle 449"/>
          <p:cNvSpPr>
            <a:spLocks noChangeArrowheads="1"/>
          </p:cNvSpPr>
          <p:nvPr/>
        </p:nvSpPr>
        <p:spPr bwMode="auto">
          <a:xfrm>
            <a:off x="1404114" y="2029815"/>
            <a:ext cx="62830"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43" name="Rectangle 451"/>
          <p:cNvSpPr>
            <a:spLocks noChangeArrowheads="1"/>
          </p:cNvSpPr>
          <p:nvPr/>
        </p:nvSpPr>
        <p:spPr bwMode="auto">
          <a:xfrm>
            <a:off x="1236566" y="1474811"/>
            <a:ext cx="198966" cy="125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itchFamily="34" charset="0"/>
              </a:defRPr>
            </a:lvl1pPr>
            <a:lvl2pPr eaLnBrk="0" fontAlgn="base" hangingPunct="0">
              <a:spcBef>
                <a:spcPct val="0"/>
              </a:spcBef>
              <a:spcAft>
                <a:spcPct val="0"/>
              </a:spcAft>
              <a:defRPr>
                <a:solidFill>
                  <a:schemeClr val="tx1"/>
                </a:solidFill>
                <a:latin typeface="Arial" pitchFamily="34" charset="0"/>
              </a:defRPr>
            </a:lvl2pPr>
            <a:lvl3pPr eaLnBrk="0" fontAlgn="base" hangingPunct="0">
              <a:spcBef>
                <a:spcPct val="0"/>
              </a:spcBef>
              <a:spcAft>
                <a:spcPct val="0"/>
              </a:spcAft>
              <a:defRPr>
                <a:solidFill>
                  <a:schemeClr val="tx1"/>
                </a:solidFill>
                <a:latin typeface="Arial" pitchFamily="34" charset="0"/>
              </a:defRPr>
            </a:lvl3pPr>
            <a:lvl4pPr eaLnBrk="0" fontAlgn="base" hangingPunct="0">
              <a:spcBef>
                <a:spcPct val="0"/>
              </a:spcBef>
              <a:spcAft>
                <a:spcPct val="0"/>
              </a:spcAft>
              <a:defRPr>
                <a:solidFill>
                  <a:schemeClr val="tx1"/>
                </a:solidFill>
                <a:latin typeface="Arial" pitchFamily="34" charset="0"/>
              </a:defRPr>
            </a:lvl4pPr>
            <a:lvl5pPr eaLnBrk="0" fontAlgn="base" hangingPunct="0">
              <a:spcBef>
                <a:spcPct val="0"/>
              </a:spcBef>
              <a:spcAft>
                <a:spcPct val="0"/>
              </a:spcAft>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spcBef>
                <a:spcPct val="0"/>
              </a:spcBef>
              <a:spcAft>
                <a:spcPct val="0"/>
              </a:spcAft>
              <a:buClrTx/>
              <a:buSzTx/>
              <a:buFontTx/>
              <a:buNone/>
            </a:pPr>
            <a:r>
              <a:rPr kumimoji="0" lang="zh-CN" altLang="zh-CN" sz="100" b="0" i="0" u="none" strike="noStrike" cap="none" normalizeH="0" baseline="0" smtClean="0">
                <a:ln>
                  <a:noFill/>
                </a:ln>
                <a:solidFill>
                  <a:srgbClr val="FFFFFF"/>
                </a:solidFill>
                <a:effectLst/>
                <a:latin typeface="Times New Roman" pitchFamily="18" charset="0"/>
              </a:rPr>
              <a:t>APR</a:t>
            </a:r>
            <a:endParaRPr kumimoji="0" lang="zh-CN" altLang="zh-CN" sz="1800" b="0" i="0" u="none" strike="noStrike" cap="none" normalizeH="0" baseline="0" smtClean="0">
              <a:ln>
                <a:noFill/>
              </a:ln>
              <a:solidFill>
                <a:schemeClr val="tx1"/>
              </a:solidFill>
              <a:effectLst/>
              <a:latin typeface="Arial" pitchFamily="34" charset="0"/>
            </a:endParaRPr>
          </a:p>
        </p:txBody>
      </p:sp>
      <p:sp>
        <p:nvSpPr>
          <p:cNvPr id="444" name="Rectangle 452"/>
          <p:cNvSpPr>
            <a:spLocks noChangeArrowheads="1"/>
          </p:cNvSpPr>
          <p:nvPr/>
        </p:nvSpPr>
        <p:spPr bwMode="auto">
          <a:xfrm>
            <a:off x="1393645" y="1474811"/>
            <a:ext cx="62830" cy="125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itchFamily="34" charset="0"/>
              </a:defRPr>
            </a:lvl1pPr>
            <a:lvl2pPr eaLnBrk="0" fontAlgn="base" hangingPunct="0">
              <a:spcBef>
                <a:spcPct val="0"/>
              </a:spcBef>
              <a:spcAft>
                <a:spcPct val="0"/>
              </a:spcAft>
              <a:defRPr>
                <a:solidFill>
                  <a:schemeClr val="tx1"/>
                </a:solidFill>
                <a:latin typeface="Arial" pitchFamily="34" charset="0"/>
              </a:defRPr>
            </a:lvl2pPr>
            <a:lvl3pPr eaLnBrk="0" fontAlgn="base" hangingPunct="0">
              <a:spcBef>
                <a:spcPct val="0"/>
              </a:spcBef>
              <a:spcAft>
                <a:spcPct val="0"/>
              </a:spcAft>
              <a:defRPr>
                <a:solidFill>
                  <a:schemeClr val="tx1"/>
                </a:solidFill>
                <a:latin typeface="Arial" pitchFamily="34" charset="0"/>
              </a:defRPr>
            </a:lvl3pPr>
            <a:lvl4pPr eaLnBrk="0" fontAlgn="base" hangingPunct="0">
              <a:spcBef>
                <a:spcPct val="0"/>
              </a:spcBef>
              <a:spcAft>
                <a:spcPct val="0"/>
              </a:spcAft>
              <a:defRPr>
                <a:solidFill>
                  <a:schemeClr val="tx1"/>
                </a:solidFill>
                <a:latin typeface="Arial" pitchFamily="34" charset="0"/>
              </a:defRPr>
            </a:lvl4pPr>
            <a:lvl5pPr eaLnBrk="0" fontAlgn="base" hangingPunct="0">
              <a:spcBef>
                <a:spcPct val="0"/>
              </a:spcBef>
              <a:spcAft>
                <a:spcPct val="0"/>
              </a:spcAft>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spcBef>
                <a:spcPct val="0"/>
              </a:spcBef>
              <a:spcAft>
                <a:spcPct val="0"/>
              </a:spcAft>
              <a:buClrTx/>
              <a:buSzTx/>
              <a:buFontTx/>
              <a:buNone/>
            </a:pPr>
            <a:r>
              <a:rPr kumimoji="0" lang="zh-CN" altLang="zh-CN" sz="100" b="0" i="0" u="none" strike="noStrike" cap="none" normalizeH="0" baseline="0" smtClean="0">
                <a:ln>
                  <a:noFill/>
                </a:ln>
                <a:solidFill>
                  <a:srgbClr val="FFFFFF"/>
                </a:solidFill>
                <a:effectLst/>
                <a:latin typeface="Times New Roman" pitchFamily="18" charset="0"/>
              </a:rPr>
              <a:t>I</a:t>
            </a:r>
            <a:endParaRPr kumimoji="0" lang="zh-CN" altLang="zh-CN" sz="1800" b="0" i="0" u="none" strike="noStrike" cap="none" normalizeH="0" baseline="0" smtClean="0">
              <a:ln>
                <a:noFill/>
              </a:ln>
              <a:solidFill>
                <a:schemeClr val="tx1"/>
              </a:solidFill>
              <a:effectLst/>
              <a:latin typeface="Arial" pitchFamily="34" charset="0"/>
            </a:endParaRPr>
          </a:p>
        </p:txBody>
      </p:sp>
      <p:sp>
        <p:nvSpPr>
          <p:cNvPr id="445" name="Rectangle 453"/>
          <p:cNvSpPr>
            <a:spLocks noChangeArrowheads="1"/>
          </p:cNvSpPr>
          <p:nvPr/>
        </p:nvSpPr>
        <p:spPr bwMode="auto">
          <a:xfrm>
            <a:off x="1425057" y="1474811"/>
            <a:ext cx="83774" cy="125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itchFamily="34" charset="0"/>
              </a:defRPr>
            </a:lvl1pPr>
            <a:lvl2pPr eaLnBrk="0" fontAlgn="base" hangingPunct="0">
              <a:spcBef>
                <a:spcPct val="0"/>
              </a:spcBef>
              <a:spcAft>
                <a:spcPct val="0"/>
              </a:spcAft>
              <a:defRPr>
                <a:solidFill>
                  <a:schemeClr val="tx1"/>
                </a:solidFill>
                <a:latin typeface="Arial" pitchFamily="34" charset="0"/>
              </a:defRPr>
            </a:lvl2pPr>
            <a:lvl3pPr eaLnBrk="0" fontAlgn="base" hangingPunct="0">
              <a:spcBef>
                <a:spcPct val="0"/>
              </a:spcBef>
              <a:spcAft>
                <a:spcPct val="0"/>
              </a:spcAft>
              <a:defRPr>
                <a:solidFill>
                  <a:schemeClr val="tx1"/>
                </a:solidFill>
                <a:latin typeface="Arial" pitchFamily="34" charset="0"/>
              </a:defRPr>
            </a:lvl3pPr>
            <a:lvl4pPr eaLnBrk="0" fontAlgn="base" hangingPunct="0">
              <a:spcBef>
                <a:spcPct val="0"/>
              </a:spcBef>
              <a:spcAft>
                <a:spcPct val="0"/>
              </a:spcAft>
              <a:defRPr>
                <a:solidFill>
                  <a:schemeClr val="tx1"/>
                </a:solidFill>
                <a:latin typeface="Arial" pitchFamily="34" charset="0"/>
              </a:defRPr>
            </a:lvl4pPr>
            <a:lvl5pPr eaLnBrk="0" fontAlgn="base" hangingPunct="0">
              <a:spcBef>
                <a:spcPct val="0"/>
              </a:spcBef>
              <a:spcAft>
                <a:spcPct val="0"/>
              </a:spcAft>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spcBef>
                <a:spcPct val="0"/>
              </a:spcBef>
              <a:spcAft>
                <a:spcPct val="0"/>
              </a:spcAft>
              <a:buClrTx/>
              <a:buSzTx/>
              <a:buFontTx/>
              <a:buNone/>
            </a:pPr>
            <a:r>
              <a:rPr kumimoji="0" lang="zh-CN" altLang="zh-CN" sz="100" b="0" i="0" u="none" strike="noStrike" cap="none" normalizeH="0" baseline="0" smtClean="0">
                <a:ln>
                  <a:noFill/>
                </a:ln>
                <a:solidFill>
                  <a:srgbClr val="FFFFFF"/>
                </a:solidFill>
                <a:effectLst/>
                <a:latin typeface="Times New Roman" pitchFamily="18" charset="0"/>
              </a:rPr>
              <a:t>L</a:t>
            </a:r>
            <a:endParaRPr kumimoji="0" lang="zh-CN" altLang="zh-CN" sz="1800" b="0" i="0" u="none" strike="noStrike" cap="none" normalizeH="0" baseline="0" smtClean="0">
              <a:ln>
                <a:noFill/>
              </a:ln>
              <a:solidFill>
                <a:schemeClr val="tx1"/>
              </a:solidFill>
              <a:effectLst/>
              <a:latin typeface="Arial" pitchFamily="34" charset="0"/>
            </a:endParaRPr>
          </a:p>
        </p:txBody>
      </p:sp>
      <p:sp>
        <p:nvSpPr>
          <p:cNvPr id="447" name="Rectangle 455"/>
          <p:cNvSpPr>
            <a:spLocks noChangeArrowheads="1"/>
          </p:cNvSpPr>
          <p:nvPr/>
        </p:nvSpPr>
        <p:spPr bwMode="auto">
          <a:xfrm>
            <a:off x="4210530" y="1118773"/>
            <a:ext cx="869155" cy="68066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8" name="Rectangle 456"/>
          <p:cNvSpPr>
            <a:spLocks noChangeArrowheads="1"/>
          </p:cNvSpPr>
          <p:nvPr/>
        </p:nvSpPr>
        <p:spPr bwMode="auto">
          <a:xfrm>
            <a:off x="4283835" y="1181604"/>
            <a:ext cx="722551" cy="55500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9" name="Rectangle 457"/>
          <p:cNvSpPr>
            <a:spLocks noChangeArrowheads="1"/>
          </p:cNvSpPr>
          <p:nvPr/>
        </p:nvSpPr>
        <p:spPr bwMode="auto">
          <a:xfrm>
            <a:off x="4388552" y="1286321"/>
            <a:ext cx="513117" cy="34557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0" name="Freeform 458"/>
          <p:cNvSpPr/>
          <p:nvPr/>
        </p:nvSpPr>
        <p:spPr bwMode="auto">
          <a:xfrm>
            <a:off x="4430439" y="1359626"/>
            <a:ext cx="418868" cy="198966"/>
          </a:xfrm>
          <a:custGeom>
            <a:avLst/>
            <a:gdLst>
              <a:gd name="T0" fmla="*/ 219 w 226"/>
              <a:gd name="T1" fmla="*/ 46 h 106"/>
              <a:gd name="T2" fmla="*/ 157 w 226"/>
              <a:gd name="T3" fmla="*/ 4 h 106"/>
              <a:gd name="T4" fmla="*/ 128 w 226"/>
              <a:gd name="T5" fmla="*/ 31 h 106"/>
              <a:gd name="T6" fmla="*/ 124 w 226"/>
              <a:gd name="T7" fmla="*/ 0 h 106"/>
              <a:gd name="T8" fmla="*/ 117 w 226"/>
              <a:gd name="T9" fmla="*/ 11 h 106"/>
              <a:gd name="T10" fmla="*/ 113 w 226"/>
              <a:gd name="T11" fmla="*/ 10 h 106"/>
              <a:gd name="T12" fmla="*/ 109 w 226"/>
              <a:gd name="T13" fmla="*/ 11 h 106"/>
              <a:gd name="T14" fmla="*/ 102 w 226"/>
              <a:gd name="T15" fmla="*/ 0 h 106"/>
              <a:gd name="T16" fmla="*/ 98 w 226"/>
              <a:gd name="T17" fmla="*/ 31 h 106"/>
              <a:gd name="T18" fmla="*/ 69 w 226"/>
              <a:gd name="T19" fmla="*/ 4 h 106"/>
              <a:gd name="T20" fmla="*/ 6 w 226"/>
              <a:gd name="T21" fmla="*/ 46 h 106"/>
              <a:gd name="T22" fmla="*/ 45 w 226"/>
              <a:gd name="T23" fmla="*/ 101 h 106"/>
              <a:gd name="T24" fmla="*/ 47 w 226"/>
              <a:gd name="T25" fmla="*/ 74 h 106"/>
              <a:gd name="T26" fmla="*/ 73 w 226"/>
              <a:gd name="T27" fmla="*/ 86 h 106"/>
              <a:gd name="T28" fmla="*/ 90 w 226"/>
              <a:gd name="T29" fmla="*/ 74 h 106"/>
              <a:gd name="T30" fmla="*/ 113 w 226"/>
              <a:gd name="T31" fmla="*/ 106 h 106"/>
              <a:gd name="T32" fmla="*/ 135 w 226"/>
              <a:gd name="T33" fmla="*/ 74 h 106"/>
              <a:gd name="T34" fmla="*/ 153 w 226"/>
              <a:gd name="T35" fmla="*/ 86 h 106"/>
              <a:gd name="T36" fmla="*/ 179 w 226"/>
              <a:gd name="T37" fmla="*/ 74 h 106"/>
              <a:gd name="T38" fmla="*/ 181 w 226"/>
              <a:gd name="T39" fmla="*/ 101 h 106"/>
              <a:gd name="T40" fmla="*/ 219 w 226"/>
              <a:gd name="T41"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6" h="106">
                <a:moveTo>
                  <a:pt x="219" y="46"/>
                </a:moveTo>
                <a:cubicBezTo>
                  <a:pt x="213" y="20"/>
                  <a:pt x="182" y="9"/>
                  <a:pt x="157" y="4"/>
                </a:cubicBezTo>
                <a:cubicBezTo>
                  <a:pt x="182" y="38"/>
                  <a:pt x="137" y="50"/>
                  <a:pt x="128" y="31"/>
                </a:cubicBezTo>
                <a:cubicBezTo>
                  <a:pt x="122" y="19"/>
                  <a:pt x="124" y="0"/>
                  <a:pt x="124" y="0"/>
                </a:cubicBezTo>
                <a:cubicBezTo>
                  <a:pt x="117" y="11"/>
                  <a:pt x="117" y="11"/>
                  <a:pt x="117" y="11"/>
                </a:cubicBezTo>
                <a:cubicBezTo>
                  <a:pt x="113" y="10"/>
                  <a:pt x="113" y="10"/>
                  <a:pt x="113" y="10"/>
                </a:cubicBezTo>
                <a:cubicBezTo>
                  <a:pt x="109" y="11"/>
                  <a:pt x="109" y="11"/>
                  <a:pt x="109" y="11"/>
                </a:cubicBezTo>
                <a:cubicBezTo>
                  <a:pt x="102" y="0"/>
                  <a:pt x="102" y="0"/>
                  <a:pt x="102" y="0"/>
                </a:cubicBezTo>
                <a:cubicBezTo>
                  <a:pt x="102" y="0"/>
                  <a:pt x="104" y="19"/>
                  <a:pt x="98" y="31"/>
                </a:cubicBezTo>
                <a:cubicBezTo>
                  <a:pt x="88" y="50"/>
                  <a:pt x="43" y="38"/>
                  <a:pt x="69" y="4"/>
                </a:cubicBezTo>
                <a:cubicBezTo>
                  <a:pt x="43" y="9"/>
                  <a:pt x="13" y="20"/>
                  <a:pt x="6" y="46"/>
                </a:cubicBezTo>
                <a:cubicBezTo>
                  <a:pt x="0" y="73"/>
                  <a:pt x="32" y="97"/>
                  <a:pt x="45" y="101"/>
                </a:cubicBezTo>
                <a:cubicBezTo>
                  <a:pt x="45" y="101"/>
                  <a:pt x="32" y="82"/>
                  <a:pt x="47" y="74"/>
                </a:cubicBezTo>
                <a:cubicBezTo>
                  <a:pt x="61" y="67"/>
                  <a:pt x="73" y="86"/>
                  <a:pt x="73" y="86"/>
                </a:cubicBezTo>
                <a:cubicBezTo>
                  <a:pt x="73" y="86"/>
                  <a:pt x="78" y="71"/>
                  <a:pt x="90" y="74"/>
                </a:cubicBezTo>
                <a:cubicBezTo>
                  <a:pt x="103" y="77"/>
                  <a:pt x="113" y="106"/>
                  <a:pt x="113" y="106"/>
                </a:cubicBezTo>
                <a:cubicBezTo>
                  <a:pt x="113" y="106"/>
                  <a:pt x="123" y="77"/>
                  <a:pt x="135" y="74"/>
                </a:cubicBezTo>
                <a:cubicBezTo>
                  <a:pt x="148" y="71"/>
                  <a:pt x="153" y="86"/>
                  <a:pt x="153" y="86"/>
                </a:cubicBezTo>
                <a:cubicBezTo>
                  <a:pt x="153" y="86"/>
                  <a:pt x="165" y="67"/>
                  <a:pt x="179" y="74"/>
                </a:cubicBezTo>
                <a:cubicBezTo>
                  <a:pt x="193" y="82"/>
                  <a:pt x="181" y="101"/>
                  <a:pt x="181" y="101"/>
                </a:cubicBezTo>
                <a:cubicBezTo>
                  <a:pt x="193" y="97"/>
                  <a:pt x="226" y="73"/>
                  <a:pt x="219" y="4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Rectangle 459"/>
          <p:cNvSpPr>
            <a:spLocks noChangeArrowheads="1"/>
          </p:cNvSpPr>
          <p:nvPr/>
        </p:nvSpPr>
        <p:spPr bwMode="auto">
          <a:xfrm>
            <a:off x="4210530" y="1118773"/>
            <a:ext cx="869155" cy="680664"/>
          </a:xfrm>
          <a:prstGeom prst="rect">
            <a:avLst/>
          </a:pr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452" name="Rectangle 460"/>
          <p:cNvSpPr>
            <a:spLocks noChangeArrowheads="1"/>
          </p:cNvSpPr>
          <p:nvPr/>
        </p:nvSpPr>
        <p:spPr bwMode="auto">
          <a:xfrm>
            <a:off x="4283835" y="1181604"/>
            <a:ext cx="722551" cy="555004"/>
          </a:xfrm>
          <a:prstGeom prst="rect">
            <a:avLst/>
          </a:prstGeom>
          <a:solidFill>
            <a:schemeClr val="accent1">
              <a:lumMod val="20000"/>
              <a:lumOff val="80000"/>
            </a:schemeClr>
          </a:solidFill>
          <a:ln>
            <a:noFill/>
          </a:ln>
        </p:spPr>
        <p:txBody>
          <a:bodyPr vert="horz" wrap="square" lIns="91440" tIns="45720" rIns="91440" bIns="45720" numCol="1" anchor="t" anchorCtr="0" compatLnSpc="1"/>
          <a:lstStyle/>
          <a:p>
            <a:endParaRPr lang="zh-CN" altLang="en-US"/>
          </a:p>
        </p:txBody>
      </p:sp>
      <p:sp>
        <p:nvSpPr>
          <p:cNvPr id="453" name="Rectangle 461"/>
          <p:cNvSpPr>
            <a:spLocks noChangeArrowheads="1"/>
          </p:cNvSpPr>
          <p:nvPr/>
        </p:nvSpPr>
        <p:spPr bwMode="auto">
          <a:xfrm>
            <a:off x="4388552" y="1286321"/>
            <a:ext cx="513117" cy="34557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4" name="Freeform 462"/>
          <p:cNvSpPr/>
          <p:nvPr/>
        </p:nvSpPr>
        <p:spPr bwMode="auto">
          <a:xfrm>
            <a:off x="4430439" y="1359626"/>
            <a:ext cx="418868" cy="198966"/>
          </a:xfrm>
          <a:custGeom>
            <a:avLst/>
            <a:gdLst>
              <a:gd name="T0" fmla="*/ 219 w 226"/>
              <a:gd name="T1" fmla="*/ 46 h 106"/>
              <a:gd name="T2" fmla="*/ 157 w 226"/>
              <a:gd name="T3" fmla="*/ 4 h 106"/>
              <a:gd name="T4" fmla="*/ 128 w 226"/>
              <a:gd name="T5" fmla="*/ 31 h 106"/>
              <a:gd name="T6" fmla="*/ 124 w 226"/>
              <a:gd name="T7" fmla="*/ 0 h 106"/>
              <a:gd name="T8" fmla="*/ 117 w 226"/>
              <a:gd name="T9" fmla="*/ 11 h 106"/>
              <a:gd name="T10" fmla="*/ 113 w 226"/>
              <a:gd name="T11" fmla="*/ 10 h 106"/>
              <a:gd name="T12" fmla="*/ 109 w 226"/>
              <a:gd name="T13" fmla="*/ 11 h 106"/>
              <a:gd name="T14" fmla="*/ 102 w 226"/>
              <a:gd name="T15" fmla="*/ 0 h 106"/>
              <a:gd name="T16" fmla="*/ 98 w 226"/>
              <a:gd name="T17" fmla="*/ 31 h 106"/>
              <a:gd name="T18" fmla="*/ 69 w 226"/>
              <a:gd name="T19" fmla="*/ 4 h 106"/>
              <a:gd name="T20" fmla="*/ 6 w 226"/>
              <a:gd name="T21" fmla="*/ 46 h 106"/>
              <a:gd name="T22" fmla="*/ 45 w 226"/>
              <a:gd name="T23" fmla="*/ 101 h 106"/>
              <a:gd name="T24" fmla="*/ 47 w 226"/>
              <a:gd name="T25" fmla="*/ 74 h 106"/>
              <a:gd name="T26" fmla="*/ 73 w 226"/>
              <a:gd name="T27" fmla="*/ 86 h 106"/>
              <a:gd name="T28" fmla="*/ 90 w 226"/>
              <a:gd name="T29" fmla="*/ 74 h 106"/>
              <a:gd name="T30" fmla="*/ 113 w 226"/>
              <a:gd name="T31" fmla="*/ 106 h 106"/>
              <a:gd name="T32" fmla="*/ 135 w 226"/>
              <a:gd name="T33" fmla="*/ 74 h 106"/>
              <a:gd name="T34" fmla="*/ 153 w 226"/>
              <a:gd name="T35" fmla="*/ 86 h 106"/>
              <a:gd name="T36" fmla="*/ 179 w 226"/>
              <a:gd name="T37" fmla="*/ 74 h 106"/>
              <a:gd name="T38" fmla="*/ 181 w 226"/>
              <a:gd name="T39" fmla="*/ 101 h 106"/>
              <a:gd name="T40" fmla="*/ 219 w 226"/>
              <a:gd name="T41"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6" h="106">
                <a:moveTo>
                  <a:pt x="219" y="46"/>
                </a:moveTo>
                <a:cubicBezTo>
                  <a:pt x="213" y="20"/>
                  <a:pt x="182" y="9"/>
                  <a:pt x="157" y="4"/>
                </a:cubicBezTo>
                <a:cubicBezTo>
                  <a:pt x="182" y="38"/>
                  <a:pt x="137" y="50"/>
                  <a:pt x="128" y="31"/>
                </a:cubicBezTo>
                <a:cubicBezTo>
                  <a:pt x="122" y="19"/>
                  <a:pt x="124" y="0"/>
                  <a:pt x="124" y="0"/>
                </a:cubicBezTo>
                <a:cubicBezTo>
                  <a:pt x="117" y="11"/>
                  <a:pt x="117" y="11"/>
                  <a:pt x="117" y="11"/>
                </a:cubicBezTo>
                <a:cubicBezTo>
                  <a:pt x="113" y="10"/>
                  <a:pt x="113" y="10"/>
                  <a:pt x="113" y="10"/>
                </a:cubicBezTo>
                <a:cubicBezTo>
                  <a:pt x="109" y="11"/>
                  <a:pt x="109" y="11"/>
                  <a:pt x="109" y="11"/>
                </a:cubicBezTo>
                <a:cubicBezTo>
                  <a:pt x="102" y="0"/>
                  <a:pt x="102" y="0"/>
                  <a:pt x="102" y="0"/>
                </a:cubicBezTo>
                <a:cubicBezTo>
                  <a:pt x="102" y="0"/>
                  <a:pt x="104" y="19"/>
                  <a:pt x="98" y="31"/>
                </a:cubicBezTo>
                <a:cubicBezTo>
                  <a:pt x="88" y="50"/>
                  <a:pt x="43" y="38"/>
                  <a:pt x="69" y="4"/>
                </a:cubicBezTo>
                <a:cubicBezTo>
                  <a:pt x="43" y="9"/>
                  <a:pt x="13" y="20"/>
                  <a:pt x="6" y="46"/>
                </a:cubicBezTo>
                <a:cubicBezTo>
                  <a:pt x="0" y="73"/>
                  <a:pt x="32" y="97"/>
                  <a:pt x="45" y="101"/>
                </a:cubicBezTo>
                <a:cubicBezTo>
                  <a:pt x="45" y="101"/>
                  <a:pt x="32" y="82"/>
                  <a:pt x="47" y="74"/>
                </a:cubicBezTo>
                <a:cubicBezTo>
                  <a:pt x="61" y="67"/>
                  <a:pt x="73" y="86"/>
                  <a:pt x="73" y="86"/>
                </a:cubicBezTo>
                <a:cubicBezTo>
                  <a:pt x="73" y="86"/>
                  <a:pt x="78" y="71"/>
                  <a:pt x="90" y="74"/>
                </a:cubicBezTo>
                <a:cubicBezTo>
                  <a:pt x="103" y="77"/>
                  <a:pt x="113" y="106"/>
                  <a:pt x="113" y="106"/>
                </a:cubicBezTo>
                <a:cubicBezTo>
                  <a:pt x="113" y="106"/>
                  <a:pt x="123" y="77"/>
                  <a:pt x="135" y="74"/>
                </a:cubicBezTo>
                <a:cubicBezTo>
                  <a:pt x="148" y="71"/>
                  <a:pt x="153" y="86"/>
                  <a:pt x="153" y="86"/>
                </a:cubicBezTo>
                <a:cubicBezTo>
                  <a:pt x="153" y="86"/>
                  <a:pt x="165" y="67"/>
                  <a:pt x="179" y="74"/>
                </a:cubicBezTo>
                <a:cubicBezTo>
                  <a:pt x="193" y="82"/>
                  <a:pt x="181" y="101"/>
                  <a:pt x="181" y="101"/>
                </a:cubicBezTo>
                <a:cubicBezTo>
                  <a:pt x="193" y="97"/>
                  <a:pt x="226" y="73"/>
                  <a:pt x="219" y="46"/>
                </a:cubicBezTo>
                <a:close/>
              </a:path>
            </a:pathLst>
          </a:custGeom>
          <a:solidFill>
            <a:srgbClr val="32352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94" name="组合 493"/>
          <p:cNvGrpSpPr/>
          <p:nvPr/>
        </p:nvGrpSpPr>
        <p:grpSpPr>
          <a:xfrm>
            <a:off x="5603470" y="3712188"/>
            <a:ext cx="622903" cy="898520"/>
            <a:chOff x="6147259" y="3733702"/>
            <a:chExt cx="622903" cy="898520"/>
          </a:xfrm>
        </p:grpSpPr>
        <p:sp>
          <p:nvSpPr>
            <p:cNvPr id="456" name="Freeform 65"/>
            <p:cNvSpPr/>
            <p:nvPr/>
          </p:nvSpPr>
          <p:spPr bwMode="auto">
            <a:xfrm>
              <a:off x="6180515" y="3733702"/>
              <a:ext cx="589647" cy="898520"/>
            </a:xfrm>
            <a:custGeom>
              <a:avLst/>
              <a:gdLst>
                <a:gd name="T0" fmla="*/ 686802 w 195"/>
                <a:gd name="T1" fmla="*/ 422275 h 296"/>
                <a:gd name="T2" fmla="*/ 322759 w 195"/>
                <a:gd name="T3" fmla="*/ 15081 h 296"/>
                <a:gd name="T4" fmla="*/ 161380 w 195"/>
                <a:gd name="T5" fmla="*/ 49014 h 296"/>
                <a:gd name="T6" fmla="*/ 161380 w 195"/>
                <a:gd name="T7" fmla="*/ 64095 h 296"/>
                <a:gd name="T8" fmla="*/ 172639 w 195"/>
                <a:gd name="T9" fmla="*/ 64095 h 296"/>
                <a:gd name="T10" fmla="*/ 319006 w 195"/>
                <a:gd name="T11" fmla="*/ 33933 h 296"/>
                <a:gd name="T12" fmla="*/ 671790 w 195"/>
                <a:gd name="T13" fmla="*/ 429815 h 296"/>
                <a:gd name="T14" fmla="*/ 671790 w 195"/>
                <a:gd name="T15" fmla="*/ 742751 h 296"/>
                <a:gd name="T16" fmla="*/ 465374 w 195"/>
                <a:gd name="T17" fmla="*/ 953889 h 296"/>
                <a:gd name="T18" fmla="*/ 491645 w 195"/>
                <a:gd name="T19" fmla="*/ 821928 h 296"/>
                <a:gd name="T20" fmla="*/ 334018 w 195"/>
                <a:gd name="T21" fmla="*/ 452437 h 296"/>
                <a:gd name="T22" fmla="*/ 412832 w 195"/>
                <a:gd name="T23" fmla="*/ 312936 h 296"/>
                <a:gd name="T24" fmla="*/ 360289 w 195"/>
                <a:gd name="T25" fmla="*/ 263922 h 296"/>
                <a:gd name="T26" fmla="*/ 277723 w 195"/>
                <a:gd name="T27" fmla="*/ 165894 h 296"/>
                <a:gd name="T28" fmla="*/ 243946 w 195"/>
                <a:gd name="T29" fmla="*/ 260151 h 296"/>
                <a:gd name="T30" fmla="*/ 191404 w 195"/>
                <a:gd name="T31" fmla="*/ 275233 h 296"/>
                <a:gd name="T32" fmla="*/ 123850 w 195"/>
                <a:gd name="T33" fmla="*/ 309165 h 296"/>
                <a:gd name="T34" fmla="*/ 22518 w 195"/>
                <a:gd name="T35" fmla="*/ 275233 h 296"/>
                <a:gd name="T36" fmla="*/ 45036 w 195"/>
                <a:gd name="T37" fmla="*/ 395883 h 296"/>
                <a:gd name="T38" fmla="*/ 45036 w 195"/>
                <a:gd name="T39" fmla="*/ 444897 h 296"/>
                <a:gd name="T40" fmla="*/ 266464 w 195"/>
                <a:gd name="T41" fmla="*/ 486370 h 296"/>
                <a:gd name="T42" fmla="*/ 202663 w 195"/>
                <a:gd name="T43" fmla="*/ 878482 h 296"/>
                <a:gd name="T44" fmla="*/ 439103 w 195"/>
                <a:gd name="T45" fmla="*/ 991592 h 296"/>
                <a:gd name="T46" fmla="*/ 690555 w 195"/>
                <a:gd name="T47" fmla="*/ 750292 h 296"/>
                <a:gd name="T48" fmla="*/ 686802 w 195"/>
                <a:gd name="T49" fmla="*/ 422275 h 2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5" h="296">
                  <a:moveTo>
                    <a:pt x="183" y="112"/>
                  </a:moveTo>
                  <a:cubicBezTo>
                    <a:pt x="151" y="27"/>
                    <a:pt x="104" y="8"/>
                    <a:pt x="86" y="4"/>
                  </a:cubicBezTo>
                  <a:cubicBezTo>
                    <a:pt x="68" y="0"/>
                    <a:pt x="52" y="4"/>
                    <a:pt x="43" y="13"/>
                  </a:cubicBezTo>
                  <a:cubicBezTo>
                    <a:pt x="42" y="14"/>
                    <a:pt x="42" y="16"/>
                    <a:pt x="43" y="17"/>
                  </a:cubicBezTo>
                  <a:cubicBezTo>
                    <a:pt x="44" y="18"/>
                    <a:pt x="45" y="18"/>
                    <a:pt x="46" y="17"/>
                  </a:cubicBezTo>
                  <a:cubicBezTo>
                    <a:pt x="54" y="9"/>
                    <a:pt x="69" y="6"/>
                    <a:pt x="85" y="9"/>
                  </a:cubicBezTo>
                  <a:cubicBezTo>
                    <a:pt x="102" y="13"/>
                    <a:pt x="147" y="31"/>
                    <a:pt x="179" y="114"/>
                  </a:cubicBezTo>
                  <a:cubicBezTo>
                    <a:pt x="190" y="145"/>
                    <a:pt x="190" y="173"/>
                    <a:pt x="179" y="197"/>
                  </a:cubicBezTo>
                  <a:cubicBezTo>
                    <a:pt x="166" y="225"/>
                    <a:pt x="141" y="243"/>
                    <a:pt x="124" y="253"/>
                  </a:cubicBezTo>
                  <a:cubicBezTo>
                    <a:pt x="129" y="244"/>
                    <a:pt x="132" y="233"/>
                    <a:pt x="131" y="218"/>
                  </a:cubicBezTo>
                  <a:cubicBezTo>
                    <a:pt x="127" y="149"/>
                    <a:pt x="101" y="127"/>
                    <a:pt x="89" y="120"/>
                  </a:cubicBezTo>
                  <a:cubicBezTo>
                    <a:pt x="105" y="109"/>
                    <a:pt x="114" y="95"/>
                    <a:pt x="110" y="83"/>
                  </a:cubicBezTo>
                  <a:cubicBezTo>
                    <a:pt x="108" y="77"/>
                    <a:pt x="103" y="73"/>
                    <a:pt x="96" y="70"/>
                  </a:cubicBezTo>
                  <a:cubicBezTo>
                    <a:pt x="96" y="70"/>
                    <a:pt x="87" y="46"/>
                    <a:pt x="74" y="44"/>
                  </a:cubicBezTo>
                  <a:cubicBezTo>
                    <a:pt x="74" y="44"/>
                    <a:pt x="71" y="61"/>
                    <a:pt x="65" y="69"/>
                  </a:cubicBezTo>
                  <a:cubicBezTo>
                    <a:pt x="60" y="70"/>
                    <a:pt x="55" y="71"/>
                    <a:pt x="51" y="73"/>
                  </a:cubicBezTo>
                  <a:cubicBezTo>
                    <a:pt x="44" y="75"/>
                    <a:pt x="38" y="78"/>
                    <a:pt x="33" y="82"/>
                  </a:cubicBezTo>
                  <a:cubicBezTo>
                    <a:pt x="22" y="83"/>
                    <a:pt x="6" y="73"/>
                    <a:pt x="6" y="73"/>
                  </a:cubicBezTo>
                  <a:cubicBezTo>
                    <a:pt x="0" y="83"/>
                    <a:pt x="9" y="100"/>
                    <a:pt x="12" y="105"/>
                  </a:cubicBezTo>
                  <a:cubicBezTo>
                    <a:pt x="10" y="110"/>
                    <a:pt x="10" y="114"/>
                    <a:pt x="12" y="118"/>
                  </a:cubicBezTo>
                  <a:cubicBezTo>
                    <a:pt x="17" y="134"/>
                    <a:pt x="44" y="138"/>
                    <a:pt x="71" y="129"/>
                  </a:cubicBezTo>
                  <a:cubicBezTo>
                    <a:pt x="71" y="129"/>
                    <a:pt x="107" y="186"/>
                    <a:pt x="54" y="233"/>
                  </a:cubicBezTo>
                  <a:cubicBezTo>
                    <a:pt x="12" y="270"/>
                    <a:pt x="85" y="296"/>
                    <a:pt x="117" y="263"/>
                  </a:cubicBezTo>
                  <a:cubicBezTo>
                    <a:pt x="133" y="255"/>
                    <a:pt x="167" y="235"/>
                    <a:pt x="184" y="199"/>
                  </a:cubicBezTo>
                  <a:cubicBezTo>
                    <a:pt x="195" y="173"/>
                    <a:pt x="195" y="144"/>
                    <a:pt x="183" y="112"/>
                  </a:cubicBezTo>
                  <a:close/>
                </a:path>
              </a:pathLst>
            </a:custGeom>
            <a:solidFill>
              <a:schemeClr val="tx1"/>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sp>
          <p:nvSpPr>
            <p:cNvPr id="457" name="Line 66"/>
            <p:cNvSpPr>
              <a:spLocks noChangeShapeType="1"/>
            </p:cNvSpPr>
            <p:nvPr/>
          </p:nvSpPr>
          <p:spPr bwMode="auto">
            <a:xfrm flipH="1">
              <a:off x="6147259" y="4097967"/>
              <a:ext cx="144534" cy="33231"/>
            </a:xfrm>
            <a:prstGeom prst="line">
              <a:avLst/>
            </a:prstGeom>
            <a:solidFill>
              <a:schemeClr val="tx1"/>
            </a:solidFill>
            <a:ln w="3175" cap="rnd">
              <a:solidFill>
                <a:schemeClr val="tx1"/>
              </a:solidFill>
              <a:round/>
            </a:ln>
          </p:spPr>
          <p:txBody>
            <a:bodyPr/>
            <a:lstStyle/>
            <a:p>
              <a:endParaRPr lang="zh-CN" altLang="en-US"/>
            </a:p>
          </p:txBody>
        </p:sp>
        <p:sp>
          <p:nvSpPr>
            <p:cNvPr id="458" name="Line 67"/>
            <p:cNvSpPr>
              <a:spLocks noChangeShapeType="1"/>
            </p:cNvSpPr>
            <p:nvPr/>
          </p:nvSpPr>
          <p:spPr bwMode="auto">
            <a:xfrm flipH="1">
              <a:off x="6156213" y="4094133"/>
              <a:ext cx="130464" cy="63906"/>
            </a:xfrm>
            <a:prstGeom prst="line">
              <a:avLst/>
            </a:prstGeom>
            <a:solidFill>
              <a:schemeClr val="tx1"/>
            </a:solidFill>
            <a:ln w="3175" cap="rnd">
              <a:solidFill>
                <a:schemeClr val="tx1"/>
              </a:solidFill>
              <a:round/>
            </a:ln>
          </p:spPr>
          <p:txBody>
            <a:bodyPr/>
            <a:lstStyle/>
            <a:p>
              <a:endParaRPr lang="zh-CN" altLang="en-US"/>
            </a:p>
          </p:txBody>
        </p:sp>
        <p:sp>
          <p:nvSpPr>
            <p:cNvPr id="459" name="Line 68"/>
            <p:cNvSpPr>
              <a:spLocks noChangeShapeType="1"/>
            </p:cNvSpPr>
            <p:nvPr/>
          </p:nvSpPr>
          <p:spPr bwMode="auto">
            <a:xfrm flipH="1">
              <a:off x="6162608" y="4097967"/>
              <a:ext cx="120232" cy="84356"/>
            </a:xfrm>
            <a:prstGeom prst="line">
              <a:avLst/>
            </a:prstGeom>
            <a:solidFill>
              <a:schemeClr val="tx1"/>
            </a:solidFill>
            <a:ln w="3175" cap="rnd">
              <a:solidFill>
                <a:schemeClr val="tx1"/>
              </a:solidFill>
              <a:round/>
            </a:ln>
          </p:spPr>
          <p:txBody>
            <a:bodyPr/>
            <a:lstStyle/>
            <a:p>
              <a:endParaRPr lang="zh-CN" altLang="en-US"/>
            </a:p>
          </p:txBody>
        </p:sp>
        <p:sp>
          <p:nvSpPr>
            <p:cNvPr id="460" name="Line 69"/>
            <p:cNvSpPr>
              <a:spLocks noChangeShapeType="1"/>
            </p:cNvSpPr>
            <p:nvPr/>
          </p:nvSpPr>
          <p:spPr bwMode="auto">
            <a:xfrm flipV="1">
              <a:off x="6461908" y="3910083"/>
              <a:ext cx="102325" cy="102250"/>
            </a:xfrm>
            <a:prstGeom prst="line">
              <a:avLst/>
            </a:prstGeom>
            <a:solidFill>
              <a:schemeClr val="tx1"/>
            </a:solidFill>
            <a:ln w="3175" cap="rnd">
              <a:solidFill>
                <a:schemeClr val="tx1"/>
              </a:solidFill>
              <a:round/>
            </a:ln>
          </p:spPr>
          <p:txBody>
            <a:bodyPr/>
            <a:lstStyle/>
            <a:p>
              <a:endParaRPr lang="zh-CN" altLang="en-US"/>
            </a:p>
          </p:txBody>
        </p:sp>
        <p:sp>
          <p:nvSpPr>
            <p:cNvPr id="461" name="Line 70"/>
            <p:cNvSpPr>
              <a:spLocks noChangeShapeType="1"/>
            </p:cNvSpPr>
            <p:nvPr/>
          </p:nvSpPr>
          <p:spPr bwMode="auto">
            <a:xfrm flipV="1">
              <a:off x="6461908" y="3930533"/>
              <a:ext cx="124069" cy="76687"/>
            </a:xfrm>
            <a:prstGeom prst="line">
              <a:avLst/>
            </a:prstGeom>
            <a:solidFill>
              <a:schemeClr val="tx1"/>
            </a:solidFill>
            <a:ln w="3175" cap="rnd">
              <a:solidFill>
                <a:schemeClr val="tx1"/>
              </a:solidFill>
              <a:round/>
            </a:ln>
          </p:spPr>
          <p:txBody>
            <a:bodyPr/>
            <a:lstStyle/>
            <a:p>
              <a:endParaRPr lang="zh-CN" altLang="en-US"/>
            </a:p>
          </p:txBody>
        </p:sp>
        <p:sp>
          <p:nvSpPr>
            <p:cNvPr id="462" name="Line 71"/>
            <p:cNvSpPr>
              <a:spLocks noChangeShapeType="1"/>
            </p:cNvSpPr>
            <p:nvPr/>
          </p:nvSpPr>
          <p:spPr bwMode="auto">
            <a:xfrm flipV="1">
              <a:off x="6464466" y="3948427"/>
              <a:ext cx="136860" cy="54959"/>
            </a:xfrm>
            <a:prstGeom prst="line">
              <a:avLst/>
            </a:prstGeom>
            <a:solidFill>
              <a:schemeClr val="tx1"/>
            </a:solidFill>
            <a:ln w="3175" cap="rnd">
              <a:solidFill>
                <a:schemeClr val="tx1"/>
              </a:solidFill>
              <a:round/>
            </a:ln>
          </p:spPr>
          <p:txBody>
            <a:bodyPr/>
            <a:lstStyle/>
            <a:p>
              <a:endParaRPr lang="zh-CN" altLang="en-US"/>
            </a:p>
          </p:txBody>
        </p:sp>
        <p:sp>
          <p:nvSpPr>
            <p:cNvPr id="463" name="Freeform 72"/>
            <p:cNvSpPr/>
            <p:nvPr/>
          </p:nvSpPr>
          <p:spPr bwMode="auto">
            <a:xfrm>
              <a:off x="6373653" y="4064735"/>
              <a:ext cx="24303" cy="17894"/>
            </a:xfrm>
            <a:custGeom>
              <a:avLst/>
              <a:gdLst>
                <a:gd name="T0" fmla="*/ 0 w 8"/>
                <a:gd name="T1" fmla="*/ 14817 h 6"/>
                <a:gd name="T2" fmla="*/ 18852 w 8"/>
                <a:gd name="T3" fmla="*/ 22225 h 6"/>
                <a:gd name="T4" fmla="*/ 30163 w 8"/>
                <a:gd name="T5" fmla="*/ 3704 h 6"/>
                <a:gd name="T6" fmla="*/ 0 w 8"/>
                <a:gd name="T7" fmla="*/ 1481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6">
                  <a:moveTo>
                    <a:pt x="0" y="4"/>
                  </a:moveTo>
                  <a:cubicBezTo>
                    <a:pt x="0" y="4"/>
                    <a:pt x="4" y="6"/>
                    <a:pt x="5" y="6"/>
                  </a:cubicBezTo>
                  <a:cubicBezTo>
                    <a:pt x="5" y="6"/>
                    <a:pt x="7" y="3"/>
                    <a:pt x="8" y="1"/>
                  </a:cubicBezTo>
                  <a:cubicBezTo>
                    <a:pt x="8" y="1"/>
                    <a:pt x="3" y="0"/>
                    <a:pt x="0" y="4"/>
                  </a:cubicBezTo>
                  <a:close/>
                </a:path>
              </a:pathLst>
            </a:custGeom>
            <a:solidFill>
              <a:srgbClr val="FFFFFF"/>
            </a:solidFill>
            <a:ln w="9525">
              <a:noFill/>
              <a:round/>
            </a:ln>
          </p:spPr>
          <p:txBody>
            <a:bodyPr/>
            <a:lstStyle/>
            <a:p>
              <a:endParaRPr lang="zh-CN" altLang="en-US"/>
            </a:p>
          </p:txBody>
        </p:sp>
        <p:sp>
          <p:nvSpPr>
            <p:cNvPr id="464" name="Freeform 73"/>
            <p:cNvSpPr/>
            <p:nvPr/>
          </p:nvSpPr>
          <p:spPr bwMode="auto">
            <a:xfrm>
              <a:off x="6271328" y="4031504"/>
              <a:ext cx="78023" cy="86912"/>
            </a:xfrm>
            <a:custGeom>
              <a:avLst/>
              <a:gdLst>
                <a:gd name="T0" fmla="*/ 0 w 26"/>
                <a:gd name="T1" fmla="*/ 63281 h 29"/>
                <a:gd name="T2" fmla="*/ 96838 w 26"/>
                <a:gd name="T3" fmla="*/ 40947 h 29"/>
                <a:gd name="T4" fmla="*/ 0 w 26"/>
                <a:gd name="T5" fmla="*/ 63281 h 29"/>
                <a:gd name="T6" fmla="*/ 0 60000 65536"/>
                <a:gd name="T7" fmla="*/ 0 60000 65536"/>
                <a:gd name="T8" fmla="*/ 0 60000 65536"/>
              </a:gdLst>
              <a:ahLst/>
              <a:cxnLst>
                <a:cxn ang="T6">
                  <a:pos x="T0" y="T1"/>
                </a:cxn>
                <a:cxn ang="T7">
                  <a:pos x="T2" y="T3"/>
                </a:cxn>
                <a:cxn ang="T8">
                  <a:pos x="T4" y="T5"/>
                </a:cxn>
              </a:cxnLst>
              <a:rect l="0" t="0" r="r" b="b"/>
              <a:pathLst>
                <a:path w="26" h="29">
                  <a:moveTo>
                    <a:pt x="0" y="17"/>
                  </a:moveTo>
                  <a:cubicBezTo>
                    <a:pt x="0" y="17"/>
                    <a:pt x="7" y="0"/>
                    <a:pt x="26" y="11"/>
                  </a:cubicBezTo>
                  <a:cubicBezTo>
                    <a:pt x="26" y="11"/>
                    <a:pt x="17" y="29"/>
                    <a:pt x="0" y="17"/>
                  </a:cubicBezTo>
                </a:path>
              </a:pathLst>
            </a:custGeom>
            <a:solidFill>
              <a:srgbClr val="FFFFFF"/>
            </a:solidFill>
            <a:ln w="3175" cap="rnd">
              <a:noFill/>
              <a:prstDash val="solid"/>
              <a:round/>
            </a:ln>
          </p:spPr>
          <p:txBody>
            <a:bodyPr/>
            <a:lstStyle/>
            <a:p>
              <a:endParaRPr lang="zh-CN" altLang="en-US"/>
            </a:p>
          </p:txBody>
        </p:sp>
        <p:sp>
          <p:nvSpPr>
            <p:cNvPr id="465" name="Freeform 74"/>
            <p:cNvSpPr/>
            <p:nvPr/>
          </p:nvSpPr>
          <p:spPr bwMode="auto">
            <a:xfrm>
              <a:off x="6271328" y="4031504"/>
              <a:ext cx="78023" cy="86912"/>
            </a:xfrm>
            <a:custGeom>
              <a:avLst/>
              <a:gdLst>
                <a:gd name="T0" fmla="*/ 0 w 26"/>
                <a:gd name="T1" fmla="*/ 63281 h 29"/>
                <a:gd name="T2" fmla="*/ 96838 w 26"/>
                <a:gd name="T3" fmla="*/ 40947 h 29"/>
                <a:gd name="T4" fmla="*/ 0 w 26"/>
                <a:gd name="T5" fmla="*/ 63281 h 29"/>
                <a:gd name="T6" fmla="*/ 0 60000 65536"/>
                <a:gd name="T7" fmla="*/ 0 60000 65536"/>
                <a:gd name="T8" fmla="*/ 0 60000 65536"/>
              </a:gdLst>
              <a:ahLst/>
              <a:cxnLst>
                <a:cxn ang="T6">
                  <a:pos x="T0" y="T1"/>
                </a:cxn>
                <a:cxn ang="T7">
                  <a:pos x="T2" y="T3"/>
                </a:cxn>
                <a:cxn ang="T8">
                  <a:pos x="T4" y="T5"/>
                </a:cxn>
              </a:cxnLst>
              <a:rect l="0" t="0" r="r" b="b"/>
              <a:pathLst>
                <a:path w="26" h="29">
                  <a:moveTo>
                    <a:pt x="0" y="17"/>
                  </a:moveTo>
                  <a:cubicBezTo>
                    <a:pt x="0" y="17"/>
                    <a:pt x="7" y="0"/>
                    <a:pt x="26" y="11"/>
                  </a:cubicBezTo>
                  <a:cubicBezTo>
                    <a:pt x="26" y="11"/>
                    <a:pt x="17" y="29"/>
                    <a:pt x="0" y="17"/>
                  </a:cubicBezTo>
                </a:path>
              </a:pathLst>
            </a:custGeom>
            <a:solidFill>
              <a:srgbClr val="FFFFFF"/>
            </a:solidFill>
            <a:ln w="3175" cap="rnd">
              <a:noFill/>
              <a:prstDash val="solid"/>
              <a:round/>
            </a:ln>
          </p:spPr>
          <p:txBody>
            <a:bodyPr/>
            <a:lstStyle/>
            <a:p>
              <a:endParaRPr lang="zh-CN" altLang="en-US"/>
            </a:p>
          </p:txBody>
        </p:sp>
        <p:sp>
          <p:nvSpPr>
            <p:cNvPr id="466" name="Freeform 75"/>
            <p:cNvSpPr/>
            <p:nvPr/>
          </p:nvSpPr>
          <p:spPr bwMode="auto">
            <a:xfrm>
              <a:off x="6289235" y="4051954"/>
              <a:ext cx="39651" cy="42178"/>
            </a:xfrm>
            <a:custGeom>
              <a:avLst/>
              <a:gdLst>
                <a:gd name="T0" fmla="*/ 45427 w 13"/>
                <a:gd name="T1" fmla="*/ 18710 h 14"/>
                <a:gd name="T2" fmla="*/ 34071 w 13"/>
                <a:gd name="T3" fmla="*/ 48645 h 14"/>
                <a:gd name="T4" fmla="*/ 3786 w 13"/>
                <a:gd name="T5" fmla="*/ 33677 h 14"/>
                <a:gd name="T6" fmla="*/ 15142 w 13"/>
                <a:gd name="T7" fmla="*/ 7484 h 14"/>
                <a:gd name="T8" fmla="*/ 45427 w 13"/>
                <a:gd name="T9" fmla="*/ 1871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4">
                  <a:moveTo>
                    <a:pt x="12" y="5"/>
                  </a:moveTo>
                  <a:cubicBezTo>
                    <a:pt x="13" y="8"/>
                    <a:pt x="12" y="11"/>
                    <a:pt x="9" y="13"/>
                  </a:cubicBezTo>
                  <a:cubicBezTo>
                    <a:pt x="6" y="14"/>
                    <a:pt x="2" y="12"/>
                    <a:pt x="1" y="9"/>
                  </a:cubicBezTo>
                  <a:cubicBezTo>
                    <a:pt x="0" y="6"/>
                    <a:pt x="1" y="3"/>
                    <a:pt x="4" y="2"/>
                  </a:cubicBezTo>
                  <a:cubicBezTo>
                    <a:pt x="7" y="0"/>
                    <a:pt x="11" y="2"/>
                    <a:pt x="12" y="5"/>
                  </a:cubicBezTo>
                  <a:close/>
                </a:path>
              </a:pathLst>
            </a:custGeom>
            <a:solidFill>
              <a:srgbClr val="FFFFFF"/>
            </a:solidFill>
            <a:ln w="9525">
              <a:noFill/>
              <a:round/>
            </a:ln>
          </p:spPr>
          <p:txBody>
            <a:bodyPr/>
            <a:lstStyle/>
            <a:p>
              <a:endParaRPr lang="zh-CN" altLang="en-US"/>
            </a:p>
          </p:txBody>
        </p:sp>
        <p:sp>
          <p:nvSpPr>
            <p:cNvPr id="467" name="Freeform 76"/>
            <p:cNvSpPr/>
            <p:nvPr/>
          </p:nvSpPr>
          <p:spPr bwMode="auto">
            <a:xfrm>
              <a:off x="6295630" y="4055789"/>
              <a:ext cx="24303" cy="33231"/>
            </a:xfrm>
            <a:custGeom>
              <a:avLst/>
              <a:gdLst>
                <a:gd name="T0" fmla="*/ 7541 w 8"/>
                <a:gd name="T1" fmla="*/ 0 h 11"/>
                <a:gd name="T2" fmla="*/ 22622 w 8"/>
                <a:gd name="T3" fmla="*/ 41275 h 11"/>
                <a:gd name="T4" fmla="*/ 7541 w 8"/>
                <a:gd name="T5" fmla="*/ 0 h 11"/>
                <a:gd name="T6" fmla="*/ 0 60000 65536"/>
                <a:gd name="T7" fmla="*/ 0 60000 65536"/>
                <a:gd name="T8" fmla="*/ 0 60000 65536"/>
              </a:gdLst>
              <a:ahLst/>
              <a:cxnLst>
                <a:cxn ang="T6">
                  <a:pos x="T0" y="T1"/>
                </a:cxn>
                <a:cxn ang="T7">
                  <a:pos x="T2" y="T3"/>
                </a:cxn>
                <a:cxn ang="T8">
                  <a:pos x="T4" y="T5"/>
                </a:cxn>
              </a:cxnLst>
              <a:rect l="0" t="0" r="r" b="b"/>
              <a:pathLst>
                <a:path w="8" h="11">
                  <a:moveTo>
                    <a:pt x="2" y="0"/>
                  </a:moveTo>
                  <a:cubicBezTo>
                    <a:pt x="2" y="0"/>
                    <a:pt x="0" y="7"/>
                    <a:pt x="6" y="11"/>
                  </a:cubicBezTo>
                  <a:cubicBezTo>
                    <a:pt x="6" y="11"/>
                    <a:pt x="8" y="5"/>
                    <a:pt x="2" y="0"/>
                  </a:cubicBezTo>
                  <a:close/>
                </a:path>
              </a:pathLst>
            </a:custGeom>
            <a:solidFill>
              <a:srgbClr val="FFFFFF"/>
            </a:solidFill>
            <a:ln w="9525">
              <a:noFill/>
              <a:round/>
            </a:ln>
          </p:spPr>
          <p:txBody>
            <a:bodyPr/>
            <a:lstStyle/>
            <a:p>
              <a:endParaRPr lang="zh-CN" altLang="en-US"/>
            </a:p>
          </p:txBody>
        </p:sp>
        <p:sp>
          <p:nvSpPr>
            <p:cNvPr id="468" name="Freeform 77"/>
            <p:cNvSpPr/>
            <p:nvPr/>
          </p:nvSpPr>
          <p:spPr bwMode="auto">
            <a:xfrm>
              <a:off x="6397955" y="3979102"/>
              <a:ext cx="66511" cy="76687"/>
            </a:xfrm>
            <a:custGeom>
              <a:avLst/>
              <a:gdLst>
                <a:gd name="T0" fmla="*/ 82550 w 22"/>
                <a:gd name="T1" fmla="*/ 19050 h 25"/>
                <a:gd name="T2" fmla="*/ 0 w 22"/>
                <a:gd name="T3" fmla="*/ 80010 h 25"/>
                <a:gd name="T4" fmla="*/ 82550 w 22"/>
                <a:gd name="T5" fmla="*/ 19050 h 25"/>
                <a:gd name="T6" fmla="*/ 0 60000 65536"/>
                <a:gd name="T7" fmla="*/ 0 60000 65536"/>
                <a:gd name="T8" fmla="*/ 0 60000 65536"/>
              </a:gdLst>
              <a:ahLst/>
              <a:cxnLst>
                <a:cxn ang="T6">
                  <a:pos x="T0" y="T1"/>
                </a:cxn>
                <a:cxn ang="T7">
                  <a:pos x="T2" y="T3"/>
                </a:cxn>
                <a:cxn ang="T8">
                  <a:pos x="T4" y="T5"/>
                </a:cxn>
              </a:cxnLst>
              <a:rect l="0" t="0" r="r" b="b"/>
              <a:pathLst>
                <a:path w="22" h="25">
                  <a:moveTo>
                    <a:pt x="22" y="5"/>
                  </a:moveTo>
                  <a:cubicBezTo>
                    <a:pt x="22" y="5"/>
                    <a:pt x="4" y="0"/>
                    <a:pt x="0" y="21"/>
                  </a:cubicBezTo>
                  <a:cubicBezTo>
                    <a:pt x="0" y="21"/>
                    <a:pt x="20" y="25"/>
                    <a:pt x="22" y="5"/>
                  </a:cubicBezTo>
                </a:path>
              </a:pathLst>
            </a:custGeom>
            <a:solidFill>
              <a:srgbClr val="FFFFFF"/>
            </a:solidFill>
            <a:ln w="3175" cap="rnd">
              <a:noFill/>
              <a:prstDash val="solid"/>
              <a:round/>
            </a:ln>
          </p:spPr>
          <p:txBody>
            <a:bodyPr/>
            <a:lstStyle/>
            <a:p>
              <a:endParaRPr lang="zh-CN" altLang="en-US"/>
            </a:p>
          </p:txBody>
        </p:sp>
        <p:sp>
          <p:nvSpPr>
            <p:cNvPr id="469" name="Freeform 78"/>
            <p:cNvSpPr/>
            <p:nvPr/>
          </p:nvSpPr>
          <p:spPr bwMode="auto">
            <a:xfrm>
              <a:off x="6397955" y="3979102"/>
              <a:ext cx="66511" cy="76687"/>
            </a:xfrm>
            <a:custGeom>
              <a:avLst/>
              <a:gdLst>
                <a:gd name="T0" fmla="*/ 82550 w 22"/>
                <a:gd name="T1" fmla="*/ 19050 h 25"/>
                <a:gd name="T2" fmla="*/ 0 w 22"/>
                <a:gd name="T3" fmla="*/ 80010 h 25"/>
                <a:gd name="T4" fmla="*/ 82550 w 22"/>
                <a:gd name="T5" fmla="*/ 19050 h 25"/>
                <a:gd name="T6" fmla="*/ 0 60000 65536"/>
                <a:gd name="T7" fmla="*/ 0 60000 65536"/>
                <a:gd name="T8" fmla="*/ 0 60000 65536"/>
              </a:gdLst>
              <a:ahLst/>
              <a:cxnLst>
                <a:cxn ang="T6">
                  <a:pos x="T0" y="T1"/>
                </a:cxn>
                <a:cxn ang="T7">
                  <a:pos x="T2" y="T3"/>
                </a:cxn>
                <a:cxn ang="T8">
                  <a:pos x="T4" y="T5"/>
                </a:cxn>
              </a:cxnLst>
              <a:rect l="0" t="0" r="r" b="b"/>
              <a:pathLst>
                <a:path w="22" h="25">
                  <a:moveTo>
                    <a:pt x="22" y="5"/>
                  </a:moveTo>
                  <a:cubicBezTo>
                    <a:pt x="22" y="5"/>
                    <a:pt x="4" y="0"/>
                    <a:pt x="0" y="21"/>
                  </a:cubicBezTo>
                  <a:cubicBezTo>
                    <a:pt x="0" y="21"/>
                    <a:pt x="20" y="25"/>
                    <a:pt x="22" y="5"/>
                  </a:cubicBezTo>
                </a:path>
              </a:pathLst>
            </a:custGeom>
            <a:solidFill>
              <a:srgbClr val="FFFFFF"/>
            </a:solidFill>
            <a:ln w="3175" cap="rnd">
              <a:noFill/>
              <a:prstDash val="solid"/>
              <a:round/>
            </a:ln>
          </p:spPr>
          <p:txBody>
            <a:bodyPr/>
            <a:lstStyle/>
            <a:p>
              <a:endParaRPr lang="zh-CN" altLang="en-US"/>
            </a:p>
          </p:txBody>
        </p:sp>
        <p:sp>
          <p:nvSpPr>
            <p:cNvPr id="470" name="Freeform 79"/>
            <p:cNvSpPr/>
            <p:nvPr/>
          </p:nvSpPr>
          <p:spPr bwMode="auto">
            <a:xfrm>
              <a:off x="6415862" y="3994439"/>
              <a:ext cx="42209" cy="42178"/>
            </a:xfrm>
            <a:custGeom>
              <a:avLst/>
              <a:gdLst>
                <a:gd name="T0" fmla="*/ 44904 w 14"/>
                <a:gd name="T1" fmla="*/ 18710 h 14"/>
                <a:gd name="T2" fmla="*/ 33678 w 14"/>
                <a:gd name="T3" fmla="*/ 44903 h 14"/>
                <a:gd name="T4" fmla="*/ 3742 w 14"/>
                <a:gd name="T5" fmla="*/ 33677 h 14"/>
                <a:gd name="T6" fmla="*/ 14968 w 14"/>
                <a:gd name="T7" fmla="*/ 3742 h 14"/>
                <a:gd name="T8" fmla="*/ 44904 w 14"/>
                <a:gd name="T9" fmla="*/ 1871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12" y="5"/>
                  </a:moveTo>
                  <a:cubicBezTo>
                    <a:pt x="14" y="8"/>
                    <a:pt x="12" y="11"/>
                    <a:pt x="9" y="12"/>
                  </a:cubicBezTo>
                  <a:cubicBezTo>
                    <a:pt x="6" y="14"/>
                    <a:pt x="2" y="12"/>
                    <a:pt x="1" y="9"/>
                  </a:cubicBezTo>
                  <a:cubicBezTo>
                    <a:pt x="0" y="6"/>
                    <a:pt x="1" y="3"/>
                    <a:pt x="4" y="1"/>
                  </a:cubicBezTo>
                  <a:cubicBezTo>
                    <a:pt x="8" y="0"/>
                    <a:pt x="11" y="2"/>
                    <a:pt x="12" y="5"/>
                  </a:cubicBezTo>
                  <a:close/>
                </a:path>
              </a:pathLst>
            </a:custGeom>
            <a:solidFill>
              <a:srgbClr val="FFFFFF"/>
            </a:solidFill>
            <a:ln w="9525">
              <a:noFill/>
              <a:round/>
            </a:ln>
          </p:spPr>
          <p:txBody>
            <a:bodyPr/>
            <a:lstStyle/>
            <a:p>
              <a:endParaRPr lang="zh-CN" altLang="en-US"/>
            </a:p>
          </p:txBody>
        </p:sp>
        <p:sp>
          <p:nvSpPr>
            <p:cNvPr id="471" name="Freeform 80"/>
            <p:cNvSpPr/>
            <p:nvPr/>
          </p:nvSpPr>
          <p:spPr bwMode="auto">
            <a:xfrm>
              <a:off x="6422257" y="3996995"/>
              <a:ext cx="24303" cy="34509"/>
            </a:xfrm>
            <a:custGeom>
              <a:avLst/>
              <a:gdLst>
                <a:gd name="T0" fmla="*/ 7541 w 8"/>
                <a:gd name="T1" fmla="*/ 0 h 11"/>
                <a:gd name="T2" fmla="*/ 26393 w 8"/>
                <a:gd name="T3" fmla="*/ 42862 h 11"/>
                <a:gd name="T4" fmla="*/ 7541 w 8"/>
                <a:gd name="T5" fmla="*/ 0 h 11"/>
                <a:gd name="T6" fmla="*/ 0 60000 65536"/>
                <a:gd name="T7" fmla="*/ 0 60000 65536"/>
                <a:gd name="T8" fmla="*/ 0 60000 65536"/>
              </a:gdLst>
              <a:ahLst/>
              <a:cxnLst>
                <a:cxn ang="T6">
                  <a:pos x="T0" y="T1"/>
                </a:cxn>
                <a:cxn ang="T7">
                  <a:pos x="T2" y="T3"/>
                </a:cxn>
                <a:cxn ang="T8">
                  <a:pos x="T4" y="T5"/>
                </a:cxn>
              </a:cxnLst>
              <a:rect l="0" t="0" r="r" b="b"/>
              <a:pathLst>
                <a:path w="8" h="11">
                  <a:moveTo>
                    <a:pt x="2" y="0"/>
                  </a:moveTo>
                  <a:cubicBezTo>
                    <a:pt x="2" y="0"/>
                    <a:pt x="0" y="6"/>
                    <a:pt x="7" y="11"/>
                  </a:cubicBezTo>
                  <a:cubicBezTo>
                    <a:pt x="7" y="11"/>
                    <a:pt x="8" y="5"/>
                    <a:pt x="2" y="0"/>
                  </a:cubicBezTo>
                  <a:close/>
                </a:path>
              </a:pathLst>
            </a:custGeom>
            <a:solidFill>
              <a:srgbClr val="FFFFFF"/>
            </a:solidFill>
            <a:ln w="9525">
              <a:noFill/>
              <a:round/>
            </a:ln>
          </p:spPr>
          <p:txBody>
            <a:bodyPr/>
            <a:lstStyle/>
            <a:p>
              <a:endParaRPr lang="zh-CN" altLang="en-US"/>
            </a:p>
          </p:txBody>
        </p:sp>
      </p:grpSp>
      <p:pic>
        <p:nvPicPr>
          <p:cNvPr id="472" name="图片 471"/>
          <p:cNvPicPr>
            <a:picLocks noChangeAspect="1"/>
          </p:cNvPicPr>
          <p:nvPr/>
        </p:nvPicPr>
        <p:blipFill>
          <a:blip r:embed="rId15" cstate="print"/>
          <a:stretch>
            <a:fillRect/>
          </a:stretch>
        </p:blipFill>
        <p:spPr>
          <a:xfrm>
            <a:off x="5376145" y="5077084"/>
            <a:ext cx="622849" cy="1009445"/>
          </a:xfrm>
          <a:prstGeom prst="rect">
            <a:avLst/>
          </a:prstGeom>
        </p:spPr>
      </p:pic>
      <p:sp>
        <p:nvSpPr>
          <p:cNvPr id="2" name="标题 1"/>
          <p:cNvSpPr>
            <a:spLocks noGrp="1"/>
          </p:cNvSpPr>
          <p:nvPr>
            <p:ph type="ctrTitle" hasCustomPrompt="1"/>
          </p:nvPr>
        </p:nvSpPr>
        <p:spPr>
          <a:xfrm>
            <a:off x="5875535" y="838525"/>
            <a:ext cx="6030715" cy="1895407"/>
          </a:xfrm>
        </p:spPr>
        <p:txBody>
          <a:bodyPr anchor="ctr">
            <a:normAutofit/>
          </a:bodyPr>
          <a:lstStyle>
            <a:lvl1pPr algn="ctr">
              <a:lnSpc>
                <a:spcPct val="150000"/>
              </a:lnSpc>
              <a:defRPr sz="4400" b="1">
                <a:ln w="3175">
                  <a:noFill/>
                </a:ln>
                <a:solidFill>
                  <a:schemeClr val="accent1"/>
                </a:solidFill>
                <a:effectLst/>
              </a:defRPr>
            </a:lvl1pPr>
          </a:lstStyle>
          <a:p>
            <a:r>
              <a:rPr lang="zh-CN" altLang="en-US" dirty="0" smtClean="0"/>
              <a:t>单击此处编辑标题</a:t>
            </a:r>
            <a:endParaRPr lang="zh-CN" altLang="en-US" dirty="0"/>
          </a:p>
        </p:txBody>
      </p:sp>
      <p:sp>
        <p:nvSpPr>
          <p:cNvPr id="3" name="副标题 2"/>
          <p:cNvSpPr>
            <a:spLocks noGrp="1"/>
          </p:cNvSpPr>
          <p:nvPr>
            <p:ph type="subTitle" idx="1"/>
          </p:nvPr>
        </p:nvSpPr>
        <p:spPr>
          <a:xfrm>
            <a:off x="5878851" y="2792628"/>
            <a:ext cx="6027399" cy="734638"/>
          </a:xfrm>
        </p:spPr>
        <p:txBody>
          <a:bodyPr anchor="ctr">
            <a:normAutofit/>
          </a:bodyPr>
          <a:lstStyle>
            <a:lvl1pPr marL="0" indent="0" algn="ctr">
              <a:lnSpc>
                <a:spcPct val="150000"/>
              </a:lnSpc>
              <a:buNone/>
              <a:defRPr sz="2000" b="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a:xfrm>
            <a:off x="838200" y="6394450"/>
            <a:ext cx="2743200" cy="365125"/>
          </a:xfrm>
        </p:spPr>
        <p:txBody>
          <a:bodyPr/>
          <a:lstStyle>
            <a:lvl1pPr>
              <a:defRPr>
                <a:solidFill>
                  <a:schemeClr val="accent1">
                    <a:lumMod val="50000"/>
                  </a:schemeClr>
                </a:solidFill>
              </a:defRPr>
            </a:lvl1pPr>
          </a:lstStyle>
          <a:p>
            <a:fld id="{C9E60F58-3108-4415-857A-6D0360DF626E}" type="datetimeFigureOut">
              <a:rPr lang="zh-CN" altLang="en-US" smtClean="0"/>
              <a:pPr/>
              <a:t>2017/7/3</a:t>
            </a:fld>
            <a:endParaRPr lang="zh-CN" altLang="en-US"/>
          </a:p>
        </p:txBody>
      </p:sp>
      <p:sp>
        <p:nvSpPr>
          <p:cNvPr id="5" name="页脚占位符 4"/>
          <p:cNvSpPr>
            <a:spLocks noGrp="1"/>
          </p:cNvSpPr>
          <p:nvPr>
            <p:ph type="ftr" sz="quarter" idx="11"/>
          </p:nvPr>
        </p:nvSpPr>
        <p:spPr>
          <a:xfrm>
            <a:off x="4038600" y="6394450"/>
            <a:ext cx="4114800" cy="365125"/>
          </a:xfrm>
        </p:spPr>
        <p:txBody>
          <a:bodyPr/>
          <a:lstStyle>
            <a:lvl1pPr>
              <a:defRPr>
                <a:solidFill>
                  <a:schemeClr val="accent1">
                    <a:lumMod val="50000"/>
                  </a:schemeClr>
                </a:solidFill>
              </a:defRPr>
            </a:lvl1pPr>
          </a:lstStyle>
          <a:p>
            <a:endParaRPr lang="zh-CN" altLang="en-US"/>
          </a:p>
        </p:txBody>
      </p:sp>
      <p:sp>
        <p:nvSpPr>
          <p:cNvPr id="6" name="灯片编号占位符 5"/>
          <p:cNvSpPr>
            <a:spLocks noGrp="1"/>
          </p:cNvSpPr>
          <p:nvPr>
            <p:ph type="sldNum" sz="quarter" idx="12"/>
          </p:nvPr>
        </p:nvSpPr>
        <p:spPr>
          <a:xfrm>
            <a:off x="8610600" y="6394450"/>
            <a:ext cx="2743200" cy="365125"/>
          </a:xfrm>
        </p:spPr>
        <p:txBody>
          <a:bodyPr/>
          <a:lstStyle>
            <a:lvl1pPr>
              <a:defRPr>
                <a:solidFill>
                  <a:schemeClr val="accent1">
                    <a:lumMod val="50000"/>
                  </a:schemeClr>
                </a:solidFill>
              </a:defRPr>
            </a:lvl1pPr>
          </a:lstStyle>
          <a:p>
            <a:fld id="{4AE85CE2-CEAD-46BB-861E-7D62265DC969}" type="slidenum">
              <a:rPr lang="zh-CN" altLang="en-US" smtClean="0"/>
              <a:pPr/>
              <a:t>‹#›</a:t>
            </a:fld>
            <a:endParaRPr lang="zh-CN" altLang="en-US"/>
          </a:p>
        </p:txBody>
      </p:sp>
      <p:sp>
        <p:nvSpPr>
          <p:cNvPr id="8" name="矩形 7"/>
          <p:cNvSpPr/>
          <p:nvPr/>
        </p:nvSpPr>
        <p:spPr>
          <a:xfrm>
            <a:off x="995720" y="1459105"/>
            <a:ext cx="680661" cy="78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3D0CE79-49FB-443D-BEF8-6B709DE8FD0C}" type="datetimeFigureOut">
              <a:rPr lang="zh-CN" altLang="en-US" smtClean="0"/>
              <a:pPr/>
              <a:t>2017/7/3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F906490-237C-474C-BA2E-D98840BC1F8F}" type="slidenum">
              <a:rPr lang="zh-CN" altLang="en-US" smtClean="0"/>
              <a:pPr/>
              <a:t>‹#›</a:t>
            </a:fld>
            <a:endParaRPr lang="zh-CN" altLang="en-US"/>
          </a:p>
        </p:txBody>
      </p:sp>
      <p:sp>
        <p:nvSpPr>
          <p:cNvPr id="7" name="内容占位符 6"/>
          <p:cNvSpPr>
            <a:spLocks noGrp="1"/>
          </p:cNvSpPr>
          <p:nvPr>
            <p:ph sz="quarter" idx="13"/>
          </p:nvPr>
        </p:nvSpPr>
        <p:spPr>
          <a:xfrm>
            <a:off x="838800" y="363600"/>
            <a:ext cx="10515600" cy="5810400"/>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0820CF-B880-4189-942D-D702A7CBA730}" type="datetimeFigureOut">
              <a:rPr lang="zh-CN" altLang="en-US" smtClean="0"/>
              <a:pPr/>
              <a:t>2017/7/3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7" name="图片 6"/>
          <p:cNvPicPr>
            <a:picLocks noChangeAspect="1"/>
          </p:cNvPicPr>
          <p:nvPr userDrawn="1"/>
        </p:nvPicPr>
        <p:blipFill>
          <a:blip r:embed="rId2" cstate="print"/>
          <a:stretch>
            <a:fillRect/>
          </a:stretch>
        </p:blipFill>
        <p:spPr>
          <a:xfrm>
            <a:off x="2752124" y="569243"/>
            <a:ext cx="1442743" cy="751852"/>
          </a:xfrm>
          <a:prstGeom prst="rect">
            <a:avLst/>
          </a:prstGeom>
        </p:spPr>
      </p:pic>
      <p:pic>
        <p:nvPicPr>
          <p:cNvPr id="8" name="图片 7"/>
          <p:cNvPicPr>
            <a:picLocks noChangeAspect="1"/>
          </p:cNvPicPr>
          <p:nvPr userDrawn="1"/>
        </p:nvPicPr>
        <p:blipFill>
          <a:blip r:embed="rId2" cstate="print"/>
          <a:stretch>
            <a:fillRect/>
          </a:stretch>
        </p:blipFill>
        <p:spPr>
          <a:xfrm>
            <a:off x="5615947" y="1364149"/>
            <a:ext cx="1004287" cy="523361"/>
          </a:xfrm>
          <a:prstGeom prst="rect">
            <a:avLst/>
          </a:prstGeom>
        </p:spPr>
      </p:pic>
      <p:pic>
        <p:nvPicPr>
          <p:cNvPr id="9" name="图片 8"/>
          <p:cNvPicPr>
            <a:picLocks noChangeAspect="1"/>
          </p:cNvPicPr>
          <p:nvPr userDrawn="1"/>
        </p:nvPicPr>
        <p:blipFill>
          <a:blip r:embed="rId2" cstate="print"/>
          <a:stretch>
            <a:fillRect/>
          </a:stretch>
        </p:blipFill>
        <p:spPr>
          <a:xfrm>
            <a:off x="634858" y="1625829"/>
            <a:ext cx="1004287" cy="523361"/>
          </a:xfrm>
          <a:prstGeom prst="rect">
            <a:avLst/>
          </a:prstGeom>
        </p:spPr>
      </p:pic>
      <p:grpSp>
        <p:nvGrpSpPr>
          <p:cNvPr id="10" name="组合 9"/>
          <p:cNvGrpSpPr/>
          <p:nvPr userDrawn="1"/>
        </p:nvGrpSpPr>
        <p:grpSpPr>
          <a:xfrm>
            <a:off x="7230135" y="302136"/>
            <a:ext cx="5106559" cy="6679259"/>
            <a:chOff x="5535674" y="226602"/>
            <a:chExt cx="3829919" cy="5009444"/>
          </a:xfrm>
        </p:grpSpPr>
        <p:pic>
          <p:nvPicPr>
            <p:cNvPr id="11" name="图片 10"/>
            <p:cNvPicPr>
              <a:picLocks noChangeAspect="1"/>
            </p:cNvPicPr>
            <p:nvPr/>
          </p:nvPicPr>
          <p:blipFill>
            <a:blip r:embed="rId3" cstate="print"/>
            <a:stretch>
              <a:fillRect/>
            </a:stretch>
          </p:blipFill>
          <p:spPr>
            <a:xfrm>
              <a:off x="5549169" y="226602"/>
              <a:ext cx="3703351" cy="5009444"/>
            </a:xfrm>
            <a:prstGeom prst="rect">
              <a:avLst/>
            </a:prstGeom>
          </p:spPr>
        </p:pic>
        <p:sp>
          <p:nvSpPr>
            <p:cNvPr id="12" name="TextBox 14"/>
            <p:cNvSpPr txBox="1"/>
            <p:nvPr userDrawn="1"/>
          </p:nvSpPr>
          <p:spPr>
            <a:xfrm>
              <a:off x="5535674" y="3006794"/>
              <a:ext cx="3829919" cy="769441"/>
            </a:xfrm>
            <a:prstGeom prst="rect">
              <a:avLst/>
            </a:prstGeom>
            <a:noFill/>
          </p:spPr>
          <p:txBody>
            <a:bodyPr wrap="square" rtlCol="0">
              <a:normAutofit/>
            </a:bodyPr>
            <a:lstStyle/>
            <a:p>
              <a:endParaRPr lang="zh-CN" altLang="en-US" sz="5865" dirty="0">
                <a:ln w="0"/>
                <a:effectLst>
                  <a:outerShdw blurRad="38100" dist="19050" dir="2700000" algn="tl" rotWithShape="0">
                    <a:schemeClr val="dk1">
                      <a:alpha val="40000"/>
                    </a:schemeClr>
                  </a:outerShdw>
                </a:effectLst>
                <a:latin typeface="Arial" pitchFamily="34" charset="0"/>
                <a:ea typeface="黑体" pitchFamily="49" charset="-122"/>
                <a:cs typeface="+mn-ea"/>
                <a:sym typeface="Arial" pitchFamily="34" charset="0"/>
              </a:endParaRPr>
            </a:p>
          </p:txBody>
        </p:sp>
        <p:sp>
          <p:nvSpPr>
            <p:cNvPr id="13" name="TextBox 14"/>
            <p:cNvSpPr txBox="1"/>
            <p:nvPr/>
          </p:nvSpPr>
          <p:spPr>
            <a:xfrm>
              <a:off x="6660233" y="2532729"/>
              <a:ext cx="2376263" cy="461665"/>
            </a:xfrm>
            <a:prstGeom prst="rect">
              <a:avLst/>
            </a:prstGeom>
            <a:solidFill>
              <a:srgbClr val="EC7473"/>
            </a:solidFill>
          </p:spPr>
          <p:txBody>
            <a:bodyPr wrap="square" rtlCol="0">
              <a:normAutofit/>
            </a:bodyPr>
            <a:lstStyle/>
            <a:p>
              <a:pPr algn="ctr"/>
              <a:endParaRPr lang="zh-CN" altLang="en-US" sz="3200" dirty="0">
                <a:ln w="0"/>
                <a:effectLst>
                  <a:outerShdw blurRad="38100" dist="19050" dir="2700000" algn="tl" rotWithShape="0">
                    <a:schemeClr val="dk1">
                      <a:alpha val="40000"/>
                    </a:schemeClr>
                  </a:outerShdw>
                </a:effectLst>
                <a:latin typeface="Arial" pitchFamily="34" charset="0"/>
                <a:ea typeface="黑体" pitchFamily="49" charset="-122"/>
                <a:cs typeface="+mn-ea"/>
                <a:sym typeface="Arial" pitchFamily="34" charset="0"/>
              </a:endParaRPr>
            </a:p>
          </p:txBody>
        </p:sp>
      </p:grpSp>
      <p:pic>
        <p:nvPicPr>
          <p:cNvPr id="14" name="图片 13"/>
          <p:cNvPicPr>
            <a:picLocks noChangeAspect="1"/>
          </p:cNvPicPr>
          <p:nvPr userDrawn="1"/>
        </p:nvPicPr>
        <p:blipFill>
          <a:blip r:embed="rId2" cstate="print"/>
          <a:stretch>
            <a:fillRect/>
          </a:stretch>
        </p:blipFill>
        <p:spPr>
          <a:xfrm>
            <a:off x="8478021" y="377041"/>
            <a:ext cx="1004287" cy="523361"/>
          </a:xfrm>
          <a:prstGeom prst="rect">
            <a:avLst/>
          </a:prstGeom>
        </p:spPr>
      </p:pic>
      <p:sp>
        <p:nvSpPr>
          <p:cNvPr id="2" name="Title 1"/>
          <p:cNvSpPr>
            <a:spLocks noGrp="1"/>
          </p:cNvSpPr>
          <p:nvPr>
            <p:ph type="ctrTitle"/>
          </p:nvPr>
        </p:nvSpPr>
        <p:spPr>
          <a:xfrm>
            <a:off x="634858" y="2746900"/>
            <a:ext cx="6595277" cy="1625050"/>
          </a:xfrm>
        </p:spPr>
        <p:txBody>
          <a:bodyPr anchor="b">
            <a:normAutofit/>
          </a:bodyPr>
          <a:lstStyle>
            <a:lvl1pPr algn="ctr">
              <a:defRPr sz="4800"/>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634858" y="4429752"/>
            <a:ext cx="6595277" cy="5664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48128" y="1412776"/>
            <a:ext cx="4378641" cy="687611"/>
          </a:xfrm>
          <a:solidFill>
            <a:schemeClr val="accent1"/>
          </a:solidFill>
        </p:spPr>
        <p:txBody>
          <a:bodyPr>
            <a:normAutofit/>
          </a:bodyPr>
          <a:lstStyle>
            <a:lvl1pPr>
              <a:defRPr sz="3200"/>
            </a:lvl1pPr>
          </a:lstStyle>
          <a:p>
            <a:r>
              <a:rPr lang="zh-CN" altLang="en-US" dirty="0" smtClean="0"/>
              <a:t>单击此处编辑标题</a:t>
            </a:r>
            <a:endParaRPr lang="en-US" dirty="0"/>
          </a:p>
        </p:txBody>
      </p:sp>
      <p:sp>
        <p:nvSpPr>
          <p:cNvPr id="3" name="Content Placeholder 2"/>
          <p:cNvSpPr>
            <a:spLocks noGrp="1"/>
          </p:cNvSpPr>
          <p:nvPr>
            <p:ph idx="1"/>
          </p:nvPr>
        </p:nvSpPr>
        <p:spPr>
          <a:xfrm>
            <a:off x="7248128" y="2276872"/>
            <a:ext cx="4347504" cy="361205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2017/7/3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4554" y="2486283"/>
            <a:ext cx="7335982" cy="972213"/>
          </a:xfrm>
        </p:spPr>
        <p:txBody>
          <a:bodyPr anchor="b">
            <a:noAutofit/>
          </a:bodyPr>
          <a:lstStyle>
            <a:lvl1pPr>
              <a:defRPr sz="4800" b="1"/>
            </a:lvl1pPr>
          </a:lstStyle>
          <a:p>
            <a:r>
              <a:rPr lang="zh-CN" altLang="en-US" dirty="0" smtClean="0"/>
              <a:t>单击此处编辑标题</a:t>
            </a:r>
            <a:endParaRPr lang="en-US" dirty="0"/>
          </a:p>
        </p:txBody>
      </p:sp>
      <p:sp>
        <p:nvSpPr>
          <p:cNvPr id="3" name="Text Placeholder 2"/>
          <p:cNvSpPr>
            <a:spLocks noGrp="1"/>
          </p:cNvSpPr>
          <p:nvPr>
            <p:ph type="body" idx="1"/>
          </p:nvPr>
        </p:nvSpPr>
        <p:spPr>
          <a:xfrm>
            <a:off x="3584554" y="3531598"/>
            <a:ext cx="7335982" cy="5112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2017/7/3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rot="591776">
            <a:off x="2249415" y="2466940"/>
            <a:ext cx="1365531" cy="180149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312024" y="1808085"/>
            <a:ext cx="5334000" cy="687611"/>
          </a:xfrm>
          <a:solidFill>
            <a:schemeClr val="accent2"/>
          </a:solidFill>
        </p:spPr>
        <p:txBody>
          <a:bodyPr>
            <a:normAutofit/>
          </a:bodyPr>
          <a:lstStyle>
            <a:lvl1pPr algn="ctr">
              <a:defRPr sz="2800"/>
            </a:lvl1pPr>
          </a:lstStyle>
          <a:p>
            <a:r>
              <a:rPr lang="zh-CN" altLang="en-US" dirty="0" smtClean="0"/>
              <a:t>单击此处编辑母版标题样式</a:t>
            </a:r>
            <a:endParaRPr lang="en-US" dirty="0"/>
          </a:p>
        </p:txBody>
      </p:sp>
      <p:sp>
        <p:nvSpPr>
          <p:cNvPr id="3" name="Content Placeholder 2"/>
          <p:cNvSpPr>
            <a:spLocks noGrp="1"/>
          </p:cNvSpPr>
          <p:nvPr>
            <p:ph sz="half" idx="1"/>
          </p:nvPr>
        </p:nvSpPr>
        <p:spPr>
          <a:xfrm>
            <a:off x="6312024" y="2596479"/>
            <a:ext cx="5334000" cy="17398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312024" y="4365104"/>
            <a:ext cx="5334000" cy="1739850"/>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5" name="Date Placeholder 4"/>
          <p:cNvSpPr>
            <a:spLocks noGrp="1"/>
          </p:cNvSpPr>
          <p:nvPr>
            <p:ph type="dt" sz="half" idx="10"/>
          </p:nvPr>
        </p:nvSpPr>
        <p:spPr/>
        <p:txBody>
          <a:bodyPr/>
          <a:lstStyle/>
          <a:p>
            <a:fld id="{530820CF-B880-4189-942D-D702A7CBA730}" type="datetimeFigureOut">
              <a:rPr lang="zh-CN" altLang="en-US" smtClean="0"/>
              <a:pPr/>
              <a:t>2017/7/3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pPr/>
              <a:t>2017/7/3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30820CF-B880-4189-942D-D702A7CBA730}" type="datetimeFigureOut">
              <a:rPr lang="zh-CN" altLang="en-US" smtClean="0"/>
              <a:pPr/>
              <a:t>2017/7/3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6" name="Rectangle 5"/>
          <p:cNvSpPr>
            <a:spLocks noChangeArrowheads="1"/>
          </p:cNvSpPr>
          <p:nvPr userDrawn="1"/>
        </p:nvSpPr>
        <p:spPr bwMode="auto">
          <a:xfrm>
            <a:off x="0" y="5917768"/>
            <a:ext cx="12190309" cy="940233"/>
          </a:xfrm>
          <a:prstGeom prst="rect">
            <a:avLst/>
          </a:prstGeom>
          <a:solidFill>
            <a:srgbClr val="EC7473"/>
          </a:solidFill>
          <a:ln>
            <a:noFill/>
          </a:ln>
        </p:spPr>
        <p:txBody>
          <a:bodyPr vert="horz" wrap="square" lIns="121920" tIns="60960" rIns="121920" bIns="60960" numCol="1" anchor="t" anchorCtr="0" compatLnSpc="1">
            <a:normAutofit/>
          </a:bodyPr>
          <a:lstStyle/>
          <a:p>
            <a:endParaRPr lang="zh-CN" altLang="en-US" sz="2665">
              <a:latin typeface="Arial" pitchFamily="34" charset="0"/>
              <a:ea typeface="黑体" pitchFamily="49" charset="-122"/>
              <a:sym typeface="Arial" pitchFamily="34" charset="0"/>
            </a:endParaRPr>
          </a:p>
        </p:txBody>
      </p:sp>
      <p:pic>
        <p:nvPicPr>
          <p:cNvPr id="7" name="图片 6"/>
          <p:cNvPicPr>
            <a:picLocks noChangeAspect="1"/>
          </p:cNvPicPr>
          <p:nvPr userDrawn="1"/>
        </p:nvPicPr>
        <p:blipFill>
          <a:blip r:embed="rId2" cstate="print"/>
          <a:stretch>
            <a:fillRect/>
          </a:stretch>
        </p:blipFill>
        <p:spPr>
          <a:xfrm>
            <a:off x="2752124" y="569243"/>
            <a:ext cx="1442743" cy="751852"/>
          </a:xfrm>
          <a:prstGeom prst="rect">
            <a:avLst/>
          </a:prstGeom>
        </p:spPr>
      </p:pic>
      <p:pic>
        <p:nvPicPr>
          <p:cNvPr id="8" name="图片 7"/>
          <p:cNvPicPr>
            <a:picLocks noChangeAspect="1"/>
          </p:cNvPicPr>
          <p:nvPr userDrawn="1"/>
        </p:nvPicPr>
        <p:blipFill>
          <a:blip r:embed="rId2" cstate="print"/>
          <a:stretch>
            <a:fillRect/>
          </a:stretch>
        </p:blipFill>
        <p:spPr>
          <a:xfrm>
            <a:off x="5615947" y="1364149"/>
            <a:ext cx="1004287" cy="523361"/>
          </a:xfrm>
          <a:prstGeom prst="rect">
            <a:avLst/>
          </a:prstGeom>
        </p:spPr>
      </p:pic>
      <p:pic>
        <p:nvPicPr>
          <p:cNvPr id="9" name="图片 8"/>
          <p:cNvPicPr>
            <a:picLocks noChangeAspect="1"/>
          </p:cNvPicPr>
          <p:nvPr userDrawn="1"/>
        </p:nvPicPr>
        <p:blipFill>
          <a:blip r:embed="rId2" cstate="print"/>
          <a:stretch>
            <a:fillRect/>
          </a:stretch>
        </p:blipFill>
        <p:spPr>
          <a:xfrm>
            <a:off x="634858" y="1625829"/>
            <a:ext cx="1004287" cy="523361"/>
          </a:xfrm>
          <a:prstGeom prst="rect">
            <a:avLst/>
          </a:prstGeom>
        </p:spPr>
      </p:pic>
      <p:pic>
        <p:nvPicPr>
          <p:cNvPr id="10" name="图片 9"/>
          <p:cNvPicPr>
            <a:picLocks noChangeAspect="1"/>
          </p:cNvPicPr>
          <p:nvPr userDrawn="1"/>
        </p:nvPicPr>
        <p:blipFill>
          <a:blip r:embed="rId2" cstate="print"/>
          <a:stretch>
            <a:fillRect/>
          </a:stretch>
        </p:blipFill>
        <p:spPr>
          <a:xfrm>
            <a:off x="8478021" y="377041"/>
            <a:ext cx="1004287" cy="523361"/>
          </a:xfrm>
          <a:prstGeom prst="rect">
            <a:avLst/>
          </a:prstGeom>
        </p:spPr>
      </p:pic>
      <p:pic>
        <p:nvPicPr>
          <p:cNvPr id="11" name="图片 10"/>
          <p:cNvPicPr>
            <a:picLocks noChangeAspect="1"/>
          </p:cNvPicPr>
          <p:nvPr userDrawn="1"/>
        </p:nvPicPr>
        <p:blipFill>
          <a:blip r:embed="rId3" cstate="print"/>
          <a:stretch>
            <a:fillRect/>
          </a:stretch>
        </p:blipFill>
        <p:spPr>
          <a:xfrm>
            <a:off x="3617717" y="232373"/>
            <a:ext cx="4937801" cy="6679259"/>
          </a:xfrm>
          <a:prstGeom prst="rect">
            <a:avLst/>
          </a:prstGeom>
        </p:spPr>
      </p:pic>
      <p:pic>
        <p:nvPicPr>
          <p:cNvPr id="12" name="图片 11"/>
          <p:cNvPicPr>
            <a:picLocks noChangeAspect="1"/>
          </p:cNvPicPr>
          <p:nvPr userDrawn="1"/>
        </p:nvPicPr>
        <p:blipFill>
          <a:blip r:embed="rId2" cstate="print"/>
          <a:stretch>
            <a:fillRect/>
          </a:stretch>
        </p:blipFill>
        <p:spPr>
          <a:xfrm>
            <a:off x="10285197" y="1625829"/>
            <a:ext cx="1004287" cy="523361"/>
          </a:xfrm>
          <a:prstGeom prst="rect">
            <a:avLst/>
          </a:prstGeom>
        </p:spPr>
      </p:pic>
      <p:pic>
        <p:nvPicPr>
          <p:cNvPr id="13" name="图片 12"/>
          <p:cNvPicPr>
            <a:picLocks noChangeAspect="1"/>
          </p:cNvPicPr>
          <p:nvPr userDrawn="1"/>
        </p:nvPicPr>
        <p:blipFill>
          <a:blip r:embed="rId2" cstate="print"/>
          <a:stretch>
            <a:fillRect/>
          </a:stretch>
        </p:blipFill>
        <p:spPr>
          <a:xfrm>
            <a:off x="11472598" y="507281"/>
            <a:ext cx="1004287" cy="523361"/>
          </a:xfrm>
          <a:prstGeom prst="rect">
            <a:avLst/>
          </a:prstGeom>
        </p:spPr>
      </p:pic>
      <p:sp>
        <p:nvSpPr>
          <p:cNvPr id="2" name="Title 1"/>
          <p:cNvSpPr>
            <a:spLocks noGrp="1"/>
          </p:cNvSpPr>
          <p:nvPr>
            <p:ph type="title" hasCustomPrompt="1"/>
          </p:nvPr>
        </p:nvSpPr>
        <p:spPr>
          <a:xfrm>
            <a:off x="3617717" y="3588726"/>
            <a:ext cx="4860303" cy="1324328"/>
          </a:xfrm>
        </p:spPr>
        <p:txBody>
          <a:bodyPr anchor="b" anchorCtr="0">
            <a:normAutofit/>
          </a:bodyPr>
          <a:lstStyle>
            <a:lvl1pPr>
              <a:defRPr sz="7200">
                <a:solidFill>
                  <a:schemeClr val="accent1"/>
                </a:solidFill>
                <a:effectLst>
                  <a:outerShdw blurRad="38100" dist="38100" dir="2700000" algn="tl">
                    <a:srgbClr val="000000">
                      <a:alpha val="43137"/>
                    </a:srgbClr>
                  </a:outerShdw>
                </a:effectLst>
              </a:defRPr>
            </a:lvl1pPr>
          </a:lstStyle>
          <a:p>
            <a:r>
              <a:rPr lang="zh-CN" altLang="en-US" dirty="0" smtClean="0"/>
              <a:t>编辑标题</a:t>
            </a:r>
            <a:endParaRPr lang="en-US" dirty="0"/>
          </a:p>
        </p:txBody>
      </p:sp>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pPr/>
              <a:t>2017/7/3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dirty="0" smtClean="0"/>
              <a:t>单击此处编辑母版标题样式</a:t>
            </a:r>
            <a:endParaRPr lang="en-US" dirty="0"/>
          </a:p>
        </p:txBody>
      </p:sp>
      <p:sp>
        <p:nvSpPr>
          <p:cNvPr id="3" name="Picture Placeholder 2"/>
          <p:cNvSpPr>
            <a:spLocks noGrp="1" noChangeAspect="1"/>
          </p:cNvSpPr>
          <p:nvPr>
            <p:ph type="pic" idx="1"/>
          </p:nvPr>
        </p:nvSpPr>
        <p:spPr>
          <a:xfrm>
            <a:off x="5084560" y="457201"/>
            <a:ext cx="6172200" cy="54038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pPr/>
              <a:t>2017/7/3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8" name="矩形 7"/>
          <p:cNvSpPr/>
          <p:nvPr userDrawn="1"/>
        </p:nvSpPr>
        <p:spPr>
          <a:xfrm>
            <a:off x="0" y="2450328"/>
            <a:ext cx="701698" cy="4051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600">
              <a:latin typeface="Arial" pitchFamily="34" charset="0"/>
              <a:ea typeface="黑体" pitchFamily="49" charset="-122"/>
              <a:cs typeface="+mn-ea"/>
              <a:sym typeface="Arial" pitchFamily="34" charset="0"/>
            </a:endParaRPr>
          </a:p>
        </p:txBody>
      </p:sp>
      <p:grpSp>
        <p:nvGrpSpPr>
          <p:cNvPr id="9" name="组合 8"/>
          <p:cNvGrpSpPr/>
          <p:nvPr userDrawn="1"/>
        </p:nvGrpSpPr>
        <p:grpSpPr>
          <a:xfrm>
            <a:off x="11146965" y="416388"/>
            <a:ext cx="901696" cy="1898451"/>
            <a:chOff x="5049838" y="192088"/>
            <a:chExt cx="1054100" cy="2219324"/>
          </a:xfrm>
        </p:grpSpPr>
        <p:sp>
          <p:nvSpPr>
            <p:cNvPr id="10" name="Freeform 5"/>
            <p:cNvSpPr/>
            <p:nvPr/>
          </p:nvSpPr>
          <p:spPr bwMode="auto">
            <a:xfrm>
              <a:off x="5346700" y="1349375"/>
              <a:ext cx="447675" cy="949325"/>
            </a:xfrm>
            <a:custGeom>
              <a:avLst/>
              <a:gdLst>
                <a:gd name="T0" fmla="*/ 2 w 244"/>
                <a:gd name="T1" fmla="*/ 0 h 517"/>
                <a:gd name="T2" fmla="*/ 5 w 244"/>
                <a:gd name="T3" fmla="*/ 262 h 517"/>
                <a:gd name="T4" fmla="*/ 8 w 244"/>
                <a:gd name="T5" fmla="*/ 398 h 517"/>
                <a:gd name="T6" fmla="*/ 9 w 244"/>
                <a:gd name="T7" fmla="*/ 515 h 517"/>
                <a:gd name="T8" fmla="*/ 54 w 244"/>
                <a:gd name="T9" fmla="*/ 516 h 517"/>
                <a:gd name="T10" fmla="*/ 59 w 244"/>
                <a:gd name="T11" fmla="*/ 465 h 517"/>
                <a:gd name="T12" fmla="*/ 67 w 244"/>
                <a:gd name="T13" fmla="*/ 325 h 517"/>
                <a:gd name="T14" fmla="*/ 70 w 244"/>
                <a:gd name="T15" fmla="*/ 238 h 517"/>
                <a:gd name="T16" fmla="*/ 85 w 244"/>
                <a:gd name="T17" fmla="*/ 126 h 517"/>
                <a:gd name="T18" fmla="*/ 160 w 244"/>
                <a:gd name="T19" fmla="*/ 126 h 517"/>
                <a:gd name="T20" fmla="*/ 163 w 244"/>
                <a:gd name="T21" fmla="*/ 239 h 517"/>
                <a:gd name="T22" fmla="*/ 171 w 244"/>
                <a:gd name="T23" fmla="*/ 356 h 517"/>
                <a:gd name="T24" fmla="*/ 179 w 244"/>
                <a:gd name="T25" fmla="*/ 513 h 517"/>
                <a:gd name="T26" fmla="*/ 224 w 244"/>
                <a:gd name="T27" fmla="*/ 513 h 517"/>
                <a:gd name="T28" fmla="*/ 228 w 244"/>
                <a:gd name="T29" fmla="*/ 388 h 517"/>
                <a:gd name="T30" fmla="*/ 237 w 244"/>
                <a:gd name="T31" fmla="*/ 219 h 517"/>
                <a:gd name="T32" fmla="*/ 243 w 244"/>
                <a:gd name="T33" fmla="*/ 101 h 517"/>
                <a:gd name="T34" fmla="*/ 243 w 244"/>
                <a:gd name="T35"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517">
                  <a:moveTo>
                    <a:pt x="2" y="0"/>
                  </a:moveTo>
                  <a:cubicBezTo>
                    <a:pt x="0" y="97"/>
                    <a:pt x="4" y="182"/>
                    <a:pt x="5" y="262"/>
                  </a:cubicBezTo>
                  <a:cubicBezTo>
                    <a:pt x="7" y="309"/>
                    <a:pt x="8" y="342"/>
                    <a:pt x="8" y="398"/>
                  </a:cubicBezTo>
                  <a:cubicBezTo>
                    <a:pt x="8" y="451"/>
                    <a:pt x="8" y="483"/>
                    <a:pt x="9" y="515"/>
                  </a:cubicBezTo>
                  <a:cubicBezTo>
                    <a:pt x="19" y="515"/>
                    <a:pt x="54" y="516"/>
                    <a:pt x="54" y="516"/>
                  </a:cubicBezTo>
                  <a:cubicBezTo>
                    <a:pt x="54" y="516"/>
                    <a:pt x="57" y="483"/>
                    <a:pt x="59" y="465"/>
                  </a:cubicBezTo>
                  <a:cubicBezTo>
                    <a:pt x="60" y="412"/>
                    <a:pt x="62" y="377"/>
                    <a:pt x="67" y="325"/>
                  </a:cubicBezTo>
                  <a:cubicBezTo>
                    <a:pt x="69" y="301"/>
                    <a:pt x="70" y="262"/>
                    <a:pt x="70" y="238"/>
                  </a:cubicBezTo>
                  <a:cubicBezTo>
                    <a:pt x="70" y="218"/>
                    <a:pt x="77" y="127"/>
                    <a:pt x="85" y="126"/>
                  </a:cubicBezTo>
                  <a:cubicBezTo>
                    <a:pt x="112" y="123"/>
                    <a:pt x="132" y="123"/>
                    <a:pt x="160" y="126"/>
                  </a:cubicBezTo>
                  <a:cubicBezTo>
                    <a:pt x="169" y="127"/>
                    <a:pt x="161" y="214"/>
                    <a:pt x="163" y="239"/>
                  </a:cubicBezTo>
                  <a:cubicBezTo>
                    <a:pt x="167" y="277"/>
                    <a:pt x="169" y="311"/>
                    <a:pt x="171" y="356"/>
                  </a:cubicBezTo>
                  <a:cubicBezTo>
                    <a:pt x="173" y="410"/>
                    <a:pt x="180" y="448"/>
                    <a:pt x="179" y="513"/>
                  </a:cubicBezTo>
                  <a:cubicBezTo>
                    <a:pt x="196" y="517"/>
                    <a:pt x="206" y="515"/>
                    <a:pt x="224" y="513"/>
                  </a:cubicBezTo>
                  <a:cubicBezTo>
                    <a:pt x="224" y="432"/>
                    <a:pt x="226" y="431"/>
                    <a:pt x="228" y="388"/>
                  </a:cubicBezTo>
                  <a:cubicBezTo>
                    <a:pt x="230" y="341"/>
                    <a:pt x="232" y="291"/>
                    <a:pt x="237" y="219"/>
                  </a:cubicBezTo>
                  <a:cubicBezTo>
                    <a:pt x="241" y="175"/>
                    <a:pt x="243" y="144"/>
                    <a:pt x="243" y="101"/>
                  </a:cubicBezTo>
                  <a:cubicBezTo>
                    <a:pt x="244" y="57"/>
                    <a:pt x="244" y="44"/>
                    <a:pt x="243" y="0"/>
                  </a:cubicBezTo>
                </a:path>
              </a:pathLst>
            </a:custGeom>
            <a:solidFill>
              <a:srgbClr val="284F7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a:bodyPr>
            <a:lstStyle/>
            <a:p>
              <a:endParaRPr lang="zh-CN" altLang="en-US" sz="3200"/>
            </a:p>
          </p:txBody>
        </p:sp>
        <p:sp>
          <p:nvSpPr>
            <p:cNvPr id="11" name="Freeform 6"/>
            <p:cNvSpPr/>
            <p:nvPr/>
          </p:nvSpPr>
          <p:spPr bwMode="auto">
            <a:xfrm>
              <a:off x="5732463" y="769938"/>
              <a:ext cx="311150" cy="163512"/>
            </a:xfrm>
            <a:custGeom>
              <a:avLst/>
              <a:gdLst>
                <a:gd name="T0" fmla="*/ 5 w 196"/>
                <a:gd name="T1" fmla="*/ 9 h 103"/>
                <a:gd name="T2" fmla="*/ 90 w 196"/>
                <a:gd name="T3" fmla="*/ 0 h 103"/>
                <a:gd name="T4" fmla="*/ 196 w 196"/>
                <a:gd name="T5" fmla="*/ 61 h 103"/>
                <a:gd name="T6" fmla="*/ 0 w 196"/>
                <a:gd name="T7" fmla="*/ 103 h 103"/>
                <a:gd name="T8" fmla="*/ 5 w 196"/>
                <a:gd name="T9" fmla="*/ 9 h 103"/>
              </a:gdLst>
              <a:ahLst/>
              <a:cxnLst>
                <a:cxn ang="0">
                  <a:pos x="T0" y="T1"/>
                </a:cxn>
                <a:cxn ang="0">
                  <a:pos x="T2" y="T3"/>
                </a:cxn>
                <a:cxn ang="0">
                  <a:pos x="T4" y="T5"/>
                </a:cxn>
                <a:cxn ang="0">
                  <a:pos x="T6" y="T7"/>
                </a:cxn>
                <a:cxn ang="0">
                  <a:pos x="T8" y="T9"/>
                </a:cxn>
              </a:cxnLst>
              <a:rect l="0" t="0" r="r" b="b"/>
              <a:pathLst>
                <a:path w="196" h="103">
                  <a:moveTo>
                    <a:pt x="5" y="9"/>
                  </a:moveTo>
                  <a:lnTo>
                    <a:pt x="90" y="0"/>
                  </a:lnTo>
                  <a:lnTo>
                    <a:pt x="196" y="61"/>
                  </a:lnTo>
                  <a:lnTo>
                    <a:pt x="0" y="103"/>
                  </a:lnTo>
                  <a:lnTo>
                    <a:pt x="5" y="9"/>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3200"/>
            </a:p>
          </p:txBody>
        </p:sp>
        <p:sp>
          <p:nvSpPr>
            <p:cNvPr id="12" name="Freeform 7"/>
            <p:cNvSpPr/>
            <p:nvPr/>
          </p:nvSpPr>
          <p:spPr bwMode="auto">
            <a:xfrm>
              <a:off x="5732463" y="769938"/>
              <a:ext cx="311150" cy="163512"/>
            </a:xfrm>
            <a:custGeom>
              <a:avLst/>
              <a:gdLst>
                <a:gd name="T0" fmla="*/ 5 w 196"/>
                <a:gd name="T1" fmla="*/ 9 h 103"/>
                <a:gd name="T2" fmla="*/ 90 w 196"/>
                <a:gd name="T3" fmla="*/ 0 h 103"/>
                <a:gd name="T4" fmla="*/ 196 w 196"/>
                <a:gd name="T5" fmla="*/ 61 h 103"/>
                <a:gd name="T6" fmla="*/ 0 w 196"/>
                <a:gd name="T7" fmla="*/ 103 h 103"/>
              </a:gdLst>
              <a:ahLst/>
              <a:cxnLst>
                <a:cxn ang="0">
                  <a:pos x="T0" y="T1"/>
                </a:cxn>
                <a:cxn ang="0">
                  <a:pos x="T2" y="T3"/>
                </a:cxn>
                <a:cxn ang="0">
                  <a:pos x="T4" y="T5"/>
                </a:cxn>
                <a:cxn ang="0">
                  <a:pos x="T6" y="T7"/>
                </a:cxn>
              </a:cxnLst>
              <a:rect l="0" t="0" r="r" b="b"/>
              <a:pathLst>
                <a:path w="196" h="103">
                  <a:moveTo>
                    <a:pt x="5" y="9"/>
                  </a:moveTo>
                  <a:lnTo>
                    <a:pt x="90" y="0"/>
                  </a:lnTo>
                  <a:lnTo>
                    <a:pt x="196" y="61"/>
                  </a:lnTo>
                  <a:lnTo>
                    <a:pt x="0" y="10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3200"/>
            </a:p>
          </p:txBody>
        </p:sp>
        <p:sp>
          <p:nvSpPr>
            <p:cNvPr id="13" name="Freeform 8"/>
            <p:cNvSpPr/>
            <p:nvPr/>
          </p:nvSpPr>
          <p:spPr bwMode="auto">
            <a:xfrm>
              <a:off x="5337175" y="784225"/>
              <a:ext cx="458787" cy="573087"/>
            </a:xfrm>
            <a:custGeom>
              <a:avLst/>
              <a:gdLst>
                <a:gd name="T0" fmla="*/ 289 w 289"/>
                <a:gd name="T1" fmla="*/ 361 h 361"/>
                <a:gd name="T2" fmla="*/ 289 w 289"/>
                <a:gd name="T3" fmla="*/ 361 h 361"/>
                <a:gd name="T4" fmla="*/ 0 w 289"/>
                <a:gd name="T5" fmla="*/ 361 h 361"/>
                <a:gd name="T6" fmla="*/ 0 w 289"/>
                <a:gd name="T7" fmla="*/ 0 h 361"/>
                <a:gd name="T8" fmla="*/ 289 w 289"/>
                <a:gd name="T9" fmla="*/ 0 h 361"/>
                <a:gd name="T10" fmla="*/ 289 w 289"/>
                <a:gd name="T11" fmla="*/ 361 h 361"/>
              </a:gdLst>
              <a:ahLst/>
              <a:cxnLst>
                <a:cxn ang="0">
                  <a:pos x="T0" y="T1"/>
                </a:cxn>
                <a:cxn ang="0">
                  <a:pos x="T2" y="T3"/>
                </a:cxn>
                <a:cxn ang="0">
                  <a:pos x="T4" y="T5"/>
                </a:cxn>
                <a:cxn ang="0">
                  <a:pos x="T6" y="T7"/>
                </a:cxn>
                <a:cxn ang="0">
                  <a:pos x="T8" y="T9"/>
                </a:cxn>
                <a:cxn ang="0">
                  <a:pos x="T10" y="T11"/>
                </a:cxn>
              </a:cxnLst>
              <a:rect l="0" t="0" r="r" b="b"/>
              <a:pathLst>
                <a:path w="289" h="361">
                  <a:moveTo>
                    <a:pt x="289" y="361"/>
                  </a:moveTo>
                  <a:lnTo>
                    <a:pt x="289" y="361"/>
                  </a:lnTo>
                  <a:lnTo>
                    <a:pt x="0" y="361"/>
                  </a:lnTo>
                  <a:lnTo>
                    <a:pt x="0" y="0"/>
                  </a:lnTo>
                  <a:lnTo>
                    <a:pt x="289" y="0"/>
                  </a:lnTo>
                  <a:lnTo>
                    <a:pt x="289" y="361"/>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82500"/>
            </a:bodyPr>
            <a:lstStyle/>
            <a:p>
              <a:endParaRPr lang="zh-CN" altLang="en-US" sz="3200"/>
            </a:p>
          </p:txBody>
        </p:sp>
        <p:sp>
          <p:nvSpPr>
            <p:cNvPr id="14" name="Freeform 9"/>
            <p:cNvSpPr/>
            <p:nvPr/>
          </p:nvSpPr>
          <p:spPr bwMode="auto">
            <a:xfrm>
              <a:off x="5538788" y="820738"/>
              <a:ext cx="68262" cy="320675"/>
            </a:xfrm>
            <a:custGeom>
              <a:avLst/>
              <a:gdLst>
                <a:gd name="T0" fmla="*/ 0 w 37"/>
                <a:gd name="T1" fmla="*/ 14 h 174"/>
                <a:gd name="T2" fmla="*/ 19 w 37"/>
                <a:gd name="T3" fmla="*/ 0 h 174"/>
                <a:gd name="T4" fmla="*/ 37 w 37"/>
                <a:gd name="T5" fmla="*/ 14 h 174"/>
                <a:gd name="T6" fmla="*/ 24 w 37"/>
                <a:gd name="T7" fmla="*/ 29 h 174"/>
                <a:gd name="T8" fmla="*/ 35 w 37"/>
                <a:gd name="T9" fmla="*/ 152 h 174"/>
                <a:gd name="T10" fmla="*/ 20 w 37"/>
                <a:gd name="T11" fmla="*/ 174 h 174"/>
                <a:gd name="T12" fmla="*/ 5 w 37"/>
                <a:gd name="T13" fmla="*/ 152 h 174"/>
                <a:gd name="T14" fmla="*/ 13 w 37"/>
                <a:gd name="T15" fmla="*/ 29 h 174"/>
                <a:gd name="T16" fmla="*/ 0 w 37"/>
                <a:gd name="T17" fmla="*/ 1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74">
                  <a:moveTo>
                    <a:pt x="0" y="14"/>
                  </a:moveTo>
                  <a:cubicBezTo>
                    <a:pt x="19" y="0"/>
                    <a:pt x="19" y="0"/>
                    <a:pt x="19" y="0"/>
                  </a:cubicBezTo>
                  <a:cubicBezTo>
                    <a:pt x="37" y="14"/>
                    <a:pt x="37" y="14"/>
                    <a:pt x="37" y="14"/>
                  </a:cubicBezTo>
                  <a:cubicBezTo>
                    <a:pt x="37" y="14"/>
                    <a:pt x="32" y="28"/>
                    <a:pt x="24" y="29"/>
                  </a:cubicBezTo>
                  <a:cubicBezTo>
                    <a:pt x="24" y="29"/>
                    <a:pt x="36" y="139"/>
                    <a:pt x="35" y="152"/>
                  </a:cubicBezTo>
                  <a:cubicBezTo>
                    <a:pt x="20" y="174"/>
                    <a:pt x="20" y="174"/>
                    <a:pt x="20" y="174"/>
                  </a:cubicBezTo>
                  <a:cubicBezTo>
                    <a:pt x="5" y="152"/>
                    <a:pt x="5" y="152"/>
                    <a:pt x="5" y="152"/>
                  </a:cubicBezTo>
                  <a:cubicBezTo>
                    <a:pt x="5" y="152"/>
                    <a:pt x="7" y="49"/>
                    <a:pt x="13" y="29"/>
                  </a:cubicBezTo>
                  <a:cubicBezTo>
                    <a:pt x="13" y="29"/>
                    <a:pt x="1" y="26"/>
                    <a:pt x="0" y="14"/>
                  </a:cubicBezTo>
                  <a:close/>
                </a:path>
              </a:pathLst>
            </a:custGeom>
            <a:solidFill>
              <a:srgbClr val="33333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40000" lnSpcReduction="20000"/>
            </a:bodyPr>
            <a:lstStyle/>
            <a:p>
              <a:endParaRPr lang="zh-CN" altLang="en-US" sz="3200"/>
            </a:p>
          </p:txBody>
        </p:sp>
        <p:sp>
          <p:nvSpPr>
            <p:cNvPr id="15" name="Freeform 10"/>
            <p:cNvSpPr/>
            <p:nvPr/>
          </p:nvSpPr>
          <p:spPr bwMode="auto">
            <a:xfrm>
              <a:off x="5464175" y="784225"/>
              <a:ext cx="214312" cy="92075"/>
            </a:xfrm>
            <a:custGeom>
              <a:avLst/>
              <a:gdLst>
                <a:gd name="T0" fmla="*/ 135 w 135"/>
                <a:gd name="T1" fmla="*/ 0 h 58"/>
                <a:gd name="T2" fmla="*/ 67 w 135"/>
                <a:gd name="T3" fmla="*/ 2 h 58"/>
                <a:gd name="T4" fmla="*/ 0 w 135"/>
                <a:gd name="T5" fmla="*/ 0 h 58"/>
                <a:gd name="T6" fmla="*/ 28 w 135"/>
                <a:gd name="T7" fmla="*/ 57 h 58"/>
                <a:gd name="T8" fmla="*/ 69 w 135"/>
                <a:gd name="T9" fmla="*/ 24 h 58"/>
                <a:gd name="T10" fmla="*/ 112 w 135"/>
                <a:gd name="T11" fmla="*/ 58 h 58"/>
                <a:gd name="T12" fmla="*/ 135 w 13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35" h="58">
                  <a:moveTo>
                    <a:pt x="135" y="0"/>
                  </a:moveTo>
                  <a:lnTo>
                    <a:pt x="67" y="2"/>
                  </a:lnTo>
                  <a:lnTo>
                    <a:pt x="0" y="0"/>
                  </a:lnTo>
                  <a:lnTo>
                    <a:pt x="28" y="57"/>
                  </a:lnTo>
                  <a:lnTo>
                    <a:pt x="69" y="24"/>
                  </a:lnTo>
                  <a:lnTo>
                    <a:pt x="112" y="58"/>
                  </a:lnTo>
                  <a:lnTo>
                    <a:pt x="135" y="0"/>
                  </a:lnTo>
                  <a:close/>
                </a:path>
              </a:pathLst>
            </a:custGeom>
            <a:solidFill>
              <a:srgbClr val="F5F1F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3200"/>
            </a:p>
          </p:txBody>
        </p:sp>
        <p:sp>
          <p:nvSpPr>
            <p:cNvPr id="16" name="Freeform 14"/>
            <p:cNvSpPr/>
            <p:nvPr/>
          </p:nvSpPr>
          <p:spPr bwMode="auto">
            <a:xfrm>
              <a:off x="5487988" y="692150"/>
              <a:ext cx="171450" cy="111125"/>
            </a:xfrm>
            <a:custGeom>
              <a:avLst/>
              <a:gdLst>
                <a:gd name="T0" fmla="*/ 93 w 93"/>
                <a:gd name="T1" fmla="*/ 50 h 60"/>
                <a:gd name="T2" fmla="*/ 47 w 93"/>
                <a:gd name="T3" fmla="*/ 60 h 60"/>
                <a:gd name="T4" fmla="*/ 0 w 93"/>
                <a:gd name="T5" fmla="*/ 50 h 60"/>
                <a:gd name="T6" fmla="*/ 0 w 93"/>
                <a:gd name="T7" fmla="*/ 0 h 60"/>
                <a:gd name="T8" fmla="*/ 93 w 93"/>
                <a:gd name="T9" fmla="*/ 0 h 60"/>
                <a:gd name="T10" fmla="*/ 93 w 93"/>
                <a:gd name="T11" fmla="*/ 50 h 60"/>
              </a:gdLst>
              <a:ahLst/>
              <a:cxnLst>
                <a:cxn ang="0">
                  <a:pos x="T0" y="T1"/>
                </a:cxn>
                <a:cxn ang="0">
                  <a:pos x="T2" y="T3"/>
                </a:cxn>
                <a:cxn ang="0">
                  <a:pos x="T4" y="T5"/>
                </a:cxn>
                <a:cxn ang="0">
                  <a:pos x="T6" y="T7"/>
                </a:cxn>
                <a:cxn ang="0">
                  <a:pos x="T8" y="T9"/>
                </a:cxn>
                <a:cxn ang="0">
                  <a:pos x="T10" y="T11"/>
                </a:cxn>
              </a:cxnLst>
              <a:rect l="0" t="0" r="r" b="b"/>
              <a:pathLst>
                <a:path w="93" h="60">
                  <a:moveTo>
                    <a:pt x="93" y="50"/>
                  </a:moveTo>
                  <a:cubicBezTo>
                    <a:pt x="93" y="50"/>
                    <a:pt x="78" y="60"/>
                    <a:pt x="47" y="60"/>
                  </a:cubicBezTo>
                  <a:cubicBezTo>
                    <a:pt x="15" y="60"/>
                    <a:pt x="0" y="50"/>
                    <a:pt x="0" y="50"/>
                  </a:cubicBezTo>
                  <a:cubicBezTo>
                    <a:pt x="0" y="0"/>
                    <a:pt x="0" y="0"/>
                    <a:pt x="0" y="0"/>
                  </a:cubicBezTo>
                  <a:cubicBezTo>
                    <a:pt x="93" y="0"/>
                    <a:pt x="93" y="0"/>
                    <a:pt x="93" y="0"/>
                  </a:cubicBezTo>
                  <a:lnTo>
                    <a:pt x="93" y="50"/>
                  </a:lnTo>
                  <a:close/>
                </a:path>
              </a:pathLst>
            </a:custGeom>
            <a:solidFill>
              <a:srgbClr val="E5BFA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3200"/>
            </a:p>
          </p:txBody>
        </p:sp>
        <p:sp>
          <p:nvSpPr>
            <p:cNvPr id="17" name="Freeform 16"/>
            <p:cNvSpPr/>
            <p:nvPr/>
          </p:nvSpPr>
          <p:spPr bwMode="auto">
            <a:xfrm>
              <a:off x="5387975" y="284163"/>
              <a:ext cx="369887" cy="338137"/>
            </a:xfrm>
            <a:custGeom>
              <a:avLst/>
              <a:gdLst>
                <a:gd name="T0" fmla="*/ 201 w 201"/>
                <a:gd name="T1" fmla="*/ 92 h 184"/>
                <a:gd name="T2" fmla="*/ 111 w 201"/>
                <a:gd name="T3" fmla="*/ 184 h 184"/>
                <a:gd name="T4" fmla="*/ 84 w 201"/>
                <a:gd name="T5" fmla="*/ 184 h 184"/>
                <a:gd name="T6" fmla="*/ 0 w 201"/>
                <a:gd name="T7" fmla="*/ 92 h 184"/>
                <a:gd name="T8" fmla="*/ 84 w 201"/>
                <a:gd name="T9" fmla="*/ 1 h 184"/>
                <a:gd name="T10" fmla="*/ 111 w 201"/>
                <a:gd name="T11" fmla="*/ 1 h 184"/>
                <a:gd name="T12" fmla="*/ 201 w 201"/>
                <a:gd name="T13" fmla="*/ 92 h 184"/>
              </a:gdLst>
              <a:ahLst/>
              <a:cxnLst>
                <a:cxn ang="0">
                  <a:pos x="T0" y="T1"/>
                </a:cxn>
                <a:cxn ang="0">
                  <a:pos x="T2" y="T3"/>
                </a:cxn>
                <a:cxn ang="0">
                  <a:pos x="T4" y="T5"/>
                </a:cxn>
                <a:cxn ang="0">
                  <a:pos x="T6" y="T7"/>
                </a:cxn>
                <a:cxn ang="0">
                  <a:pos x="T8" y="T9"/>
                </a:cxn>
                <a:cxn ang="0">
                  <a:pos x="T10" y="T11"/>
                </a:cxn>
                <a:cxn ang="0">
                  <a:pos x="T12" y="T13"/>
                </a:cxn>
              </a:cxnLst>
              <a:rect l="0" t="0" r="r" b="b"/>
              <a:pathLst>
                <a:path w="201" h="184">
                  <a:moveTo>
                    <a:pt x="201" y="92"/>
                  </a:moveTo>
                  <a:cubicBezTo>
                    <a:pt x="201" y="143"/>
                    <a:pt x="157" y="184"/>
                    <a:pt x="111" y="184"/>
                  </a:cubicBezTo>
                  <a:cubicBezTo>
                    <a:pt x="84" y="184"/>
                    <a:pt x="84" y="184"/>
                    <a:pt x="84" y="184"/>
                  </a:cubicBezTo>
                  <a:cubicBezTo>
                    <a:pt x="38" y="184"/>
                    <a:pt x="0" y="143"/>
                    <a:pt x="0" y="92"/>
                  </a:cubicBezTo>
                  <a:cubicBezTo>
                    <a:pt x="0" y="0"/>
                    <a:pt x="38" y="1"/>
                    <a:pt x="84" y="1"/>
                  </a:cubicBezTo>
                  <a:cubicBezTo>
                    <a:pt x="111" y="1"/>
                    <a:pt x="111" y="1"/>
                    <a:pt x="111" y="1"/>
                  </a:cubicBezTo>
                  <a:cubicBezTo>
                    <a:pt x="157" y="1"/>
                    <a:pt x="201" y="7"/>
                    <a:pt x="201" y="92"/>
                  </a:cubicBezTo>
                </a:path>
              </a:pathLst>
            </a:custGeom>
            <a:solidFill>
              <a:srgbClr val="84542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37500" lnSpcReduction="20000"/>
            </a:bodyPr>
            <a:lstStyle/>
            <a:p>
              <a:endParaRPr lang="zh-CN" altLang="en-US" sz="3200"/>
            </a:p>
          </p:txBody>
        </p:sp>
        <p:sp>
          <p:nvSpPr>
            <p:cNvPr id="18" name="Freeform 19"/>
            <p:cNvSpPr/>
            <p:nvPr/>
          </p:nvSpPr>
          <p:spPr bwMode="auto">
            <a:xfrm>
              <a:off x="5283200" y="2293938"/>
              <a:ext cx="169862" cy="115887"/>
            </a:xfrm>
            <a:custGeom>
              <a:avLst/>
              <a:gdLst>
                <a:gd name="T0" fmla="*/ 42 w 92"/>
                <a:gd name="T1" fmla="*/ 0 h 63"/>
                <a:gd name="T2" fmla="*/ 2 w 92"/>
                <a:gd name="T3" fmla="*/ 42 h 63"/>
                <a:gd name="T4" fmla="*/ 58 w 92"/>
                <a:gd name="T5" fmla="*/ 42 h 63"/>
                <a:gd name="T6" fmla="*/ 58 w 92"/>
                <a:gd name="T7" fmla="*/ 46 h 63"/>
                <a:gd name="T8" fmla="*/ 91 w 92"/>
                <a:gd name="T9" fmla="*/ 41 h 63"/>
                <a:gd name="T10" fmla="*/ 89 w 92"/>
                <a:gd name="T11" fmla="*/ 0 h 63"/>
              </a:gdLst>
              <a:ahLst/>
              <a:cxnLst>
                <a:cxn ang="0">
                  <a:pos x="T0" y="T1"/>
                </a:cxn>
                <a:cxn ang="0">
                  <a:pos x="T2" y="T3"/>
                </a:cxn>
                <a:cxn ang="0">
                  <a:pos x="T4" y="T5"/>
                </a:cxn>
                <a:cxn ang="0">
                  <a:pos x="T6" y="T7"/>
                </a:cxn>
                <a:cxn ang="0">
                  <a:pos x="T8" y="T9"/>
                </a:cxn>
                <a:cxn ang="0">
                  <a:pos x="T10" y="T11"/>
                </a:cxn>
              </a:cxnLst>
              <a:rect l="0" t="0" r="r" b="b"/>
              <a:pathLst>
                <a:path w="92" h="63">
                  <a:moveTo>
                    <a:pt x="42" y="0"/>
                  </a:moveTo>
                  <a:cubicBezTo>
                    <a:pt x="31" y="11"/>
                    <a:pt x="0" y="33"/>
                    <a:pt x="2" y="42"/>
                  </a:cubicBezTo>
                  <a:cubicBezTo>
                    <a:pt x="6" y="63"/>
                    <a:pt x="46" y="50"/>
                    <a:pt x="58" y="42"/>
                  </a:cubicBezTo>
                  <a:cubicBezTo>
                    <a:pt x="58" y="44"/>
                    <a:pt x="58" y="44"/>
                    <a:pt x="58" y="46"/>
                  </a:cubicBezTo>
                  <a:cubicBezTo>
                    <a:pt x="75" y="44"/>
                    <a:pt x="81" y="44"/>
                    <a:pt x="91" y="41"/>
                  </a:cubicBezTo>
                  <a:cubicBezTo>
                    <a:pt x="92" y="30"/>
                    <a:pt x="92" y="8"/>
                    <a:pt x="89" y="0"/>
                  </a:cubicBezTo>
                </a:path>
              </a:pathLst>
            </a:custGeom>
            <a:solidFill>
              <a:srgbClr val="53474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3200"/>
            </a:p>
          </p:txBody>
        </p:sp>
        <p:sp>
          <p:nvSpPr>
            <p:cNvPr id="19" name="Freeform 20"/>
            <p:cNvSpPr/>
            <p:nvPr/>
          </p:nvSpPr>
          <p:spPr bwMode="auto">
            <a:xfrm>
              <a:off x="5670550" y="2292350"/>
              <a:ext cx="174625" cy="119062"/>
            </a:xfrm>
            <a:custGeom>
              <a:avLst/>
              <a:gdLst>
                <a:gd name="T0" fmla="*/ 52 w 95"/>
                <a:gd name="T1" fmla="*/ 0 h 65"/>
                <a:gd name="T2" fmla="*/ 93 w 95"/>
                <a:gd name="T3" fmla="*/ 43 h 65"/>
                <a:gd name="T4" fmla="*/ 35 w 95"/>
                <a:gd name="T5" fmla="*/ 43 h 65"/>
                <a:gd name="T6" fmla="*/ 35 w 95"/>
                <a:gd name="T7" fmla="*/ 47 h 65"/>
                <a:gd name="T8" fmla="*/ 2 w 95"/>
                <a:gd name="T9" fmla="*/ 42 h 65"/>
                <a:gd name="T10" fmla="*/ 4 w 95"/>
                <a:gd name="T11" fmla="*/ 0 h 65"/>
              </a:gdLst>
              <a:ahLst/>
              <a:cxnLst>
                <a:cxn ang="0">
                  <a:pos x="T0" y="T1"/>
                </a:cxn>
                <a:cxn ang="0">
                  <a:pos x="T2" y="T3"/>
                </a:cxn>
                <a:cxn ang="0">
                  <a:pos x="T4" y="T5"/>
                </a:cxn>
                <a:cxn ang="0">
                  <a:pos x="T6" y="T7"/>
                </a:cxn>
                <a:cxn ang="0">
                  <a:pos x="T8" y="T9"/>
                </a:cxn>
                <a:cxn ang="0">
                  <a:pos x="T10" y="T11"/>
                </a:cxn>
              </a:cxnLst>
              <a:rect l="0" t="0" r="r" b="b"/>
              <a:pathLst>
                <a:path w="95" h="65">
                  <a:moveTo>
                    <a:pt x="52" y="0"/>
                  </a:moveTo>
                  <a:cubicBezTo>
                    <a:pt x="63" y="11"/>
                    <a:pt x="95" y="34"/>
                    <a:pt x="93" y="43"/>
                  </a:cubicBezTo>
                  <a:cubicBezTo>
                    <a:pt x="89" y="65"/>
                    <a:pt x="47" y="51"/>
                    <a:pt x="35" y="43"/>
                  </a:cubicBezTo>
                  <a:cubicBezTo>
                    <a:pt x="35" y="45"/>
                    <a:pt x="35" y="45"/>
                    <a:pt x="35" y="47"/>
                  </a:cubicBezTo>
                  <a:cubicBezTo>
                    <a:pt x="18" y="45"/>
                    <a:pt x="12" y="45"/>
                    <a:pt x="2" y="42"/>
                  </a:cubicBezTo>
                  <a:cubicBezTo>
                    <a:pt x="0" y="31"/>
                    <a:pt x="0" y="8"/>
                    <a:pt x="4" y="0"/>
                  </a:cubicBezTo>
                </a:path>
              </a:pathLst>
            </a:custGeom>
            <a:solidFill>
              <a:srgbClr val="53474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3200"/>
            </a:p>
          </p:txBody>
        </p:sp>
        <p:sp>
          <p:nvSpPr>
            <p:cNvPr id="20" name="Freeform 31"/>
            <p:cNvSpPr/>
            <p:nvPr userDrawn="1"/>
          </p:nvSpPr>
          <p:spPr bwMode="auto">
            <a:xfrm>
              <a:off x="5424488" y="298450"/>
              <a:ext cx="296862" cy="427037"/>
            </a:xfrm>
            <a:custGeom>
              <a:avLst/>
              <a:gdLst>
                <a:gd name="T0" fmla="*/ 161 w 161"/>
                <a:gd name="T1" fmla="*/ 151 h 232"/>
                <a:gd name="T2" fmla="*/ 81 w 161"/>
                <a:gd name="T3" fmla="*/ 232 h 232"/>
                <a:gd name="T4" fmla="*/ 0 w 161"/>
                <a:gd name="T5" fmla="*/ 151 h 232"/>
                <a:gd name="T6" fmla="*/ 0 w 161"/>
                <a:gd name="T7" fmla="*/ 81 h 232"/>
                <a:gd name="T8" fmla="*/ 81 w 161"/>
                <a:gd name="T9" fmla="*/ 0 h 232"/>
                <a:gd name="T10" fmla="*/ 161 w 161"/>
                <a:gd name="T11" fmla="*/ 81 h 232"/>
                <a:gd name="T12" fmla="*/ 161 w 161"/>
                <a:gd name="T13" fmla="*/ 151 h 232"/>
              </a:gdLst>
              <a:ahLst/>
              <a:cxnLst>
                <a:cxn ang="0">
                  <a:pos x="T0" y="T1"/>
                </a:cxn>
                <a:cxn ang="0">
                  <a:pos x="T2" y="T3"/>
                </a:cxn>
                <a:cxn ang="0">
                  <a:pos x="T4" y="T5"/>
                </a:cxn>
                <a:cxn ang="0">
                  <a:pos x="T6" y="T7"/>
                </a:cxn>
                <a:cxn ang="0">
                  <a:pos x="T8" y="T9"/>
                </a:cxn>
                <a:cxn ang="0">
                  <a:pos x="T10" y="T11"/>
                </a:cxn>
                <a:cxn ang="0">
                  <a:pos x="T12" y="T13"/>
                </a:cxn>
              </a:cxnLst>
              <a:rect l="0" t="0" r="r" b="b"/>
              <a:pathLst>
                <a:path w="161" h="232">
                  <a:moveTo>
                    <a:pt x="161" y="151"/>
                  </a:moveTo>
                  <a:cubicBezTo>
                    <a:pt x="161" y="196"/>
                    <a:pt x="125" y="232"/>
                    <a:pt x="81" y="232"/>
                  </a:cubicBezTo>
                  <a:cubicBezTo>
                    <a:pt x="36" y="232"/>
                    <a:pt x="0" y="196"/>
                    <a:pt x="0" y="151"/>
                  </a:cubicBezTo>
                  <a:cubicBezTo>
                    <a:pt x="0" y="81"/>
                    <a:pt x="0" y="81"/>
                    <a:pt x="0" y="81"/>
                  </a:cubicBezTo>
                  <a:cubicBezTo>
                    <a:pt x="17" y="31"/>
                    <a:pt x="36" y="0"/>
                    <a:pt x="81" y="0"/>
                  </a:cubicBezTo>
                  <a:cubicBezTo>
                    <a:pt x="125" y="0"/>
                    <a:pt x="132" y="25"/>
                    <a:pt x="161" y="81"/>
                  </a:cubicBezTo>
                  <a:cubicBezTo>
                    <a:pt x="161" y="151"/>
                    <a:pt x="161" y="151"/>
                    <a:pt x="161" y="151"/>
                  </a:cubicBezTo>
                </a:path>
              </a:pathLst>
            </a:custGeom>
            <a:solidFill>
              <a:srgbClr val="F2CFB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60000" lnSpcReduction="20000"/>
            </a:bodyPr>
            <a:lstStyle/>
            <a:p>
              <a:endParaRPr lang="zh-CN" altLang="en-US" sz="3200"/>
            </a:p>
          </p:txBody>
        </p:sp>
        <p:sp>
          <p:nvSpPr>
            <p:cNvPr id="21" name="Freeform 32"/>
            <p:cNvSpPr/>
            <p:nvPr/>
          </p:nvSpPr>
          <p:spPr bwMode="auto">
            <a:xfrm>
              <a:off x="5362575" y="192088"/>
              <a:ext cx="396875" cy="292100"/>
            </a:xfrm>
            <a:custGeom>
              <a:avLst/>
              <a:gdLst>
                <a:gd name="T0" fmla="*/ 197 w 216"/>
                <a:gd name="T1" fmla="*/ 99 h 159"/>
                <a:gd name="T2" fmla="*/ 181 w 216"/>
                <a:gd name="T3" fmla="*/ 33 h 159"/>
                <a:gd name="T4" fmla="*/ 50 w 216"/>
                <a:gd name="T5" fmla="*/ 47 h 159"/>
                <a:gd name="T6" fmla="*/ 0 w 216"/>
                <a:gd name="T7" fmla="*/ 45 h 159"/>
                <a:gd name="T8" fmla="*/ 186 w 216"/>
                <a:gd name="T9" fmla="*/ 107 h 159"/>
                <a:gd name="T10" fmla="*/ 197 w 216"/>
                <a:gd name="T11" fmla="*/ 99 h 159"/>
              </a:gdLst>
              <a:ahLst/>
              <a:cxnLst>
                <a:cxn ang="0">
                  <a:pos x="T0" y="T1"/>
                </a:cxn>
                <a:cxn ang="0">
                  <a:pos x="T2" y="T3"/>
                </a:cxn>
                <a:cxn ang="0">
                  <a:pos x="T4" y="T5"/>
                </a:cxn>
                <a:cxn ang="0">
                  <a:pos x="T6" y="T7"/>
                </a:cxn>
                <a:cxn ang="0">
                  <a:pos x="T8" y="T9"/>
                </a:cxn>
                <a:cxn ang="0">
                  <a:pos x="T10" y="T11"/>
                </a:cxn>
              </a:cxnLst>
              <a:rect l="0" t="0" r="r" b="b"/>
              <a:pathLst>
                <a:path w="216" h="159">
                  <a:moveTo>
                    <a:pt x="197" y="99"/>
                  </a:moveTo>
                  <a:cubicBezTo>
                    <a:pt x="203" y="91"/>
                    <a:pt x="216" y="66"/>
                    <a:pt x="181" y="33"/>
                  </a:cubicBezTo>
                  <a:cubicBezTo>
                    <a:pt x="147" y="0"/>
                    <a:pt x="99" y="34"/>
                    <a:pt x="50" y="47"/>
                  </a:cubicBezTo>
                  <a:cubicBezTo>
                    <a:pt x="7" y="59"/>
                    <a:pt x="0" y="45"/>
                    <a:pt x="0" y="45"/>
                  </a:cubicBezTo>
                  <a:cubicBezTo>
                    <a:pt x="0" y="45"/>
                    <a:pt x="9" y="159"/>
                    <a:pt x="186" y="107"/>
                  </a:cubicBezTo>
                  <a:cubicBezTo>
                    <a:pt x="189" y="107"/>
                    <a:pt x="195" y="103"/>
                    <a:pt x="197" y="99"/>
                  </a:cubicBezTo>
                  <a:close/>
                </a:path>
              </a:pathLst>
            </a:custGeom>
            <a:solidFill>
              <a:srgbClr val="93603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zh-CN" altLang="en-US" sz="3200"/>
            </a:p>
          </p:txBody>
        </p:sp>
        <p:sp>
          <p:nvSpPr>
            <p:cNvPr id="22" name="Freeform 35"/>
            <p:cNvSpPr/>
            <p:nvPr/>
          </p:nvSpPr>
          <p:spPr bwMode="auto">
            <a:xfrm>
              <a:off x="5405438" y="490538"/>
              <a:ext cx="38100" cy="87312"/>
            </a:xfrm>
            <a:custGeom>
              <a:avLst/>
              <a:gdLst>
                <a:gd name="T0" fmla="*/ 21 w 21"/>
                <a:gd name="T1" fmla="*/ 37 h 48"/>
                <a:gd name="T2" fmla="*/ 11 w 21"/>
                <a:gd name="T3" fmla="*/ 48 h 48"/>
                <a:gd name="T4" fmla="*/ 0 w 21"/>
                <a:gd name="T5" fmla="*/ 37 h 48"/>
                <a:gd name="T6" fmla="*/ 0 w 21"/>
                <a:gd name="T7" fmla="*/ 10 h 48"/>
                <a:gd name="T8" fmla="*/ 11 w 21"/>
                <a:gd name="T9" fmla="*/ 0 h 48"/>
                <a:gd name="T10" fmla="*/ 21 w 21"/>
                <a:gd name="T11" fmla="*/ 10 h 48"/>
                <a:gd name="T12" fmla="*/ 21 w 21"/>
                <a:gd name="T13" fmla="*/ 37 h 48"/>
              </a:gdLst>
              <a:ahLst/>
              <a:cxnLst>
                <a:cxn ang="0">
                  <a:pos x="T0" y="T1"/>
                </a:cxn>
                <a:cxn ang="0">
                  <a:pos x="T2" y="T3"/>
                </a:cxn>
                <a:cxn ang="0">
                  <a:pos x="T4" y="T5"/>
                </a:cxn>
                <a:cxn ang="0">
                  <a:pos x="T6" y="T7"/>
                </a:cxn>
                <a:cxn ang="0">
                  <a:pos x="T8" y="T9"/>
                </a:cxn>
                <a:cxn ang="0">
                  <a:pos x="T10" y="T11"/>
                </a:cxn>
                <a:cxn ang="0">
                  <a:pos x="T12" y="T13"/>
                </a:cxn>
              </a:cxnLst>
              <a:rect l="0" t="0" r="r" b="b"/>
              <a:pathLst>
                <a:path w="21" h="48">
                  <a:moveTo>
                    <a:pt x="21" y="37"/>
                  </a:moveTo>
                  <a:cubicBezTo>
                    <a:pt x="21" y="43"/>
                    <a:pt x="16" y="48"/>
                    <a:pt x="11" y="48"/>
                  </a:cubicBezTo>
                  <a:cubicBezTo>
                    <a:pt x="5" y="48"/>
                    <a:pt x="0" y="43"/>
                    <a:pt x="0" y="37"/>
                  </a:cubicBezTo>
                  <a:cubicBezTo>
                    <a:pt x="0" y="10"/>
                    <a:pt x="0" y="10"/>
                    <a:pt x="0" y="10"/>
                  </a:cubicBezTo>
                  <a:cubicBezTo>
                    <a:pt x="0" y="4"/>
                    <a:pt x="5" y="0"/>
                    <a:pt x="11" y="0"/>
                  </a:cubicBezTo>
                  <a:cubicBezTo>
                    <a:pt x="16" y="0"/>
                    <a:pt x="21" y="4"/>
                    <a:pt x="21" y="10"/>
                  </a:cubicBezTo>
                  <a:lnTo>
                    <a:pt x="21" y="37"/>
                  </a:lnTo>
                  <a:close/>
                </a:path>
              </a:pathLst>
            </a:custGeom>
            <a:solidFill>
              <a:srgbClr val="F2CFB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3200"/>
            </a:p>
          </p:txBody>
        </p:sp>
        <p:sp>
          <p:nvSpPr>
            <p:cNvPr id="23" name="Freeform 36"/>
            <p:cNvSpPr/>
            <p:nvPr/>
          </p:nvSpPr>
          <p:spPr bwMode="auto">
            <a:xfrm>
              <a:off x="5702300" y="490538"/>
              <a:ext cx="39687" cy="87312"/>
            </a:xfrm>
            <a:custGeom>
              <a:avLst/>
              <a:gdLst>
                <a:gd name="T0" fmla="*/ 21 w 21"/>
                <a:gd name="T1" fmla="*/ 37 h 48"/>
                <a:gd name="T2" fmla="*/ 10 w 21"/>
                <a:gd name="T3" fmla="*/ 48 h 48"/>
                <a:gd name="T4" fmla="*/ 0 w 21"/>
                <a:gd name="T5" fmla="*/ 37 h 48"/>
                <a:gd name="T6" fmla="*/ 0 w 21"/>
                <a:gd name="T7" fmla="*/ 10 h 48"/>
                <a:gd name="T8" fmla="*/ 10 w 21"/>
                <a:gd name="T9" fmla="*/ 0 h 48"/>
                <a:gd name="T10" fmla="*/ 21 w 21"/>
                <a:gd name="T11" fmla="*/ 10 h 48"/>
                <a:gd name="T12" fmla="*/ 21 w 21"/>
                <a:gd name="T13" fmla="*/ 37 h 48"/>
              </a:gdLst>
              <a:ahLst/>
              <a:cxnLst>
                <a:cxn ang="0">
                  <a:pos x="T0" y="T1"/>
                </a:cxn>
                <a:cxn ang="0">
                  <a:pos x="T2" y="T3"/>
                </a:cxn>
                <a:cxn ang="0">
                  <a:pos x="T4" y="T5"/>
                </a:cxn>
                <a:cxn ang="0">
                  <a:pos x="T6" y="T7"/>
                </a:cxn>
                <a:cxn ang="0">
                  <a:pos x="T8" y="T9"/>
                </a:cxn>
                <a:cxn ang="0">
                  <a:pos x="T10" y="T11"/>
                </a:cxn>
                <a:cxn ang="0">
                  <a:pos x="T12" y="T13"/>
                </a:cxn>
              </a:cxnLst>
              <a:rect l="0" t="0" r="r" b="b"/>
              <a:pathLst>
                <a:path w="21" h="48">
                  <a:moveTo>
                    <a:pt x="21" y="37"/>
                  </a:moveTo>
                  <a:cubicBezTo>
                    <a:pt x="21" y="43"/>
                    <a:pt x="16" y="48"/>
                    <a:pt x="10" y="48"/>
                  </a:cubicBezTo>
                  <a:cubicBezTo>
                    <a:pt x="5" y="48"/>
                    <a:pt x="0" y="43"/>
                    <a:pt x="0" y="37"/>
                  </a:cubicBezTo>
                  <a:cubicBezTo>
                    <a:pt x="0" y="10"/>
                    <a:pt x="0" y="10"/>
                    <a:pt x="0" y="10"/>
                  </a:cubicBezTo>
                  <a:cubicBezTo>
                    <a:pt x="0" y="4"/>
                    <a:pt x="5" y="0"/>
                    <a:pt x="10" y="0"/>
                  </a:cubicBezTo>
                  <a:cubicBezTo>
                    <a:pt x="16" y="0"/>
                    <a:pt x="21" y="4"/>
                    <a:pt x="21" y="10"/>
                  </a:cubicBezTo>
                  <a:lnTo>
                    <a:pt x="21" y="37"/>
                  </a:lnTo>
                  <a:close/>
                </a:path>
              </a:pathLst>
            </a:custGeom>
            <a:solidFill>
              <a:srgbClr val="F2CFB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3200"/>
            </a:p>
          </p:txBody>
        </p:sp>
        <p:sp>
          <p:nvSpPr>
            <p:cNvPr id="24" name="Freeform 37"/>
            <p:cNvSpPr/>
            <p:nvPr/>
          </p:nvSpPr>
          <p:spPr bwMode="auto">
            <a:xfrm>
              <a:off x="5559425" y="503238"/>
              <a:ext cx="26987" cy="98425"/>
            </a:xfrm>
            <a:custGeom>
              <a:avLst/>
              <a:gdLst>
                <a:gd name="T0" fmla="*/ 0 w 17"/>
                <a:gd name="T1" fmla="*/ 0 h 62"/>
                <a:gd name="T2" fmla="*/ 0 w 17"/>
                <a:gd name="T3" fmla="*/ 62 h 62"/>
                <a:gd name="T4" fmla="*/ 17 w 17"/>
                <a:gd name="T5" fmla="*/ 62 h 62"/>
                <a:gd name="T6" fmla="*/ 17 w 17"/>
                <a:gd name="T7" fmla="*/ 58 h 62"/>
                <a:gd name="T8" fmla="*/ 5 w 17"/>
                <a:gd name="T9" fmla="*/ 58 h 62"/>
                <a:gd name="T10" fmla="*/ 5 w 17"/>
                <a:gd name="T11" fmla="*/ 0 h 62"/>
                <a:gd name="T12" fmla="*/ 0 w 17"/>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7" h="62">
                  <a:moveTo>
                    <a:pt x="0" y="0"/>
                  </a:moveTo>
                  <a:lnTo>
                    <a:pt x="0" y="62"/>
                  </a:lnTo>
                  <a:lnTo>
                    <a:pt x="17" y="62"/>
                  </a:lnTo>
                  <a:lnTo>
                    <a:pt x="17" y="58"/>
                  </a:lnTo>
                  <a:lnTo>
                    <a:pt x="5" y="58"/>
                  </a:lnTo>
                  <a:lnTo>
                    <a:pt x="5" y="0"/>
                  </a:lnTo>
                  <a:lnTo>
                    <a:pt x="0" y="0"/>
                  </a:lnTo>
                  <a:close/>
                </a:path>
              </a:pathLst>
            </a:custGeom>
            <a:solidFill>
              <a:srgbClr val="D3A79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3200"/>
            </a:p>
          </p:txBody>
        </p:sp>
        <p:sp>
          <p:nvSpPr>
            <p:cNvPr id="25" name="Rectangle 38"/>
            <p:cNvSpPr>
              <a:spLocks noChangeArrowheads="1"/>
            </p:cNvSpPr>
            <p:nvPr/>
          </p:nvSpPr>
          <p:spPr bwMode="auto">
            <a:xfrm>
              <a:off x="5549900" y="652463"/>
              <a:ext cx="47625" cy="6350"/>
            </a:xfrm>
            <a:prstGeom prst="rect">
              <a:avLst/>
            </a:prstGeom>
            <a:solidFill>
              <a:srgbClr val="D3A79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endParaRPr lang="zh-CN" altLang="en-US" sz="3200"/>
            </a:p>
          </p:txBody>
        </p:sp>
        <p:sp>
          <p:nvSpPr>
            <p:cNvPr id="26" name="Freeform 39"/>
            <p:cNvSpPr/>
            <p:nvPr/>
          </p:nvSpPr>
          <p:spPr bwMode="auto">
            <a:xfrm>
              <a:off x="5549900" y="652463"/>
              <a:ext cx="47625" cy="6350"/>
            </a:xfrm>
            <a:custGeom>
              <a:avLst/>
              <a:gdLst>
                <a:gd name="T0" fmla="*/ 0 w 30"/>
                <a:gd name="T1" fmla="*/ 4 h 4"/>
                <a:gd name="T2" fmla="*/ 30 w 30"/>
                <a:gd name="T3" fmla="*/ 4 h 4"/>
                <a:gd name="T4" fmla="*/ 30 w 30"/>
                <a:gd name="T5" fmla="*/ 0 h 4"/>
                <a:gd name="T6" fmla="*/ 0 w 30"/>
                <a:gd name="T7" fmla="*/ 0 h 4"/>
              </a:gdLst>
              <a:ahLst/>
              <a:cxnLst>
                <a:cxn ang="0">
                  <a:pos x="T0" y="T1"/>
                </a:cxn>
                <a:cxn ang="0">
                  <a:pos x="T2" y="T3"/>
                </a:cxn>
                <a:cxn ang="0">
                  <a:pos x="T4" y="T5"/>
                </a:cxn>
                <a:cxn ang="0">
                  <a:pos x="T6" y="T7"/>
                </a:cxn>
              </a:cxnLst>
              <a:rect l="0" t="0" r="r" b="b"/>
              <a:pathLst>
                <a:path w="30" h="4">
                  <a:moveTo>
                    <a:pt x="0" y="4"/>
                  </a:moveTo>
                  <a:lnTo>
                    <a:pt x="30" y="4"/>
                  </a:lnTo>
                  <a:lnTo>
                    <a:pt x="3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3200"/>
            </a:p>
          </p:txBody>
        </p:sp>
        <p:sp>
          <p:nvSpPr>
            <p:cNvPr id="27" name="Rectangle 40"/>
            <p:cNvSpPr>
              <a:spLocks noChangeArrowheads="1"/>
            </p:cNvSpPr>
            <p:nvPr/>
          </p:nvSpPr>
          <p:spPr bwMode="auto">
            <a:xfrm>
              <a:off x="5514975" y="503238"/>
              <a:ext cx="114300" cy="53975"/>
            </a:xfrm>
            <a:prstGeom prst="rect">
              <a:avLst/>
            </a:prstGeom>
            <a:solidFill>
              <a:srgbClr val="44444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endParaRPr lang="zh-CN" altLang="en-US" sz="3200"/>
            </a:p>
          </p:txBody>
        </p:sp>
        <p:sp>
          <p:nvSpPr>
            <p:cNvPr id="28" name="Freeform 41"/>
            <p:cNvSpPr/>
            <p:nvPr/>
          </p:nvSpPr>
          <p:spPr bwMode="auto">
            <a:xfrm>
              <a:off x="5446713" y="452438"/>
              <a:ext cx="71437" cy="22225"/>
            </a:xfrm>
            <a:custGeom>
              <a:avLst/>
              <a:gdLst>
                <a:gd name="T0" fmla="*/ 3 w 39"/>
                <a:gd name="T1" fmla="*/ 11 h 12"/>
                <a:gd name="T2" fmla="*/ 3 w 39"/>
                <a:gd name="T3" fmla="*/ 11 h 12"/>
                <a:gd name="T4" fmla="*/ 8 w 39"/>
                <a:gd name="T5" fmla="*/ 7 h 12"/>
                <a:gd name="T6" fmla="*/ 19 w 39"/>
                <a:gd name="T7" fmla="*/ 4 h 12"/>
                <a:gd name="T8" fmla="*/ 36 w 39"/>
                <a:gd name="T9" fmla="*/ 11 h 12"/>
                <a:gd name="T10" fmla="*/ 38 w 39"/>
                <a:gd name="T11" fmla="*/ 11 h 12"/>
                <a:gd name="T12" fmla="*/ 38 w 39"/>
                <a:gd name="T13" fmla="*/ 8 h 12"/>
                <a:gd name="T14" fmla="*/ 19 w 39"/>
                <a:gd name="T15" fmla="*/ 0 h 12"/>
                <a:gd name="T16" fmla="*/ 6 w 39"/>
                <a:gd name="T17" fmla="*/ 4 h 12"/>
                <a:gd name="T18" fmla="*/ 1 w 39"/>
                <a:gd name="T19" fmla="*/ 8 h 12"/>
                <a:gd name="T20" fmla="*/ 1 w 39"/>
                <a:gd name="T21" fmla="*/ 11 h 12"/>
                <a:gd name="T22" fmla="*/ 3 w 3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2">
                  <a:moveTo>
                    <a:pt x="3" y="11"/>
                  </a:moveTo>
                  <a:cubicBezTo>
                    <a:pt x="3" y="11"/>
                    <a:pt x="3" y="11"/>
                    <a:pt x="3" y="11"/>
                  </a:cubicBezTo>
                  <a:cubicBezTo>
                    <a:pt x="4" y="10"/>
                    <a:pt x="6" y="9"/>
                    <a:pt x="8" y="7"/>
                  </a:cubicBezTo>
                  <a:cubicBezTo>
                    <a:pt x="11" y="5"/>
                    <a:pt x="15" y="4"/>
                    <a:pt x="19" y="4"/>
                  </a:cubicBezTo>
                  <a:cubicBezTo>
                    <a:pt x="24" y="4"/>
                    <a:pt x="29" y="6"/>
                    <a:pt x="36" y="11"/>
                  </a:cubicBezTo>
                  <a:cubicBezTo>
                    <a:pt x="36" y="12"/>
                    <a:pt x="38" y="12"/>
                    <a:pt x="38" y="11"/>
                  </a:cubicBezTo>
                  <a:cubicBezTo>
                    <a:pt x="39" y="10"/>
                    <a:pt x="39" y="9"/>
                    <a:pt x="38" y="8"/>
                  </a:cubicBezTo>
                  <a:cubicBezTo>
                    <a:pt x="31" y="2"/>
                    <a:pt x="25" y="0"/>
                    <a:pt x="19" y="0"/>
                  </a:cubicBezTo>
                  <a:cubicBezTo>
                    <a:pt x="14" y="0"/>
                    <a:pt x="9" y="2"/>
                    <a:pt x="6" y="4"/>
                  </a:cubicBezTo>
                  <a:cubicBezTo>
                    <a:pt x="3" y="6"/>
                    <a:pt x="1" y="8"/>
                    <a:pt x="1" y="8"/>
                  </a:cubicBezTo>
                  <a:cubicBezTo>
                    <a:pt x="0" y="9"/>
                    <a:pt x="0" y="10"/>
                    <a:pt x="1" y="11"/>
                  </a:cubicBezTo>
                  <a:cubicBezTo>
                    <a:pt x="2" y="12"/>
                    <a:pt x="3" y="12"/>
                    <a:pt x="3" y="11"/>
                  </a:cubicBezTo>
                  <a:close/>
                </a:path>
              </a:pathLst>
            </a:custGeom>
            <a:solidFill>
              <a:srgbClr val="B07A4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3200"/>
            </a:p>
          </p:txBody>
        </p:sp>
        <p:sp>
          <p:nvSpPr>
            <p:cNvPr id="29" name="Freeform 42"/>
            <p:cNvSpPr/>
            <p:nvPr/>
          </p:nvSpPr>
          <p:spPr bwMode="auto">
            <a:xfrm>
              <a:off x="5621338" y="452438"/>
              <a:ext cx="73025" cy="22225"/>
            </a:xfrm>
            <a:custGeom>
              <a:avLst/>
              <a:gdLst>
                <a:gd name="T0" fmla="*/ 4 w 39"/>
                <a:gd name="T1" fmla="*/ 11 h 12"/>
                <a:gd name="T2" fmla="*/ 4 w 39"/>
                <a:gd name="T3" fmla="*/ 11 h 12"/>
                <a:gd name="T4" fmla="*/ 9 w 39"/>
                <a:gd name="T5" fmla="*/ 7 h 12"/>
                <a:gd name="T6" fmla="*/ 19 w 39"/>
                <a:gd name="T7" fmla="*/ 4 h 12"/>
                <a:gd name="T8" fmla="*/ 36 w 39"/>
                <a:gd name="T9" fmla="*/ 11 h 12"/>
                <a:gd name="T10" fmla="*/ 39 w 39"/>
                <a:gd name="T11" fmla="*/ 11 h 12"/>
                <a:gd name="T12" fmla="*/ 38 w 39"/>
                <a:gd name="T13" fmla="*/ 8 h 12"/>
                <a:gd name="T14" fmla="*/ 19 w 39"/>
                <a:gd name="T15" fmla="*/ 0 h 12"/>
                <a:gd name="T16" fmla="*/ 6 w 39"/>
                <a:gd name="T17" fmla="*/ 4 h 12"/>
                <a:gd name="T18" fmla="*/ 1 w 39"/>
                <a:gd name="T19" fmla="*/ 8 h 12"/>
                <a:gd name="T20" fmla="*/ 1 w 39"/>
                <a:gd name="T21" fmla="*/ 11 h 12"/>
                <a:gd name="T22" fmla="*/ 4 w 3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2">
                  <a:moveTo>
                    <a:pt x="4" y="11"/>
                  </a:moveTo>
                  <a:cubicBezTo>
                    <a:pt x="4" y="11"/>
                    <a:pt x="4" y="11"/>
                    <a:pt x="4" y="11"/>
                  </a:cubicBezTo>
                  <a:cubicBezTo>
                    <a:pt x="4" y="10"/>
                    <a:pt x="6" y="9"/>
                    <a:pt x="9" y="7"/>
                  </a:cubicBezTo>
                  <a:cubicBezTo>
                    <a:pt x="11" y="5"/>
                    <a:pt x="15" y="4"/>
                    <a:pt x="19" y="4"/>
                  </a:cubicBezTo>
                  <a:cubicBezTo>
                    <a:pt x="24" y="4"/>
                    <a:pt x="30" y="6"/>
                    <a:pt x="36" y="11"/>
                  </a:cubicBezTo>
                  <a:cubicBezTo>
                    <a:pt x="37" y="12"/>
                    <a:pt x="38" y="12"/>
                    <a:pt x="39" y="11"/>
                  </a:cubicBezTo>
                  <a:cubicBezTo>
                    <a:pt x="39" y="10"/>
                    <a:pt x="39" y="9"/>
                    <a:pt x="38" y="8"/>
                  </a:cubicBezTo>
                  <a:cubicBezTo>
                    <a:pt x="32" y="2"/>
                    <a:pt x="25" y="0"/>
                    <a:pt x="19" y="0"/>
                  </a:cubicBezTo>
                  <a:cubicBezTo>
                    <a:pt x="14" y="0"/>
                    <a:pt x="9" y="2"/>
                    <a:pt x="6" y="4"/>
                  </a:cubicBezTo>
                  <a:cubicBezTo>
                    <a:pt x="3" y="6"/>
                    <a:pt x="1" y="8"/>
                    <a:pt x="1" y="8"/>
                  </a:cubicBezTo>
                  <a:cubicBezTo>
                    <a:pt x="0" y="9"/>
                    <a:pt x="0" y="10"/>
                    <a:pt x="1" y="11"/>
                  </a:cubicBezTo>
                  <a:cubicBezTo>
                    <a:pt x="2" y="12"/>
                    <a:pt x="3" y="12"/>
                    <a:pt x="4" y="11"/>
                  </a:cubicBezTo>
                  <a:close/>
                </a:path>
              </a:pathLst>
            </a:custGeom>
            <a:solidFill>
              <a:srgbClr val="B07A4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3200"/>
            </a:p>
          </p:txBody>
        </p:sp>
        <p:sp>
          <p:nvSpPr>
            <p:cNvPr id="30" name="Freeform 43"/>
            <p:cNvSpPr/>
            <p:nvPr/>
          </p:nvSpPr>
          <p:spPr bwMode="auto">
            <a:xfrm>
              <a:off x="5418138" y="503238"/>
              <a:ext cx="138112" cy="139700"/>
            </a:xfrm>
            <a:custGeom>
              <a:avLst/>
              <a:gdLst>
                <a:gd name="T0" fmla="*/ 0 w 87"/>
                <a:gd name="T1" fmla="*/ 88 h 88"/>
                <a:gd name="T2" fmla="*/ 22 w 87"/>
                <a:gd name="T3" fmla="*/ 0 h 88"/>
                <a:gd name="T4" fmla="*/ 61 w 87"/>
                <a:gd name="T5" fmla="*/ 0 h 88"/>
                <a:gd name="T6" fmla="*/ 87 w 87"/>
                <a:gd name="T7" fmla="*/ 88 h 88"/>
                <a:gd name="T8" fmla="*/ 0 w 87"/>
                <a:gd name="T9" fmla="*/ 88 h 88"/>
              </a:gdLst>
              <a:ahLst/>
              <a:cxnLst>
                <a:cxn ang="0">
                  <a:pos x="T0" y="T1"/>
                </a:cxn>
                <a:cxn ang="0">
                  <a:pos x="T2" y="T3"/>
                </a:cxn>
                <a:cxn ang="0">
                  <a:pos x="T4" y="T5"/>
                </a:cxn>
                <a:cxn ang="0">
                  <a:pos x="T6" y="T7"/>
                </a:cxn>
                <a:cxn ang="0">
                  <a:pos x="T8" y="T9"/>
                </a:cxn>
              </a:cxnLst>
              <a:rect l="0" t="0" r="r" b="b"/>
              <a:pathLst>
                <a:path w="87" h="88">
                  <a:moveTo>
                    <a:pt x="0" y="88"/>
                  </a:moveTo>
                  <a:lnTo>
                    <a:pt x="22" y="0"/>
                  </a:lnTo>
                  <a:lnTo>
                    <a:pt x="61" y="0"/>
                  </a:lnTo>
                  <a:lnTo>
                    <a:pt x="87" y="88"/>
                  </a:lnTo>
                  <a:lnTo>
                    <a:pt x="0" y="88"/>
                  </a:lnTo>
                  <a:close/>
                </a:path>
              </a:pathLst>
            </a:custGeom>
            <a:solidFill>
              <a:srgbClr val="4D4D4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3200"/>
            </a:p>
          </p:txBody>
        </p:sp>
        <p:sp>
          <p:nvSpPr>
            <p:cNvPr id="31" name="Freeform 44"/>
            <p:cNvSpPr/>
            <p:nvPr/>
          </p:nvSpPr>
          <p:spPr bwMode="auto">
            <a:xfrm>
              <a:off x="5418138" y="503238"/>
              <a:ext cx="138112" cy="139700"/>
            </a:xfrm>
            <a:custGeom>
              <a:avLst/>
              <a:gdLst>
                <a:gd name="T0" fmla="*/ 0 w 87"/>
                <a:gd name="T1" fmla="*/ 88 h 88"/>
                <a:gd name="T2" fmla="*/ 22 w 87"/>
                <a:gd name="T3" fmla="*/ 0 h 88"/>
                <a:gd name="T4" fmla="*/ 61 w 87"/>
                <a:gd name="T5" fmla="*/ 0 h 88"/>
                <a:gd name="T6" fmla="*/ 87 w 87"/>
                <a:gd name="T7" fmla="*/ 88 h 88"/>
                <a:gd name="T8" fmla="*/ 0 w 87"/>
                <a:gd name="T9" fmla="*/ 88 h 88"/>
              </a:gdLst>
              <a:ahLst/>
              <a:cxnLst>
                <a:cxn ang="0">
                  <a:pos x="T0" y="T1"/>
                </a:cxn>
                <a:cxn ang="0">
                  <a:pos x="T2" y="T3"/>
                </a:cxn>
                <a:cxn ang="0">
                  <a:pos x="T4" y="T5"/>
                </a:cxn>
                <a:cxn ang="0">
                  <a:pos x="T6" y="T7"/>
                </a:cxn>
                <a:cxn ang="0">
                  <a:pos x="T8" y="T9"/>
                </a:cxn>
              </a:cxnLst>
              <a:rect l="0" t="0" r="r" b="b"/>
              <a:pathLst>
                <a:path w="87" h="88">
                  <a:moveTo>
                    <a:pt x="0" y="88"/>
                  </a:moveTo>
                  <a:lnTo>
                    <a:pt x="22" y="0"/>
                  </a:lnTo>
                  <a:lnTo>
                    <a:pt x="61" y="0"/>
                  </a:lnTo>
                  <a:lnTo>
                    <a:pt x="87" y="88"/>
                  </a:lnTo>
                  <a:lnTo>
                    <a:pt x="0" y="88"/>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3200"/>
            </a:p>
          </p:txBody>
        </p:sp>
        <p:sp>
          <p:nvSpPr>
            <p:cNvPr id="32" name="Freeform 45"/>
            <p:cNvSpPr/>
            <p:nvPr/>
          </p:nvSpPr>
          <p:spPr bwMode="auto">
            <a:xfrm>
              <a:off x="5434013" y="485775"/>
              <a:ext cx="101600" cy="141287"/>
            </a:xfrm>
            <a:custGeom>
              <a:avLst/>
              <a:gdLst>
                <a:gd name="T0" fmla="*/ 0 w 55"/>
                <a:gd name="T1" fmla="*/ 77 h 77"/>
                <a:gd name="T2" fmla="*/ 14 w 55"/>
                <a:gd name="T3" fmla="*/ 1 h 77"/>
                <a:gd name="T4" fmla="*/ 27 w 55"/>
                <a:gd name="T5" fmla="*/ 0 h 77"/>
                <a:gd name="T6" fmla="*/ 39 w 55"/>
                <a:gd name="T7" fmla="*/ 1 h 77"/>
                <a:gd name="T8" fmla="*/ 55 w 55"/>
                <a:gd name="T9" fmla="*/ 77 h 77"/>
                <a:gd name="T10" fmla="*/ 0 w 55"/>
                <a:gd name="T11" fmla="*/ 77 h 77"/>
              </a:gdLst>
              <a:ahLst/>
              <a:cxnLst>
                <a:cxn ang="0">
                  <a:pos x="T0" y="T1"/>
                </a:cxn>
                <a:cxn ang="0">
                  <a:pos x="T2" y="T3"/>
                </a:cxn>
                <a:cxn ang="0">
                  <a:pos x="T4" y="T5"/>
                </a:cxn>
                <a:cxn ang="0">
                  <a:pos x="T6" y="T7"/>
                </a:cxn>
                <a:cxn ang="0">
                  <a:pos x="T8" y="T9"/>
                </a:cxn>
                <a:cxn ang="0">
                  <a:pos x="T10" y="T11"/>
                </a:cxn>
              </a:cxnLst>
              <a:rect l="0" t="0" r="r" b="b"/>
              <a:pathLst>
                <a:path w="55" h="77">
                  <a:moveTo>
                    <a:pt x="0" y="77"/>
                  </a:moveTo>
                  <a:cubicBezTo>
                    <a:pt x="14" y="1"/>
                    <a:pt x="14" y="1"/>
                    <a:pt x="14" y="1"/>
                  </a:cubicBezTo>
                  <a:cubicBezTo>
                    <a:pt x="14" y="1"/>
                    <a:pt x="20" y="0"/>
                    <a:pt x="27" y="0"/>
                  </a:cubicBezTo>
                  <a:cubicBezTo>
                    <a:pt x="35" y="0"/>
                    <a:pt x="39" y="1"/>
                    <a:pt x="39" y="1"/>
                  </a:cubicBezTo>
                  <a:cubicBezTo>
                    <a:pt x="55" y="77"/>
                    <a:pt x="55" y="77"/>
                    <a:pt x="55" y="77"/>
                  </a:cubicBezTo>
                  <a:cubicBezTo>
                    <a:pt x="0" y="77"/>
                    <a:pt x="0" y="77"/>
                    <a:pt x="0" y="77"/>
                  </a:cubicBezTo>
                </a:path>
              </a:pathLst>
            </a:custGeom>
            <a:solidFill>
              <a:srgbClr val="4D4D4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3200"/>
            </a:p>
          </p:txBody>
        </p:sp>
        <p:sp>
          <p:nvSpPr>
            <p:cNvPr id="33" name="Freeform 46"/>
            <p:cNvSpPr/>
            <p:nvPr/>
          </p:nvSpPr>
          <p:spPr bwMode="auto">
            <a:xfrm>
              <a:off x="5607050" y="485775"/>
              <a:ext cx="101600" cy="141287"/>
            </a:xfrm>
            <a:custGeom>
              <a:avLst/>
              <a:gdLst>
                <a:gd name="T0" fmla="*/ 0 w 55"/>
                <a:gd name="T1" fmla="*/ 77 h 77"/>
                <a:gd name="T2" fmla="*/ 14 w 55"/>
                <a:gd name="T3" fmla="*/ 1 h 77"/>
                <a:gd name="T4" fmla="*/ 28 w 55"/>
                <a:gd name="T5" fmla="*/ 0 h 77"/>
                <a:gd name="T6" fmla="*/ 39 w 55"/>
                <a:gd name="T7" fmla="*/ 1 h 77"/>
                <a:gd name="T8" fmla="*/ 55 w 55"/>
                <a:gd name="T9" fmla="*/ 77 h 77"/>
                <a:gd name="T10" fmla="*/ 0 w 55"/>
                <a:gd name="T11" fmla="*/ 77 h 77"/>
              </a:gdLst>
              <a:ahLst/>
              <a:cxnLst>
                <a:cxn ang="0">
                  <a:pos x="T0" y="T1"/>
                </a:cxn>
                <a:cxn ang="0">
                  <a:pos x="T2" y="T3"/>
                </a:cxn>
                <a:cxn ang="0">
                  <a:pos x="T4" y="T5"/>
                </a:cxn>
                <a:cxn ang="0">
                  <a:pos x="T6" y="T7"/>
                </a:cxn>
                <a:cxn ang="0">
                  <a:pos x="T8" y="T9"/>
                </a:cxn>
                <a:cxn ang="0">
                  <a:pos x="T10" y="T11"/>
                </a:cxn>
              </a:cxnLst>
              <a:rect l="0" t="0" r="r" b="b"/>
              <a:pathLst>
                <a:path w="55" h="77">
                  <a:moveTo>
                    <a:pt x="0" y="77"/>
                  </a:moveTo>
                  <a:cubicBezTo>
                    <a:pt x="14" y="1"/>
                    <a:pt x="14" y="1"/>
                    <a:pt x="14" y="1"/>
                  </a:cubicBezTo>
                  <a:cubicBezTo>
                    <a:pt x="14" y="1"/>
                    <a:pt x="20" y="0"/>
                    <a:pt x="28" y="0"/>
                  </a:cubicBezTo>
                  <a:cubicBezTo>
                    <a:pt x="36" y="0"/>
                    <a:pt x="39" y="1"/>
                    <a:pt x="39" y="1"/>
                  </a:cubicBezTo>
                  <a:cubicBezTo>
                    <a:pt x="55" y="77"/>
                    <a:pt x="55" y="77"/>
                    <a:pt x="55" y="77"/>
                  </a:cubicBezTo>
                  <a:cubicBezTo>
                    <a:pt x="0" y="77"/>
                    <a:pt x="0" y="77"/>
                    <a:pt x="0" y="77"/>
                  </a:cubicBezTo>
                </a:path>
              </a:pathLst>
            </a:custGeom>
            <a:solidFill>
              <a:srgbClr val="4D4D4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3200"/>
            </a:p>
          </p:txBody>
        </p:sp>
        <p:sp>
          <p:nvSpPr>
            <p:cNvPr id="34" name="Freeform 47"/>
            <p:cNvSpPr/>
            <p:nvPr/>
          </p:nvSpPr>
          <p:spPr bwMode="auto">
            <a:xfrm>
              <a:off x="5589588" y="503238"/>
              <a:ext cx="136525" cy="139700"/>
            </a:xfrm>
            <a:custGeom>
              <a:avLst/>
              <a:gdLst>
                <a:gd name="T0" fmla="*/ 0 w 86"/>
                <a:gd name="T1" fmla="*/ 88 h 88"/>
                <a:gd name="T2" fmla="*/ 22 w 86"/>
                <a:gd name="T3" fmla="*/ 0 h 88"/>
                <a:gd name="T4" fmla="*/ 61 w 86"/>
                <a:gd name="T5" fmla="*/ 0 h 88"/>
                <a:gd name="T6" fmla="*/ 86 w 86"/>
                <a:gd name="T7" fmla="*/ 88 h 88"/>
                <a:gd name="T8" fmla="*/ 0 w 86"/>
                <a:gd name="T9" fmla="*/ 88 h 88"/>
              </a:gdLst>
              <a:ahLst/>
              <a:cxnLst>
                <a:cxn ang="0">
                  <a:pos x="T0" y="T1"/>
                </a:cxn>
                <a:cxn ang="0">
                  <a:pos x="T2" y="T3"/>
                </a:cxn>
                <a:cxn ang="0">
                  <a:pos x="T4" y="T5"/>
                </a:cxn>
                <a:cxn ang="0">
                  <a:pos x="T6" y="T7"/>
                </a:cxn>
                <a:cxn ang="0">
                  <a:pos x="T8" y="T9"/>
                </a:cxn>
              </a:cxnLst>
              <a:rect l="0" t="0" r="r" b="b"/>
              <a:pathLst>
                <a:path w="86" h="88">
                  <a:moveTo>
                    <a:pt x="0" y="88"/>
                  </a:moveTo>
                  <a:lnTo>
                    <a:pt x="22" y="0"/>
                  </a:lnTo>
                  <a:lnTo>
                    <a:pt x="61" y="0"/>
                  </a:lnTo>
                  <a:lnTo>
                    <a:pt x="86" y="88"/>
                  </a:lnTo>
                  <a:lnTo>
                    <a:pt x="0" y="88"/>
                  </a:lnTo>
                  <a:close/>
                </a:path>
              </a:pathLst>
            </a:custGeom>
            <a:solidFill>
              <a:srgbClr val="4D4D4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3200"/>
            </a:p>
          </p:txBody>
        </p:sp>
        <p:sp>
          <p:nvSpPr>
            <p:cNvPr id="35" name="Freeform 48"/>
            <p:cNvSpPr/>
            <p:nvPr/>
          </p:nvSpPr>
          <p:spPr bwMode="auto">
            <a:xfrm>
              <a:off x="5589588" y="503238"/>
              <a:ext cx="136525" cy="139700"/>
            </a:xfrm>
            <a:custGeom>
              <a:avLst/>
              <a:gdLst>
                <a:gd name="T0" fmla="*/ 0 w 86"/>
                <a:gd name="T1" fmla="*/ 88 h 88"/>
                <a:gd name="T2" fmla="*/ 22 w 86"/>
                <a:gd name="T3" fmla="*/ 0 h 88"/>
                <a:gd name="T4" fmla="*/ 61 w 86"/>
                <a:gd name="T5" fmla="*/ 0 h 88"/>
                <a:gd name="T6" fmla="*/ 86 w 86"/>
                <a:gd name="T7" fmla="*/ 88 h 88"/>
                <a:gd name="T8" fmla="*/ 0 w 86"/>
                <a:gd name="T9" fmla="*/ 88 h 88"/>
              </a:gdLst>
              <a:ahLst/>
              <a:cxnLst>
                <a:cxn ang="0">
                  <a:pos x="T0" y="T1"/>
                </a:cxn>
                <a:cxn ang="0">
                  <a:pos x="T2" y="T3"/>
                </a:cxn>
                <a:cxn ang="0">
                  <a:pos x="T4" y="T5"/>
                </a:cxn>
                <a:cxn ang="0">
                  <a:pos x="T6" y="T7"/>
                </a:cxn>
                <a:cxn ang="0">
                  <a:pos x="T8" y="T9"/>
                </a:cxn>
              </a:cxnLst>
              <a:rect l="0" t="0" r="r" b="b"/>
              <a:pathLst>
                <a:path w="86" h="88">
                  <a:moveTo>
                    <a:pt x="0" y="88"/>
                  </a:moveTo>
                  <a:lnTo>
                    <a:pt x="22" y="0"/>
                  </a:lnTo>
                  <a:lnTo>
                    <a:pt x="61" y="0"/>
                  </a:lnTo>
                  <a:lnTo>
                    <a:pt x="86" y="88"/>
                  </a:lnTo>
                  <a:lnTo>
                    <a:pt x="0" y="88"/>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3200"/>
            </a:p>
          </p:txBody>
        </p:sp>
        <p:sp>
          <p:nvSpPr>
            <p:cNvPr id="36" name="Oval 49"/>
            <p:cNvSpPr>
              <a:spLocks noChangeArrowheads="1"/>
            </p:cNvSpPr>
            <p:nvPr/>
          </p:nvSpPr>
          <p:spPr bwMode="auto">
            <a:xfrm>
              <a:off x="5589588" y="573088"/>
              <a:ext cx="136525" cy="138112"/>
            </a:xfrm>
            <a:prstGeom prst="ellipse">
              <a:avLst/>
            </a:prstGeom>
            <a:solidFill>
              <a:srgbClr val="66666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3200"/>
            </a:p>
          </p:txBody>
        </p:sp>
        <p:sp>
          <p:nvSpPr>
            <p:cNvPr id="37" name="Oval 50"/>
            <p:cNvSpPr>
              <a:spLocks noChangeArrowheads="1"/>
            </p:cNvSpPr>
            <p:nvPr/>
          </p:nvSpPr>
          <p:spPr bwMode="auto">
            <a:xfrm>
              <a:off x="5418138" y="573088"/>
              <a:ext cx="138112" cy="138112"/>
            </a:xfrm>
            <a:prstGeom prst="ellipse">
              <a:avLst/>
            </a:prstGeom>
            <a:solidFill>
              <a:srgbClr val="66666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3200"/>
            </a:p>
          </p:txBody>
        </p:sp>
        <p:sp>
          <p:nvSpPr>
            <p:cNvPr id="38" name="Oval 51"/>
            <p:cNvSpPr>
              <a:spLocks noChangeArrowheads="1"/>
            </p:cNvSpPr>
            <p:nvPr/>
          </p:nvSpPr>
          <p:spPr bwMode="auto">
            <a:xfrm>
              <a:off x="5607050" y="590550"/>
              <a:ext cx="103187" cy="101600"/>
            </a:xfrm>
            <a:prstGeom prst="ellipse">
              <a:avLst/>
            </a:prstGeom>
            <a:solidFill>
              <a:srgbClr val="ACE7D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3200"/>
            </a:p>
          </p:txBody>
        </p:sp>
        <p:sp>
          <p:nvSpPr>
            <p:cNvPr id="39" name="Oval 52"/>
            <p:cNvSpPr>
              <a:spLocks noChangeArrowheads="1"/>
            </p:cNvSpPr>
            <p:nvPr/>
          </p:nvSpPr>
          <p:spPr bwMode="auto">
            <a:xfrm>
              <a:off x="5435600" y="590550"/>
              <a:ext cx="103187" cy="101600"/>
            </a:xfrm>
            <a:prstGeom prst="ellipse">
              <a:avLst/>
            </a:prstGeom>
            <a:solidFill>
              <a:srgbClr val="ACE7D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3200"/>
            </a:p>
          </p:txBody>
        </p:sp>
        <p:sp>
          <p:nvSpPr>
            <p:cNvPr id="40" name="Freeform 53"/>
            <p:cNvSpPr/>
            <p:nvPr/>
          </p:nvSpPr>
          <p:spPr bwMode="auto">
            <a:xfrm>
              <a:off x="5313363" y="503238"/>
              <a:ext cx="209550" cy="179387"/>
            </a:xfrm>
            <a:custGeom>
              <a:avLst/>
              <a:gdLst>
                <a:gd name="T0" fmla="*/ 25 w 114"/>
                <a:gd name="T1" fmla="*/ 98 h 98"/>
                <a:gd name="T2" fmla="*/ 37 w 114"/>
                <a:gd name="T3" fmla="*/ 93 h 98"/>
                <a:gd name="T4" fmla="*/ 64 w 114"/>
                <a:gd name="T5" fmla="*/ 96 h 98"/>
                <a:gd name="T6" fmla="*/ 86 w 114"/>
                <a:gd name="T7" fmla="*/ 39 h 98"/>
                <a:gd name="T8" fmla="*/ 106 w 114"/>
                <a:gd name="T9" fmla="*/ 31 h 98"/>
                <a:gd name="T10" fmla="*/ 87 w 114"/>
                <a:gd name="T11" fmla="*/ 4 h 98"/>
                <a:gd name="T12" fmla="*/ 36 w 114"/>
                <a:gd name="T13" fmla="*/ 33 h 98"/>
                <a:gd name="T14" fmla="*/ 25 w 114"/>
                <a:gd name="T15" fmla="*/ 45 h 98"/>
                <a:gd name="T16" fmla="*/ 0 w 114"/>
                <a:gd name="T17" fmla="*/ 58 h 98"/>
                <a:gd name="T18" fmla="*/ 25 w 114"/>
                <a:gd name="T19"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98">
                  <a:moveTo>
                    <a:pt x="25" y="98"/>
                  </a:moveTo>
                  <a:cubicBezTo>
                    <a:pt x="37" y="93"/>
                    <a:pt x="37" y="93"/>
                    <a:pt x="37" y="93"/>
                  </a:cubicBezTo>
                  <a:cubicBezTo>
                    <a:pt x="64" y="96"/>
                    <a:pt x="64" y="96"/>
                    <a:pt x="64" y="96"/>
                  </a:cubicBezTo>
                  <a:cubicBezTo>
                    <a:pt x="64" y="96"/>
                    <a:pt x="41" y="56"/>
                    <a:pt x="86" y="39"/>
                  </a:cubicBezTo>
                  <a:cubicBezTo>
                    <a:pt x="96" y="36"/>
                    <a:pt x="100" y="34"/>
                    <a:pt x="106" y="31"/>
                  </a:cubicBezTo>
                  <a:cubicBezTo>
                    <a:pt x="114" y="28"/>
                    <a:pt x="110" y="0"/>
                    <a:pt x="87" y="4"/>
                  </a:cubicBezTo>
                  <a:cubicBezTo>
                    <a:pt x="53" y="10"/>
                    <a:pt x="36" y="33"/>
                    <a:pt x="36" y="33"/>
                  </a:cubicBezTo>
                  <a:cubicBezTo>
                    <a:pt x="25" y="45"/>
                    <a:pt x="25" y="45"/>
                    <a:pt x="25" y="45"/>
                  </a:cubicBezTo>
                  <a:cubicBezTo>
                    <a:pt x="0" y="58"/>
                    <a:pt x="0" y="58"/>
                    <a:pt x="0" y="58"/>
                  </a:cubicBezTo>
                  <a:lnTo>
                    <a:pt x="25" y="98"/>
                  </a:lnTo>
                  <a:close/>
                </a:path>
              </a:pathLst>
            </a:custGeom>
            <a:solidFill>
              <a:srgbClr val="E5BFA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3200"/>
            </a:p>
          </p:txBody>
        </p:sp>
        <p:sp>
          <p:nvSpPr>
            <p:cNvPr id="41" name="Freeform 54"/>
            <p:cNvSpPr/>
            <p:nvPr/>
          </p:nvSpPr>
          <p:spPr bwMode="auto">
            <a:xfrm>
              <a:off x="5624513" y="503238"/>
              <a:ext cx="209550" cy="179387"/>
            </a:xfrm>
            <a:custGeom>
              <a:avLst/>
              <a:gdLst>
                <a:gd name="T0" fmla="*/ 89 w 114"/>
                <a:gd name="T1" fmla="*/ 98 h 98"/>
                <a:gd name="T2" fmla="*/ 77 w 114"/>
                <a:gd name="T3" fmla="*/ 93 h 98"/>
                <a:gd name="T4" fmla="*/ 51 w 114"/>
                <a:gd name="T5" fmla="*/ 96 h 98"/>
                <a:gd name="T6" fmla="*/ 28 w 114"/>
                <a:gd name="T7" fmla="*/ 39 h 98"/>
                <a:gd name="T8" fmla="*/ 8 w 114"/>
                <a:gd name="T9" fmla="*/ 31 h 98"/>
                <a:gd name="T10" fmla="*/ 28 w 114"/>
                <a:gd name="T11" fmla="*/ 4 h 98"/>
                <a:gd name="T12" fmla="*/ 78 w 114"/>
                <a:gd name="T13" fmla="*/ 33 h 98"/>
                <a:gd name="T14" fmla="*/ 89 w 114"/>
                <a:gd name="T15" fmla="*/ 45 h 98"/>
                <a:gd name="T16" fmla="*/ 114 w 114"/>
                <a:gd name="T17" fmla="*/ 58 h 98"/>
                <a:gd name="T18" fmla="*/ 89 w 114"/>
                <a:gd name="T19"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98">
                  <a:moveTo>
                    <a:pt x="89" y="98"/>
                  </a:moveTo>
                  <a:cubicBezTo>
                    <a:pt x="77" y="93"/>
                    <a:pt x="77" y="93"/>
                    <a:pt x="77" y="93"/>
                  </a:cubicBezTo>
                  <a:cubicBezTo>
                    <a:pt x="51" y="96"/>
                    <a:pt x="51" y="96"/>
                    <a:pt x="51" y="96"/>
                  </a:cubicBezTo>
                  <a:cubicBezTo>
                    <a:pt x="51" y="96"/>
                    <a:pt x="73" y="56"/>
                    <a:pt x="28" y="39"/>
                  </a:cubicBezTo>
                  <a:cubicBezTo>
                    <a:pt x="18" y="36"/>
                    <a:pt x="14" y="34"/>
                    <a:pt x="8" y="31"/>
                  </a:cubicBezTo>
                  <a:cubicBezTo>
                    <a:pt x="0" y="28"/>
                    <a:pt x="4" y="0"/>
                    <a:pt x="28" y="4"/>
                  </a:cubicBezTo>
                  <a:cubicBezTo>
                    <a:pt x="61" y="10"/>
                    <a:pt x="78" y="33"/>
                    <a:pt x="78" y="33"/>
                  </a:cubicBezTo>
                  <a:cubicBezTo>
                    <a:pt x="89" y="45"/>
                    <a:pt x="89" y="45"/>
                    <a:pt x="89" y="45"/>
                  </a:cubicBezTo>
                  <a:cubicBezTo>
                    <a:pt x="114" y="58"/>
                    <a:pt x="114" y="58"/>
                    <a:pt x="114" y="58"/>
                  </a:cubicBezTo>
                  <a:lnTo>
                    <a:pt x="89" y="98"/>
                  </a:lnTo>
                  <a:close/>
                </a:path>
              </a:pathLst>
            </a:custGeom>
            <a:solidFill>
              <a:srgbClr val="E5BFA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3200"/>
            </a:p>
          </p:txBody>
        </p:sp>
        <p:sp>
          <p:nvSpPr>
            <p:cNvPr id="42" name="Freeform 55"/>
            <p:cNvSpPr/>
            <p:nvPr/>
          </p:nvSpPr>
          <p:spPr bwMode="auto">
            <a:xfrm>
              <a:off x="5446713" y="609600"/>
              <a:ext cx="61912" cy="36512"/>
            </a:xfrm>
            <a:custGeom>
              <a:avLst/>
              <a:gdLst>
                <a:gd name="T0" fmla="*/ 31 w 33"/>
                <a:gd name="T1" fmla="*/ 0 h 20"/>
                <a:gd name="T2" fmla="*/ 31 w 33"/>
                <a:gd name="T3" fmla="*/ 1 h 20"/>
                <a:gd name="T4" fmla="*/ 1 w 33"/>
                <a:gd name="T5" fmla="*/ 16 h 20"/>
                <a:gd name="T6" fmla="*/ 1 w 33"/>
                <a:gd name="T7" fmla="*/ 19 h 20"/>
                <a:gd name="T8" fmla="*/ 2 w 33"/>
                <a:gd name="T9" fmla="*/ 20 h 20"/>
                <a:gd name="T10" fmla="*/ 3 w 33"/>
                <a:gd name="T11" fmla="*/ 19 h 20"/>
                <a:gd name="T12" fmla="*/ 32 w 33"/>
                <a:gd name="T13" fmla="*/ 4 h 20"/>
                <a:gd name="T14" fmla="*/ 33 w 33"/>
                <a:gd name="T15" fmla="*/ 1 h 20"/>
                <a:gd name="T16" fmla="*/ 31 w 33"/>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0">
                  <a:moveTo>
                    <a:pt x="31" y="0"/>
                  </a:moveTo>
                  <a:cubicBezTo>
                    <a:pt x="31" y="0"/>
                    <a:pt x="31" y="1"/>
                    <a:pt x="31" y="1"/>
                  </a:cubicBezTo>
                  <a:cubicBezTo>
                    <a:pt x="1" y="16"/>
                    <a:pt x="1" y="16"/>
                    <a:pt x="1" y="16"/>
                  </a:cubicBezTo>
                  <a:cubicBezTo>
                    <a:pt x="0" y="17"/>
                    <a:pt x="0" y="18"/>
                    <a:pt x="1" y="19"/>
                  </a:cubicBezTo>
                  <a:cubicBezTo>
                    <a:pt x="1" y="19"/>
                    <a:pt x="1" y="20"/>
                    <a:pt x="2" y="20"/>
                  </a:cubicBezTo>
                  <a:cubicBezTo>
                    <a:pt x="2" y="20"/>
                    <a:pt x="3" y="19"/>
                    <a:pt x="3" y="19"/>
                  </a:cubicBezTo>
                  <a:cubicBezTo>
                    <a:pt x="32" y="4"/>
                    <a:pt x="32" y="4"/>
                    <a:pt x="32" y="4"/>
                  </a:cubicBezTo>
                  <a:cubicBezTo>
                    <a:pt x="33" y="3"/>
                    <a:pt x="33" y="2"/>
                    <a:pt x="33" y="1"/>
                  </a:cubicBezTo>
                  <a:cubicBezTo>
                    <a:pt x="33" y="1"/>
                    <a:pt x="32" y="0"/>
                    <a:pt x="31" y="0"/>
                  </a:cubicBezTo>
                </a:path>
              </a:pathLst>
            </a:custGeom>
            <a:solidFill>
              <a:srgbClr val="DAF2E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3200"/>
            </a:p>
          </p:txBody>
        </p:sp>
        <p:sp>
          <p:nvSpPr>
            <p:cNvPr id="43" name="Freeform 56"/>
            <p:cNvSpPr/>
            <p:nvPr/>
          </p:nvSpPr>
          <p:spPr bwMode="auto">
            <a:xfrm>
              <a:off x="5446713" y="625475"/>
              <a:ext cx="85725" cy="46037"/>
            </a:xfrm>
            <a:custGeom>
              <a:avLst/>
              <a:gdLst>
                <a:gd name="T0" fmla="*/ 44 w 46"/>
                <a:gd name="T1" fmla="*/ 0 h 25"/>
                <a:gd name="T2" fmla="*/ 44 w 46"/>
                <a:gd name="T3" fmla="*/ 0 h 25"/>
                <a:gd name="T4" fmla="*/ 1 w 46"/>
                <a:gd name="T5" fmla="*/ 21 h 25"/>
                <a:gd name="T6" fmla="*/ 0 w 46"/>
                <a:gd name="T7" fmla="*/ 24 h 25"/>
                <a:gd name="T8" fmla="*/ 2 w 46"/>
                <a:gd name="T9" fmla="*/ 25 h 25"/>
                <a:gd name="T10" fmla="*/ 3 w 46"/>
                <a:gd name="T11" fmla="*/ 25 h 25"/>
                <a:gd name="T12" fmla="*/ 45 w 46"/>
                <a:gd name="T13" fmla="*/ 3 h 25"/>
                <a:gd name="T14" fmla="*/ 46 w 46"/>
                <a:gd name="T15" fmla="*/ 1 h 25"/>
                <a:gd name="T16" fmla="*/ 44 w 4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5">
                  <a:moveTo>
                    <a:pt x="44" y="0"/>
                  </a:moveTo>
                  <a:cubicBezTo>
                    <a:pt x="44" y="0"/>
                    <a:pt x="44" y="0"/>
                    <a:pt x="44" y="0"/>
                  </a:cubicBezTo>
                  <a:cubicBezTo>
                    <a:pt x="1" y="21"/>
                    <a:pt x="1" y="21"/>
                    <a:pt x="1" y="21"/>
                  </a:cubicBezTo>
                  <a:cubicBezTo>
                    <a:pt x="0" y="22"/>
                    <a:pt x="0" y="23"/>
                    <a:pt x="0" y="24"/>
                  </a:cubicBezTo>
                  <a:cubicBezTo>
                    <a:pt x="1" y="24"/>
                    <a:pt x="1" y="25"/>
                    <a:pt x="2" y="25"/>
                  </a:cubicBezTo>
                  <a:cubicBezTo>
                    <a:pt x="2" y="25"/>
                    <a:pt x="3" y="25"/>
                    <a:pt x="3" y="25"/>
                  </a:cubicBezTo>
                  <a:cubicBezTo>
                    <a:pt x="45" y="3"/>
                    <a:pt x="45" y="3"/>
                    <a:pt x="45" y="3"/>
                  </a:cubicBezTo>
                  <a:cubicBezTo>
                    <a:pt x="46" y="3"/>
                    <a:pt x="46" y="2"/>
                    <a:pt x="46" y="1"/>
                  </a:cubicBezTo>
                  <a:cubicBezTo>
                    <a:pt x="46" y="0"/>
                    <a:pt x="45" y="0"/>
                    <a:pt x="44" y="0"/>
                  </a:cubicBezTo>
                </a:path>
              </a:pathLst>
            </a:custGeom>
            <a:solidFill>
              <a:srgbClr val="DAF2E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3200"/>
            </a:p>
          </p:txBody>
        </p:sp>
        <p:sp>
          <p:nvSpPr>
            <p:cNvPr id="44" name="Freeform 57"/>
            <p:cNvSpPr/>
            <p:nvPr/>
          </p:nvSpPr>
          <p:spPr bwMode="auto">
            <a:xfrm>
              <a:off x="5619750" y="611188"/>
              <a:ext cx="63500" cy="34925"/>
            </a:xfrm>
            <a:custGeom>
              <a:avLst/>
              <a:gdLst>
                <a:gd name="T0" fmla="*/ 32 w 34"/>
                <a:gd name="T1" fmla="*/ 0 h 19"/>
                <a:gd name="T2" fmla="*/ 31 w 34"/>
                <a:gd name="T3" fmla="*/ 0 h 19"/>
                <a:gd name="T4" fmla="*/ 1 w 34"/>
                <a:gd name="T5" fmla="*/ 16 h 19"/>
                <a:gd name="T6" fmla="*/ 1 w 34"/>
                <a:gd name="T7" fmla="*/ 18 h 19"/>
                <a:gd name="T8" fmla="*/ 2 w 34"/>
                <a:gd name="T9" fmla="*/ 19 h 19"/>
                <a:gd name="T10" fmla="*/ 3 w 34"/>
                <a:gd name="T11" fmla="*/ 19 h 19"/>
                <a:gd name="T12" fmla="*/ 32 w 34"/>
                <a:gd name="T13" fmla="*/ 4 h 19"/>
                <a:gd name="T14" fmla="*/ 33 w 34"/>
                <a:gd name="T15" fmla="*/ 1 h 19"/>
                <a:gd name="T16" fmla="*/ 32 w 34"/>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9">
                  <a:moveTo>
                    <a:pt x="32" y="0"/>
                  </a:moveTo>
                  <a:cubicBezTo>
                    <a:pt x="31" y="0"/>
                    <a:pt x="31" y="0"/>
                    <a:pt x="31" y="0"/>
                  </a:cubicBezTo>
                  <a:cubicBezTo>
                    <a:pt x="1" y="16"/>
                    <a:pt x="1" y="16"/>
                    <a:pt x="1" y="16"/>
                  </a:cubicBezTo>
                  <a:cubicBezTo>
                    <a:pt x="1" y="16"/>
                    <a:pt x="0" y="17"/>
                    <a:pt x="1" y="18"/>
                  </a:cubicBezTo>
                  <a:cubicBezTo>
                    <a:pt x="1" y="19"/>
                    <a:pt x="2" y="19"/>
                    <a:pt x="2" y="19"/>
                  </a:cubicBezTo>
                  <a:cubicBezTo>
                    <a:pt x="3" y="19"/>
                    <a:pt x="3" y="19"/>
                    <a:pt x="3" y="19"/>
                  </a:cubicBezTo>
                  <a:cubicBezTo>
                    <a:pt x="32" y="4"/>
                    <a:pt x="32" y="4"/>
                    <a:pt x="32" y="4"/>
                  </a:cubicBezTo>
                  <a:cubicBezTo>
                    <a:pt x="33" y="3"/>
                    <a:pt x="34" y="2"/>
                    <a:pt x="33" y="1"/>
                  </a:cubicBezTo>
                  <a:cubicBezTo>
                    <a:pt x="33" y="0"/>
                    <a:pt x="32" y="0"/>
                    <a:pt x="32" y="0"/>
                  </a:cubicBezTo>
                </a:path>
              </a:pathLst>
            </a:custGeom>
            <a:solidFill>
              <a:srgbClr val="DAF2E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3200"/>
            </a:p>
          </p:txBody>
        </p:sp>
        <p:sp>
          <p:nvSpPr>
            <p:cNvPr id="45" name="Freeform 58"/>
            <p:cNvSpPr/>
            <p:nvPr/>
          </p:nvSpPr>
          <p:spPr bwMode="auto">
            <a:xfrm>
              <a:off x="5619750" y="625475"/>
              <a:ext cx="87312" cy="46037"/>
            </a:xfrm>
            <a:custGeom>
              <a:avLst/>
              <a:gdLst>
                <a:gd name="T0" fmla="*/ 45 w 47"/>
                <a:gd name="T1" fmla="*/ 0 h 25"/>
                <a:gd name="T2" fmla="*/ 44 w 47"/>
                <a:gd name="T3" fmla="*/ 0 h 25"/>
                <a:gd name="T4" fmla="*/ 2 w 47"/>
                <a:gd name="T5" fmla="*/ 22 h 25"/>
                <a:gd name="T6" fmla="*/ 1 w 47"/>
                <a:gd name="T7" fmla="*/ 24 h 25"/>
                <a:gd name="T8" fmla="*/ 2 w 47"/>
                <a:gd name="T9" fmla="*/ 25 h 25"/>
                <a:gd name="T10" fmla="*/ 3 w 47"/>
                <a:gd name="T11" fmla="*/ 25 h 25"/>
                <a:gd name="T12" fmla="*/ 45 w 47"/>
                <a:gd name="T13" fmla="*/ 4 h 25"/>
                <a:gd name="T14" fmla="*/ 46 w 47"/>
                <a:gd name="T15" fmla="*/ 1 h 25"/>
                <a:gd name="T16" fmla="*/ 45 w 47"/>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25">
                  <a:moveTo>
                    <a:pt x="45" y="0"/>
                  </a:moveTo>
                  <a:cubicBezTo>
                    <a:pt x="44" y="0"/>
                    <a:pt x="44" y="0"/>
                    <a:pt x="44" y="0"/>
                  </a:cubicBezTo>
                  <a:cubicBezTo>
                    <a:pt x="2" y="22"/>
                    <a:pt x="2" y="22"/>
                    <a:pt x="2" y="22"/>
                  </a:cubicBezTo>
                  <a:cubicBezTo>
                    <a:pt x="1" y="22"/>
                    <a:pt x="0" y="23"/>
                    <a:pt x="1" y="24"/>
                  </a:cubicBezTo>
                  <a:cubicBezTo>
                    <a:pt x="1" y="25"/>
                    <a:pt x="2" y="25"/>
                    <a:pt x="2" y="25"/>
                  </a:cubicBezTo>
                  <a:cubicBezTo>
                    <a:pt x="3" y="25"/>
                    <a:pt x="3" y="25"/>
                    <a:pt x="3" y="25"/>
                  </a:cubicBezTo>
                  <a:cubicBezTo>
                    <a:pt x="45" y="4"/>
                    <a:pt x="45" y="4"/>
                    <a:pt x="45" y="4"/>
                  </a:cubicBezTo>
                  <a:cubicBezTo>
                    <a:pt x="46" y="3"/>
                    <a:pt x="47" y="2"/>
                    <a:pt x="46" y="1"/>
                  </a:cubicBezTo>
                  <a:cubicBezTo>
                    <a:pt x="46" y="1"/>
                    <a:pt x="45" y="0"/>
                    <a:pt x="45" y="0"/>
                  </a:cubicBezTo>
                </a:path>
              </a:pathLst>
            </a:custGeom>
            <a:solidFill>
              <a:srgbClr val="DAF2E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3200"/>
            </a:p>
          </p:txBody>
        </p:sp>
        <p:sp>
          <p:nvSpPr>
            <p:cNvPr id="46" name="Freeform 59"/>
            <p:cNvSpPr/>
            <p:nvPr/>
          </p:nvSpPr>
          <p:spPr bwMode="auto">
            <a:xfrm>
              <a:off x="5770563" y="598488"/>
              <a:ext cx="333375" cy="292100"/>
            </a:xfrm>
            <a:custGeom>
              <a:avLst/>
              <a:gdLst>
                <a:gd name="T0" fmla="*/ 34 w 181"/>
                <a:gd name="T1" fmla="*/ 0 h 159"/>
                <a:gd name="T2" fmla="*/ 156 w 181"/>
                <a:gd name="T3" fmla="*/ 87 h 159"/>
                <a:gd name="T4" fmla="*/ 169 w 181"/>
                <a:gd name="T5" fmla="*/ 142 h 159"/>
                <a:gd name="T6" fmla="*/ 112 w 181"/>
                <a:gd name="T7" fmla="*/ 144 h 159"/>
                <a:gd name="T8" fmla="*/ 0 w 181"/>
                <a:gd name="T9" fmla="*/ 51 h 159"/>
              </a:gdLst>
              <a:ahLst/>
              <a:cxnLst>
                <a:cxn ang="0">
                  <a:pos x="T0" y="T1"/>
                </a:cxn>
                <a:cxn ang="0">
                  <a:pos x="T2" y="T3"/>
                </a:cxn>
                <a:cxn ang="0">
                  <a:pos x="T4" y="T5"/>
                </a:cxn>
                <a:cxn ang="0">
                  <a:pos x="T6" y="T7"/>
                </a:cxn>
                <a:cxn ang="0">
                  <a:pos x="T8" y="T9"/>
                </a:cxn>
              </a:cxnLst>
              <a:rect l="0" t="0" r="r" b="b"/>
              <a:pathLst>
                <a:path w="181" h="159">
                  <a:moveTo>
                    <a:pt x="34" y="0"/>
                  </a:moveTo>
                  <a:cubicBezTo>
                    <a:pt x="156" y="87"/>
                    <a:pt x="156" y="87"/>
                    <a:pt x="156" y="87"/>
                  </a:cubicBezTo>
                  <a:cubicBezTo>
                    <a:pt x="175" y="102"/>
                    <a:pt x="181" y="127"/>
                    <a:pt x="169" y="142"/>
                  </a:cubicBezTo>
                  <a:cubicBezTo>
                    <a:pt x="157" y="158"/>
                    <a:pt x="131" y="159"/>
                    <a:pt x="112" y="144"/>
                  </a:cubicBezTo>
                  <a:cubicBezTo>
                    <a:pt x="0" y="51"/>
                    <a:pt x="0" y="51"/>
                    <a:pt x="0" y="51"/>
                  </a:cubicBezTo>
                </a:path>
              </a:pathLst>
            </a:custGeom>
            <a:solidFill>
              <a:srgbClr val="E7E7E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zh-CN" altLang="en-US" sz="3200"/>
            </a:p>
          </p:txBody>
        </p:sp>
        <p:sp>
          <p:nvSpPr>
            <p:cNvPr id="47" name="Freeform 60"/>
            <p:cNvSpPr/>
            <p:nvPr/>
          </p:nvSpPr>
          <p:spPr bwMode="auto">
            <a:xfrm>
              <a:off x="5076825" y="769938"/>
              <a:ext cx="311150" cy="163512"/>
            </a:xfrm>
            <a:custGeom>
              <a:avLst/>
              <a:gdLst>
                <a:gd name="T0" fmla="*/ 193 w 196"/>
                <a:gd name="T1" fmla="*/ 9 h 103"/>
                <a:gd name="T2" fmla="*/ 107 w 196"/>
                <a:gd name="T3" fmla="*/ 0 h 103"/>
                <a:gd name="T4" fmla="*/ 0 w 196"/>
                <a:gd name="T5" fmla="*/ 61 h 103"/>
                <a:gd name="T6" fmla="*/ 196 w 196"/>
                <a:gd name="T7" fmla="*/ 103 h 103"/>
                <a:gd name="T8" fmla="*/ 193 w 196"/>
                <a:gd name="T9" fmla="*/ 9 h 103"/>
              </a:gdLst>
              <a:ahLst/>
              <a:cxnLst>
                <a:cxn ang="0">
                  <a:pos x="T0" y="T1"/>
                </a:cxn>
                <a:cxn ang="0">
                  <a:pos x="T2" y="T3"/>
                </a:cxn>
                <a:cxn ang="0">
                  <a:pos x="T4" y="T5"/>
                </a:cxn>
                <a:cxn ang="0">
                  <a:pos x="T6" y="T7"/>
                </a:cxn>
                <a:cxn ang="0">
                  <a:pos x="T8" y="T9"/>
                </a:cxn>
              </a:cxnLst>
              <a:rect l="0" t="0" r="r" b="b"/>
              <a:pathLst>
                <a:path w="196" h="103">
                  <a:moveTo>
                    <a:pt x="193" y="9"/>
                  </a:moveTo>
                  <a:lnTo>
                    <a:pt x="107" y="0"/>
                  </a:lnTo>
                  <a:lnTo>
                    <a:pt x="0" y="61"/>
                  </a:lnTo>
                  <a:lnTo>
                    <a:pt x="196" y="103"/>
                  </a:lnTo>
                  <a:lnTo>
                    <a:pt x="193" y="9"/>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3200"/>
            </a:p>
          </p:txBody>
        </p:sp>
        <p:sp>
          <p:nvSpPr>
            <p:cNvPr id="48" name="Freeform 61"/>
            <p:cNvSpPr/>
            <p:nvPr/>
          </p:nvSpPr>
          <p:spPr bwMode="auto">
            <a:xfrm>
              <a:off x="5076825" y="769938"/>
              <a:ext cx="311150" cy="163512"/>
            </a:xfrm>
            <a:custGeom>
              <a:avLst/>
              <a:gdLst>
                <a:gd name="T0" fmla="*/ 193 w 196"/>
                <a:gd name="T1" fmla="*/ 9 h 103"/>
                <a:gd name="T2" fmla="*/ 107 w 196"/>
                <a:gd name="T3" fmla="*/ 0 h 103"/>
                <a:gd name="T4" fmla="*/ 0 w 196"/>
                <a:gd name="T5" fmla="*/ 61 h 103"/>
                <a:gd name="T6" fmla="*/ 196 w 196"/>
                <a:gd name="T7" fmla="*/ 103 h 103"/>
              </a:gdLst>
              <a:ahLst/>
              <a:cxnLst>
                <a:cxn ang="0">
                  <a:pos x="T0" y="T1"/>
                </a:cxn>
                <a:cxn ang="0">
                  <a:pos x="T2" y="T3"/>
                </a:cxn>
                <a:cxn ang="0">
                  <a:pos x="T4" y="T5"/>
                </a:cxn>
                <a:cxn ang="0">
                  <a:pos x="T6" y="T7"/>
                </a:cxn>
              </a:cxnLst>
              <a:rect l="0" t="0" r="r" b="b"/>
              <a:pathLst>
                <a:path w="196" h="103">
                  <a:moveTo>
                    <a:pt x="193" y="9"/>
                  </a:moveTo>
                  <a:lnTo>
                    <a:pt x="107" y="0"/>
                  </a:lnTo>
                  <a:lnTo>
                    <a:pt x="0" y="61"/>
                  </a:lnTo>
                  <a:lnTo>
                    <a:pt x="196" y="10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3200"/>
            </a:p>
          </p:txBody>
        </p:sp>
        <p:sp>
          <p:nvSpPr>
            <p:cNvPr id="49" name="Freeform 62"/>
            <p:cNvSpPr/>
            <p:nvPr/>
          </p:nvSpPr>
          <p:spPr bwMode="auto">
            <a:xfrm>
              <a:off x="5049838" y="598488"/>
              <a:ext cx="333375" cy="292100"/>
            </a:xfrm>
            <a:custGeom>
              <a:avLst/>
              <a:gdLst>
                <a:gd name="T0" fmla="*/ 146 w 181"/>
                <a:gd name="T1" fmla="*/ 0 h 159"/>
                <a:gd name="T2" fmla="*/ 25 w 181"/>
                <a:gd name="T3" fmla="*/ 87 h 159"/>
                <a:gd name="T4" fmla="*/ 12 w 181"/>
                <a:gd name="T5" fmla="*/ 142 h 159"/>
                <a:gd name="T6" fmla="*/ 69 w 181"/>
                <a:gd name="T7" fmla="*/ 144 h 159"/>
                <a:gd name="T8" fmla="*/ 181 w 181"/>
                <a:gd name="T9" fmla="*/ 51 h 159"/>
              </a:gdLst>
              <a:ahLst/>
              <a:cxnLst>
                <a:cxn ang="0">
                  <a:pos x="T0" y="T1"/>
                </a:cxn>
                <a:cxn ang="0">
                  <a:pos x="T2" y="T3"/>
                </a:cxn>
                <a:cxn ang="0">
                  <a:pos x="T4" y="T5"/>
                </a:cxn>
                <a:cxn ang="0">
                  <a:pos x="T6" y="T7"/>
                </a:cxn>
                <a:cxn ang="0">
                  <a:pos x="T8" y="T9"/>
                </a:cxn>
              </a:cxnLst>
              <a:rect l="0" t="0" r="r" b="b"/>
              <a:pathLst>
                <a:path w="181" h="159">
                  <a:moveTo>
                    <a:pt x="146" y="0"/>
                  </a:moveTo>
                  <a:cubicBezTo>
                    <a:pt x="25" y="87"/>
                    <a:pt x="25" y="87"/>
                    <a:pt x="25" y="87"/>
                  </a:cubicBezTo>
                  <a:cubicBezTo>
                    <a:pt x="6" y="102"/>
                    <a:pt x="0" y="127"/>
                    <a:pt x="12" y="142"/>
                  </a:cubicBezTo>
                  <a:cubicBezTo>
                    <a:pt x="24" y="158"/>
                    <a:pt x="50" y="159"/>
                    <a:pt x="69" y="144"/>
                  </a:cubicBezTo>
                  <a:cubicBezTo>
                    <a:pt x="181" y="51"/>
                    <a:pt x="181" y="51"/>
                    <a:pt x="181" y="51"/>
                  </a:cubicBezTo>
                </a:path>
              </a:pathLst>
            </a:custGeom>
            <a:solidFill>
              <a:srgbClr val="E7E7E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zh-CN" altLang="en-US" sz="3200"/>
            </a:p>
          </p:txBody>
        </p:sp>
      </p:grpSp>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46AE553-A51B-4A98-8B16-2BA60FAFA0B4}" type="datetimeFigureOut">
              <a:rPr lang="zh-CN" altLang="en-US" smtClean="0"/>
              <a:pPr/>
              <a:t>2017/7/3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CE735BF-D257-4A49-936F-BC9EEC8528D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hasCustomPrompt="1"/>
          </p:nvPr>
        </p:nvSpPr>
        <p:spPr/>
        <p:txBody>
          <a:bodyPr/>
          <a:lstStyle>
            <a:lvl1pPr>
              <a:defRPr sz="240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p>
          <a:p>
            <a:pPr lvl="2"/>
            <a:r>
              <a:rPr lang="zh-CN" altLang="en-US" sz="1800"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13D0CE79-49FB-443D-BEF8-6B709DE8FD0C}" type="datetimeFigureOut">
              <a:rPr lang="zh-CN" altLang="en-US" smtClean="0"/>
              <a:pPr/>
              <a:t>2017/7/3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906490-237C-474C-BA2E-D98840BC1F8F}"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pPr/>
              <a:t>2017/7/3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6" name="内容占位符 6"/>
          <p:cNvSpPr>
            <a:spLocks noGrp="1"/>
          </p:cNvSpPr>
          <p:nvPr>
            <p:ph sz="quarter" idx="13"/>
          </p:nvPr>
        </p:nvSpPr>
        <p:spPr>
          <a:xfrm>
            <a:off x="560388" y="412955"/>
            <a:ext cx="11237912" cy="5575095"/>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851788" y="1466851"/>
            <a:ext cx="8488424" cy="2165349"/>
          </a:xfrm>
          <a:noFill/>
        </p:spPr>
        <p:txBody>
          <a:bodyPr lIns="0" anchor="ctr">
            <a:normAutofit/>
          </a:bodyPr>
          <a:lstStyle>
            <a:lvl1pPr algn="ctr">
              <a:lnSpc>
                <a:spcPct val="150000"/>
              </a:lnSpc>
              <a:defRPr sz="4800">
                <a:solidFill>
                  <a:schemeClr val="accent1"/>
                </a:solidFill>
              </a:defRPr>
            </a:lvl1pPr>
          </a:lstStyle>
          <a:p>
            <a:r>
              <a:rPr lang="zh-CN" altLang="en-US" dirty="0" smtClean="0"/>
              <a:t>单击此处编辑母版标题样式</a:t>
            </a:r>
            <a:endParaRPr lang="zh-CN" altLang="en-US" dirty="0"/>
          </a:p>
        </p:txBody>
      </p:sp>
      <p:sp>
        <p:nvSpPr>
          <p:cNvPr id="4" name="日期占位符 3"/>
          <p:cNvSpPr>
            <a:spLocks noGrp="1"/>
          </p:cNvSpPr>
          <p:nvPr>
            <p:ph type="dt" sz="half" idx="10"/>
          </p:nvPr>
        </p:nvSpPr>
        <p:spPr/>
        <p:txBody>
          <a:bodyPr/>
          <a:lstStyle/>
          <a:p>
            <a:fld id="{13D0CE79-49FB-443D-BEF8-6B709DE8FD0C}" type="datetimeFigureOut">
              <a:rPr lang="zh-CN" altLang="en-US" smtClean="0"/>
              <a:pPr/>
              <a:t>2017/7/3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906490-237C-474C-BA2E-D98840BC1F8F}" type="slidenum">
              <a:rPr lang="zh-CN" altLang="en-US" smtClean="0"/>
              <a:pPr/>
              <a:t>‹#›</a:t>
            </a:fld>
            <a:endParaRPr lang="zh-CN" altLang="en-US"/>
          </a:p>
        </p:txBody>
      </p:sp>
      <p:sp>
        <p:nvSpPr>
          <p:cNvPr id="3" name="文本占位符 2"/>
          <p:cNvSpPr>
            <a:spLocks noGrp="1"/>
          </p:cNvSpPr>
          <p:nvPr>
            <p:ph type="body" idx="1"/>
          </p:nvPr>
        </p:nvSpPr>
        <p:spPr>
          <a:xfrm>
            <a:off x="2835393" y="3860800"/>
            <a:ext cx="6521215" cy="838200"/>
          </a:xfrm>
          <a:noFill/>
        </p:spPr>
        <p:txBody>
          <a:bodyPr anchor="ctr">
            <a:normAutofit/>
          </a:bodyPr>
          <a:lstStyle>
            <a:lvl1pPr marL="0" indent="0" algn="ctr">
              <a:lnSpc>
                <a:spcPct val="150000"/>
              </a:lnSpc>
              <a:buNone/>
              <a:defRPr sz="24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p>
        </p:txBody>
      </p:sp>
      <p:cxnSp>
        <p:nvCxnSpPr>
          <p:cNvPr id="9" name="直接连接符 8"/>
          <p:cNvCxnSpPr/>
          <p:nvPr/>
        </p:nvCxnSpPr>
        <p:spPr>
          <a:xfrm>
            <a:off x="1851788" y="3759200"/>
            <a:ext cx="848842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任意多边形 13"/>
          <p:cNvSpPr/>
          <p:nvPr/>
        </p:nvSpPr>
        <p:spPr>
          <a:xfrm>
            <a:off x="0" y="0"/>
            <a:ext cx="1587500" cy="1638300"/>
          </a:xfrm>
          <a:custGeom>
            <a:avLst/>
            <a:gdLst>
              <a:gd name="connsiteX0" fmla="*/ 0 w 1587500"/>
              <a:gd name="connsiteY0" fmla="*/ 0 h 1638300"/>
              <a:gd name="connsiteX1" fmla="*/ 1435260 w 1587500"/>
              <a:gd name="connsiteY1" fmla="*/ 0 h 1638300"/>
              <a:gd name="connsiteX2" fmla="*/ 1456444 w 1587500"/>
              <a:gd name="connsiteY2" fmla="*/ 34870 h 1638300"/>
              <a:gd name="connsiteX3" fmla="*/ 1587500 w 1587500"/>
              <a:gd name="connsiteY3" fmla="*/ 552450 h 1638300"/>
              <a:gd name="connsiteX4" fmla="*/ 501650 w 1587500"/>
              <a:gd name="connsiteY4" fmla="*/ 1638300 h 1638300"/>
              <a:gd name="connsiteX5" fmla="*/ 78988 w 1587500"/>
              <a:gd name="connsiteY5" fmla="*/ 1552969 h 1638300"/>
              <a:gd name="connsiteX6" fmla="*/ 0 w 1587500"/>
              <a:gd name="connsiteY6" fmla="*/ 1514918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7500" h="1638300">
                <a:moveTo>
                  <a:pt x="0" y="0"/>
                </a:moveTo>
                <a:lnTo>
                  <a:pt x="1435260" y="0"/>
                </a:lnTo>
                <a:lnTo>
                  <a:pt x="1456444" y="34870"/>
                </a:lnTo>
                <a:cubicBezTo>
                  <a:pt x="1540024" y="188727"/>
                  <a:pt x="1587500" y="365044"/>
                  <a:pt x="1587500" y="552450"/>
                </a:cubicBezTo>
                <a:cubicBezTo>
                  <a:pt x="1587500" y="1152148"/>
                  <a:pt x="1101348" y="1638300"/>
                  <a:pt x="501650" y="1638300"/>
                </a:cubicBezTo>
                <a:cubicBezTo>
                  <a:pt x="351726" y="1638300"/>
                  <a:pt x="208898" y="1607916"/>
                  <a:pt x="78988" y="1552969"/>
                </a:cubicBezTo>
                <a:lnTo>
                  <a:pt x="0" y="15149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dirty="0" smtClean="0">
                <a:solidFill>
                  <a:srgbClr val="FFFFFF"/>
                </a:solidFill>
              </a:rPr>
              <a:t>A</a:t>
            </a:r>
            <a:endParaRPr lang="zh-CN" altLang="en-US" sz="6600" dirty="0">
              <a:solidFill>
                <a:srgbClr val="FFFFFF"/>
              </a:solidFill>
            </a:endParaRPr>
          </a:p>
        </p:txBody>
      </p:sp>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hasCustomPrompt="1"/>
          </p:nvPr>
        </p:nvSpPr>
        <p:spPr>
          <a:xfrm>
            <a:off x="838200" y="1673225"/>
            <a:ext cx="5181600" cy="4351338"/>
          </a:xfrm>
        </p:spPr>
        <p:txBody>
          <a:bodyPr/>
          <a:lstStyle>
            <a:lvl1pPr>
              <a:defRPr sz="240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p>
          <a:p>
            <a:pPr lvl="2"/>
            <a:r>
              <a:rPr lang="zh-CN" altLang="en-US" sz="1800"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hasCustomPrompt="1"/>
          </p:nvPr>
        </p:nvSpPr>
        <p:spPr>
          <a:xfrm>
            <a:off x="6172200" y="1673225"/>
            <a:ext cx="5181600" cy="4351338"/>
          </a:xfrm>
        </p:spPr>
        <p:txBody>
          <a:bodyPr/>
          <a:lstStyle>
            <a:lvl1pPr>
              <a:defRPr sz="240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p>
          <a:p>
            <a:pPr lvl="2"/>
            <a:r>
              <a:rPr lang="zh-CN" altLang="en-US" sz="1800"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13D0CE79-49FB-443D-BEF8-6B709DE8FD0C}" type="datetimeFigureOut">
              <a:rPr lang="zh-CN" altLang="en-US" smtClean="0"/>
              <a:pPr/>
              <a:t>2017/7/3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F906490-237C-474C-BA2E-D98840BC1F8F}"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162000"/>
            <a:ext cx="10515600" cy="1080000"/>
          </a:xfrm>
        </p:spPr>
        <p:txBody>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9788" y="148304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hasCustomPrompt="1"/>
          </p:nvPr>
        </p:nvSpPr>
        <p:spPr>
          <a:xfrm>
            <a:off x="839788" y="2306955"/>
            <a:ext cx="5157787" cy="3684588"/>
          </a:xfrm>
        </p:spPr>
        <p:txBody>
          <a:bodyPr>
            <a:normAutofit/>
          </a:bodyPr>
          <a:lstStyle>
            <a:lvl1pPr>
              <a:defRPr sz="240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p>
          <a:p>
            <a:pPr lvl="2"/>
            <a:r>
              <a:rPr lang="zh-CN" altLang="en-US" sz="1800"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172200" y="148304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6" name="内容占位符 5"/>
          <p:cNvSpPr>
            <a:spLocks noGrp="1"/>
          </p:cNvSpPr>
          <p:nvPr>
            <p:ph sz="quarter" idx="4" hasCustomPrompt="1"/>
          </p:nvPr>
        </p:nvSpPr>
        <p:spPr>
          <a:xfrm>
            <a:off x="6172200" y="2306955"/>
            <a:ext cx="5183188" cy="3684588"/>
          </a:xfrm>
        </p:spPr>
        <p:txBody>
          <a:bodyPr>
            <a:normAutofit/>
          </a:bodyPr>
          <a:lstStyle>
            <a:lvl1pPr>
              <a:defRPr sz="240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p>
          <a:p>
            <a:pPr lvl="2"/>
            <a:r>
              <a:rPr lang="zh-CN" altLang="en-US" sz="1800"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C9E60F58-3108-4415-857A-6D0360DF626E}" type="datetimeFigureOut">
              <a:rPr lang="zh-CN" altLang="en-US" smtClean="0"/>
              <a:pPr/>
              <a:t>2017/7/3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E85CE2-CEAD-46BB-861E-7D62265DC96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460" name="组合 459"/>
          <p:cNvGrpSpPr/>
          <p:nvPr/>
        </p:nvGrpSpPr>
        <p:grpSpPr>
          <a:xfrm>
            <a:off x="0" y="1118773"/>
            <a:ext cx="12192000" cy="5751927"/>
            <a:chOff x="0" y="1118773"/>
            <a:chExt cx="12192000" cy="5751927"/>
          </a:xfrm>
        </p:grpSpPr>
        <p:sp>
          <p:nvSpPr>
            <p:cNvPr id="6" name="任意多边形 5"/>
            <p:cNvSpPr/>
            <p:nvPr userDrawn="1"/>
          </p:nvSpPr>
          <p:spPr>
            <a:xfrm>
              <a:off x="0" y="5406171"/>
              <a:ext cx="12192000" cy="1464529"/>
            </a:xfrm>
            <a:custGeom>
              <a:avLst/>
              <a:gdLst>
                <a:gd name="connsiteX0" fmla="*/ 12192000 w 12192000"/>
                <a:gd name="connsiteY0" fmla="*/ 0 h 1464529"/>
                <a:gd name="connsiteX1" fmla="*/ 12192000 w 12192000"/>
                <a:gd name="connsiteY1" fmla="*/ 1464529 h 1464529"/>
                <a:gd name="connsiteX2" fmla="*/ 0 w 12192000"/>
                <a:gd name="connsiteY2" fmla="*/ 1464529 h 1464529"/>
              </a:gdLst>
              <a:ahLst/>
              <a:cxnLst>
                <a:cxn ang="0">
                  <a:pos x="connsiteX0" y="connsiteY0"/>
                </a:cxn>
                <a:cxn ang="0">
                  <a:pos x="connsiteX1" y="connsiteY1"/>
                </a:cxn>
                <a:cxn ang="0">
                  <a:pos x="connsiteX2" y="connsiteY2"/>
                </a:cxn>
              </a:cxnLst>
              <a:rect l="l" t="t" r="r" b="b"/>
              <a:pathLst>
                <a:path w="12192000" h="1464529">
                  <a:moveTo>
                    <a:pt x="12192000" y="0"/>
                  </a:moveTo>
                  <a:lnTo>
                    <a:pt x="12192000" y="1464529"/>
                  </a:lnTo>
                  <a:lnTo>
                    <a:pt x="0" y="1464529"/>
                  </a:lnTo>
                  <a:close/>
                </a:path>
              </a:pathLst>
            </a:custGeom>
            <a:solidFill>
              <a:srgbClr val="67C1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任意多边形 6"/>
            <p:cNvSpPr/>
            <p:nvPr userDrawn="1"/>
          </p:nvSpPr>
          <p:spPr>
            <a:xfrm>
              <a:off x="0" y="4481474"/>
              <a:ext cx="12192000" cy="2348425"/>
            </a:xfrm>
            <a:custGeom>
              <a:avLst/>
              <a:gdLst>
                <a:gd name="connsiteX0" fmla="*/ 0 w 12192000"/>
                <a:gd name="connsiteY0" fmla="*/ 0 h 1586425"/>
                <a:gd name="connsiteX1" fmla="*/ 12192000 w 12192000"/>
                <a:gd name="connsiteY1" fmla="*/ 0 h 1586425"/>
                <a:gd name="connsiteX2" fmla="*/ 12192000 w 12192000"/>
                <a:gd name="connsiteY2" fmla="*/ 693396 h 1586425"/>
                <a:gd name="connsiteX3" fmla="*/ 328171 w 12192000"/>
                <a:gd name="connsiteY3" fmla="*/ 1570859 h 1586425"/>
                <a:gd name="connsiteX4" fmla="*/ 0 w 12192000"/>
                <a:gd name="connsiteY4" fmla="*/ 1586425 h 1586425"/>
                <a:gd name="connsiteX0-1" fmla="*/ 0 w 12192000"/>
                <a:gd name="connsiteY0-2" fmla="*/ 0 h 1586425"/>
                <a:gd name="connsiteX1-3" fmla="*/ 12192000 w 12192000"/>
                <a:gd name="connsiteY1-4" fmla="*/ 0 h 1586425"/>
                <a:gd name="connsiteX2-5" fmla="*/ 12192000 w 12192000"/>
                <a:gd name="connsiteY2-6" fmla="*/ 693396 h 1586425"/>
                <a:gd name="connsiteX3-7" fmla="*/ 0 w 12192000"/>
                <a:gd name="connsiteY3-8" fmla="*/ 1586425 h 1586425"/>
                <a:gd name="connsiteX4-9" fmla="*/ 0 w 12192000"/>
                <a:gd name="connsiteY4-10" fmla="*/ 0 h 1586425"/>
                <a:gd name="connsiteX0-11" fmla="*/ 0 w 12192000"/>
                <a:gd name="connsiteY0-12" fmla="*/ 0 h 1815025"/>
                <a:gd name="connsiteX1-13" fmla="*/ 12192000 w 12192000"/>
                <a:gd name="connsiteY1-14" fmla="*/ 0 h 1815025"/>
                <a:gd name="connsiteX2-15" fmla="*/ 12192000 w 12192000"/>
                <a:gd name="connsiteY2-16" fmla="*/ 693396 h 1815025"/>
                <a:gd name="connsiteX3-17" fmla="*/ 0 w 12192000"/>
                <a:gd name="connsiteY3-18" fmla="*/ 1815025 h 1815025"/>
                <a:gd name="connsiteX4-19" fmla="*/ 0 w 12192000"/>
                <a:gd name="connsiteY4-20" fmla="*/ 0 h 1815025"/>
                <a:gd name="connsiteX0-21" fmla="*/ 0 w 12192000"/>
                <a:gd name="connsiteY0-22" fmla="*/ 0 h 2030925"/>
                <a:gd name="connsiteX1-23" fmla="*/ 12192000 w 12192000"/>
                <a:gd name="connsiteY1-24" fmla="*/ 0 h 2030925"/>
                <a:gd name="connsiteX2-25" fmla="*/ 12192000 w 12192000"/>
                <a:gd name="connsiteY2-26" fmla="*/ 693396 h 2030925"/>
                <a:gd name="connsiteX3-27" fmla="*/ 0 w 12192000"/>
                <a:gd name="connsiteY3-28" fmla="*/ 2030925 h 2030925"/>
                <a:gd name="connsiteX4-29" fmla="*/ 0 w 12192000"/>
                <a:gd name="connsiteY4-30" fmla="*/ 0 h 2030925"/>
                <a:gd name="connsiteX0-31" fmla="*/ 0 w 12192000"/>
                <a:gd name="connsiteY0-32" fmla="*/ 190500 h 2221425"/>
                <a:gd name="connsiteX1-33" fmla="*/ 12192000 w 12192000"/>
                <a:gd name="connsiteY1-34" fmla="*/ 0 h 2221425"/>
                <a:gd name="connsiteX2-35" fmla="*/ 12192000 w 12192000"/>
                <a:gd name="connsiteY2-36" fmla="*/ 883896 h 2221425"/>
                <a:gd name="connsiteX3-37" fmla="*/ 0 w 12192000"/>
                <a:gd name="connsiteY3-38" fmla="*/ 2221425 h 2221425"/>
                <a:gd name="connsiteX4-39" fmla="*/ 0 w 12192000"/>
                <a:gd name="connsiteY4-40" fmla="*/ 190500 h 2221425"/>
                <a:gd name="connsiteX0-41" fmla="*/ 0 w 12192000"/>
                <a:gd name="connsiteY0-42" fmla="*/ 190500 h 2348425"/>
                <a:gd name="connsiteX1-43" fmla="*/ 12192000 w 12192000"/>
                <a:gd name="connsiteY1-44" fmla="*/ 0 h 2348425"/>
                <a:gd name="connsiteX2-45" fmla="*/ 12192000 w 12192000"/>
                <a:gd name="connsiteY2-46" fmla="*/ 883896 h 2348425"/>
                <a:gd name="connsiteX3-47" fmla="*/ 0 w 12192000"/>
                <a:gd name="connsiteY3-48" fmla="*/ 2348425 h 2348425"/>
                <a:gd name="connsiteX4-49" fmla="*/ 0 w 12192000"/>
                <a:gd name="connsiteY4-50" fmla="*/ 190500 h 2348425"/>
              </a:gdLst>
              <a:ahLst/>
              <a:cxnLst>
                <a:cxn ang="0">
                  <a:pos x="connsiteX0-41" y="connsiteY0-42"/>
                </a:cxn>
                <a:cxn ang="0">
                  <a:pos x="connsiteX1-43" y="connsiteY1-44"/>
                </a:cxn>
                <a:cxn ang="0">
                  <a:pos x="connsiteX2-45" y="connsiteY2-46"/>
                </a:cxn>
                <a:cxn ang="0">
                  <a:pos x="connsiteX3-47" y="connsiteY3-48"/>
                </a:cxn>
                <a:cxn ang="0">
                  <a:pos x="connsiteX4-49" y="connsiteY4-50"/>
                </a:cxn>
              </a:cxnLst>
              <a:rect l="l" t="t" r="r" b="b"/>
              <a:pathLst>
                <a:path w="12192000" h="2348425">
                  <a:moveTo>
                    <a:pt x="0" y="190500"/>
                  </a:moveTo>
                  <a:lnTo>
                    <a:pt x="12192000" y="0"/>
                  </a:lnTo>
                  <a:lnTo>
                    <a:pt x="12192000" y="883896"/>
                  </a:lnTo>
                  <a:lnTo>
                    <a:pt x="0" y="2348425"/>
                  </a:lnTo>
                  <a:lnTo>
                    <a:pt x="0" y="1905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Freeform 19"/>
            <p:cNvSpPr/>
            <p:nvPr userDrawn="1"/>
          </p:nvSpPr>
          <p:spPr bwMode="auto">
            <a:xfrm>
              <a:off x="922419" y="5464537"/>
              <a:ext cx="209434" cy="52359"/>
            </a:xfrm>
            <a:custGeom>
              <a:avLst/>
              <a:gdLst>
                <a:gd name="T0" fmla="*/ 16 w 115"/>
                <a:gd name="T1" fmla="*/ 9 h 28"/>
                <a:gd name="T2" fmla="*/ 16 w 115"/>
                <a:gd name="T3" fmla="*/ 0 h 28"/>
                <a:gd name="T4" fmla="*/ 0 w 115"/>
                <a:gd name="T5" fmla="*/ 11 h 28"/>
                <a:gd name="T6" fmla="*/ 57 w 115"/>
                <a:gd name="T7" fmla="*/ 28 h 28"/>
                <a:gd name="T8" fmla="*/ 115 w 115"/>
                <a:gd name="T9" fmla="*/ 11 h 28"/>
                <a:gd name="T10" fmla="*/ 100 w 115"/>
                <a:gd name="T11" fmla="*/ 0 h 28"/>
                <a:gd name="T12" fmla="*/ 100 w 115"/>
                <a:gd name="T13" fmla="*/ 9 h 28"/>
                <a:gd name="T14" fmla="*/ 16 w 115"/>
                <a:gd name="T15" fmla="*/ 9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8">
                  <a:moveTo>
                    <a:pt x="16" y="9"/>
                  </a:moveTo>
                  <a:cubicBezTo>
                    <a:pt x="16" y="0"/>
                    <a:pt x="16" y="0"/>
                    <a:pt x="16" y="0"/>
                  </a:cubicBezTo>
                  <a:cubicBezTo>
                    <a:pt x="6" y="3"/>
                    <a:pt x="0" y="7"/>
                    <a:pt x="0" y="11"/>
                  </a:cubicBezTo>
                  <a:cubicBezTo>
                    <a:pt x="0" y="20"/>
                    <a:pt x="26" y="28"/>
                    <a:pt x="57" y="28"/>
                  </a:cubicBezTo>
                  <a:cubicBezTo>
                    <a:pt x="89" y="28"/>
                    <a:pt x="115" y="20"/>
                    <a:pt x="115" y="11"/>
                  </a:cubicBezTo>
                  <a:cubicBezTo>
                    <a:pt x="115" y="7"/>
                    <a:pt x="109" y="3"/>
                    <a:pt x="100" y="0"/>
                  </a:cubicBezTo>
                  <a:cubicBezTo>
                    <a:pt x="100" y="9"/>
                    <a:pt x="100" y="9"/>
                    <a:pt x="100" y="9"/>
                  </a:cubicBezTo>
                  <a:lnTo>
                    <a:pt x="16" y="9"/>
                  </a:ln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9" name="Freeform 20"/>
            <p:cNvSpPr/>
            <p:nvPr userDrawn="1"/>
          </p:nvSpPr>
          <p:spPr bwMode="auto">
            <a:xfrm>
              <a:off x="1110909" y="5024725"/>
              <a:ext cx="219906" cy="52359"/>
            </a:xfrm>
            <a:custGeom>
              <a:avLst/>
              <a:gdLst>
                <a:gd name="T0" fmla="*/ 16 w 115"/>
                <a:gd name="T1" fmla="*/ 13 h 28"/>
                <a:gd name="T2" fmla="*/ 16 w 115"/>
                <a:gd name="T3" fmla="*/ 0 h 28"/>
                <a:gd name="T4" fmla="*/ 0 w 115"/>
                <a:gd name="T5" fmla="*/ 11 h 28"/>
                <a:gd name="T6" fmla="*/ 57 w 115"/>
                <a:gd name="T7" fmla="*/ 28 h 28"/>
                <a:gd name="T8" fmla="*/ 115 w 115"/>
                <a:gd name="T9" fmla="*/ 11 h 28"/>
                <a:gd name="T10" fmla="*/ 100 w 115"/>
                <a:gd name="T11" fmla="*/ 0 h 28"/>
                <a:gd name="T12" fmla="*/ 100 w 115"/>
                <a:gd name="T13" fmla="*/ 13 h 28"/>
                <a:gd name="T14" fmla="*/ 16 w 115"/>
                <a:gd name="T15" fmla="*/ 1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8">
                  <a:moveTo>
                    <a:pt x="16" y="13"/>
                  </a:moveTo>
                  <a:cubicBezTo>
                    <a:pt x="16" y="0"/>
                    <a:pt x="16" y="0"/>
                    <a:pt x="16" y="0"/>
                  </a:cubicBezTo>
                  <a:cubicBezTo>
                    <a:pt x="6" y="3"/>
                    <a:pt x="0" y="7"/>
                    <a:pt x="0" y="11"/>
                  </a:cubicBezTo>
                  <a:cubicBezTo>
                    <a:pt x="0" y="20"/>
                    <a:pt x="26" y="28"/>
                    <a:pt x="57" y="28"/>
                  </a:cubicBezTo>
                  <a:cubicBezTo>
                    <a:pt x="89" y="28"/>
                    <a:pt x="115" y="20"/>
                    <a:pt x="115" y="11"/>
                  </a:cubicBezTo>
                  <a:cubicBezTo>
                    <a:pt x="115" y="7"/>
                    <a:pt x="109" y="3"/>
                    <a:pt x="100" y="0"/>
                  </a:cubicBezTo>
                  <a:cubicBezTo>
                    <a:pt x="100" y="13"/>
                    <a:pt x="100" y="13"/>
                    <a:pt x="100" y="13"/>
                  </a:cubicBezTo>
                  <a:lnTo>
                    <a:pt x="16" y="13"/>
                  </a:ln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10" name="Freeform 21"/>
            <p:cNvSpPr/>
            <p:nvPr userDrawn="1"/>
          </p:nvSpPr>
          <p:spPr bwMode="auto">
            <a:xfrm>
              <a:off x="4859779" y="5454066"/>
              <a:ext cx="209434" cy="62830"/>
            </a:xfrm>
            <a:custGeom>
              <a:avLst/>
              <a:gdLst>
                <a:gd name="T0" fmla="*/ 20 w 115"/>
                <a:gd name="T1" fmla="*/ 11 h 30"/>
                <a:gd name="T2" fmla="*/ 20 w 115"/>
                <a:gd name="T3" fmla="*/ 0 h 30"/>
                <a:gd name="T4" fmla="*/ 0 w 115"/>
                <a:gd name="T5" fmla="*/ 13 h 30"/>
                <a:gd name="T6" fmla="*/ 57 w 115"/>
                <a:gd name="T7" fmla="*/ 30 h 30"/>
                <a:gd name="T8" fmla="*/ 115 w 115"/>
                <a:gd name="T9" fmla="*/ 13 h 30"/>
                <a:gd name="T10" fmla="*/ 104 w 115"/>
                <a:gd name="T11" fmla="*/ 3 h 30"/>
                <a:gd name="T12" fmla="*/ 104 w 115"/>
                <a:gd name="T13" fmla="*/ 11 h 30"/>
                <a:gd name="T14" fmla="*/ 20 w 115"/>
                <a:gd name="T15" fmla="*/ 1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30">
                  <a:moveTo>
                    <a:pt x="20" y="11"/>
                  </a:moveTo>
                  <a:cubicBezTo>
                    <a:pt x="20" y="0"/>
                    <a:pt x="20" y="0"/>
                    <a:pt x="20" y="0"/>
                  </a:cubicBezTo>
                  <a:cubicBezTo>
                    <a:pt x="8" y="4"/>
                    <a:pt x="0" y="8"/>
                    <a:pt x="0" y="13"/>
                  </a:cubicBezTo>
                  <a:cubicBezTo>
                    <a:pt x="0" y="22"/>
                    <a:pt x="26" y="30"/>
                    <a:pt x="57" y="30"/>
                  </a:cubicBezTo>
                  <a:cubicBezTo>
                    <a:pt x="89" y="30"/>
                    <a:pt x="115" y="22"/>
                    <a:pt x="115" y="13"/>
                  </a:cubicBezTo>
                  <a:cubicBezTo>
                    <a:pt x="115" y="9"/>
                    <a:pt x="111" y="6"/>
                    <a:pt x="104" y="3"/>
                  </a:cubicBezTo>
                  <a:cubicBezTo>
                    <a:pt x="104" y="11"/>
                    <a:pt x="104" y="11"/>
                    <a:pt x="104" y="11"/>
                  </a:cubicBezTo>
                  <a:lnTo>
                    <a:pt x="20" y="11"/>
                  </a:ln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11" name="Freeform 22"/>
            <p:cNvSpPr/>
            <p:nvPr userDrawn="1"/>
          </p:nvSpPr>
          <p:spPr bwMode="auto">
            <a:xfrm>
              <a:off x="4681760" y="5024725"/>
              <a:ext cx="209434" cy="52359"/>
            </a:xfrm>
            <a:custGeom>
              <a:avLst/>
              <a:gdLst>
                <a:gd name="T0" fmla="*/ 16 w 115"/>
                <a:gd name="T1" fmla="*/ 13 h 28"/>
                <a:gd name="T2" fmla="*/ 16 w 115"/>
                <a:gd name="T3" fmla="*/ 0 h 28"/>
                <a:gd name="T4" fmla="*/ 0 w 115"/>
                <a:gd name="T5" fmla="*/ 11 h 28"/>
                <a:gd name="T6" fmla="*/ 57 w 115"/>
                <a:gd name="T7" fmla="*/ 28 h 28"/>
                <a:gd name="T8" fmla="*/ 115 w 115"/>
                <a:gd name="T9" fmla="*/ 11 h 28"/>
                <a:gd name="T10" fmla="*/ 100 w 115"/>
                <a:gd name="T11" fmla="*/ 0 h 28"/>
                <a:gd name="T12" fmla="*/ 100 w 115"/>
                <a:gd name="T13" fmla="*/ 13 h 28"/>
                <a:gd name="T14" fmla="*/ 16 w 115"/>
                <a:gd name="T15" fmla="*/ 1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8">
                  <a:moveTo>
                    <a:pt x="16" y="13"/>
                  </a:moveTo>
                  <a:cubicBezTo>
                    <a:pt x="16" y="0"/>
                    <a:pt x="16" y="0"/>
                    <a:pt x="16" y="0"/>
                  </a:cubicBezTo>
                  <a:cubicBezTo>
                    <a:pt x="6" y="3"/>
                    <a:pt x="0" y="7"/>
                    <a:pt x="0" y="11"/>
                  </a:cubicBezTo>
                  <a:cubicBezTo>
                    <a:pt x="0" y="20"/>
                    <a:pt x="26" y="28"/>
                    <a:pt x="57" y="28"/>
                  </a:cubicBezTo>
                  <a:cubicBezTo>
                    <a:pt x="89" y="28"/>
                    <a:pt x="115" y="20"/>
                    <a:pt x="115" y="11"/>
                  </a:cubicBezTo>
                  <a:cubicBezTo>
                    <a:pt x="115" y="7"/>
                    <a:pt x="109" y="3"/>
                    <a:pt x="100" y="0"/>
                  </a:cubicBezTo>
                  <a:cubicBezTo>
                    <a:pt x="100" y="13"/>
                    <a:pt x="100" y="13"/>
                    <a:pt x="100" y="13"/>
                  </a:cubicBezTo>
                  <a:lnTo>
                    <a:pt x="16" y="13"/>
                  </a:ln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12" name="Freeform 23"/>
            <p:cNvSpPr/>
            <p:nvPr userDrawn="1"/>
          </p:nvSpPr>
          <p:spPr bwMode="auto">
            <a:xfrm>
              <a:off x="953834" y="3988026"/>
              <a:ext cx="157076" cy="1486983"/>
            </a:xfrm>
            <a:custGeom>
              <a:avLst/>
              <a:gdLst>
                <a:gd name="T0" fmla="*/ 0 w 15"/>
                <a:gd name="T1" fmla="*/ 141 h 142"/>
                <a:gd name="T2" fmla="*/ 0 w 15"/>
                <a:gd name="T3" fmla="*/ 142 h 142"/>
                <a:gd name="T4" fmla="*/ 15 w 15"/>
                <a:gd name="T5" fmla="*/ 142 h 142"/>
                <a:gd name="T6" fmla="*/ 15 w 15"/>
                <a:gd name="T7" fmla="*/ 141 h 142"/>
                <a:gd name="T8" fmla="*/ 15 w 15"/>
                <a:gd name="T9" fmla="*/ 0 h 142"/>
                <a:gd name="T10" fmla="*/ 0 w 15"/>
                <a:gd name="T11" fmla="*/ 0 h 142"/>
                <a:gd name="T12" fmla="*/ 0 w 15"/>
                <a:gd name="T13" fmla="*/ 141 h 142"/>
              </a:gdLst>
              <a:ahLst/>
              <a:cxnLst>
                <a:cxn ang="0">
                  <a:pos x="T0" y="T1"/>
                </a:cxn>
                <a:cxn ang="0">
                  <a:pos x="T2" y="T3"/>
                </a:cxn>
                <a:cxn ang="0">
                  <a:pos x="T4" y="T5"/>
                </a:cxn>
                <a:cxn ang="0">
                  <a:pos x="T6" y="T7"/>
                </a:cxn>
                <a:cxn ang="0">
                  <a:pos x="T8" y="T9"/>
                </a:cxn>
                <a:cxn ang="0">
                  <a:pos x="T10" y="T11"/>
                </a:cxn>
                <a:cxn ang="0">
                  <a:pos x="T12" y="T13"/>
                </a:cxn>
              </a:cxnLst>
              <a:rect l="0" t="0" r="r" b="b"/>
              <a:pathLst>
                <a:path w="15" h="142">
                  <a:moveTo>
                    <a:pt x="0" y="141"/>
                  </a:moveTo>
                  <a:lnTo>
                    <a:pt x="0" y="142"/>
                  </a:lnTo>
                  <a:lnTo>
                    <a:pt x="15" y="142"/>
                  </a:lnTo>
                  <a:lnTo>
                    <a:pt x="15" y="141"/>
                  </a:lnTo>
                  <a:lnTo>
                    <a:pt x="15" y="0"/>
                  </a:lnTo>
                  <a:lnTo>
                    <a:pt x="0" y="0"/>
                  </a:lnTo>
                  <a:lnTo>
                    <a:pt x="0" y="141"/>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3" name="Freeform 24"/>
            <p:cNvSpPr/>
            <p:nvPr userDrawn="1"/>
          </p:nvSpPr>
          <p:spPr bwMode="auto">
            <a:xfrm>
              <a:off x="1142324" y="3988026"/>
              <a:ext cx="157076" cy="1068115"/>
            </a:xfrm>
            <a:custGeom>
              <a:avLst/>
              <a:gdLst>
                <a:gd name="T0" fmla="*/ 0 w 15"/>
                <a:gd name="T1" fmla="*/ 99 h 102"/>
                <a:gd name="T2" fmla="*/ 0 w 15"/>
                <a:gd name="T3" fmla="*/ 102 h 102"/>
                <a:gd name="T4" fmla="*/ 15 w 15"/>
                <a:gd name="T5" fmla="*/ 102 h 102"/>
                <a:gd name="T6" fmla="*/ 15 w 15"/>
                <a:gd name="T7" fmla="*/ 99 h 102"/>
                <a:gd name="T8" fmla="*/ 15 w 15"/>
                <a:gd name="T9" fmla="*/ 0 h 102"/>
                <a:gd name="T10" fmla="*/ 0 w 15"/>
                <a:gd name="T11" fmla="*/ 0 h 102"/>
                <a:gd name="T12" fmla="*/ 0 w 15"/>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15" h="102">
                  <a:moveTo>
                    <a:pt x="0" y="99"/>
                  </a:moveTo>
                  <a:lnTo>
                    <a:pt x="0" y="102"/>
                  </a:lnTo>
                  <a:lnTo>
                    <a:pt x="15" y="102"/>
                  </a:lnTo>
                  <a:lnTo>
                    <a:pt x="15" y="99"/>
                  </a:lnTo>
                  <a:lnTo>
                    <a:pt x="15" y="0"/>
                  </a:lnTo>
                  <a:lnTo>
                    <a:pt x="0" y="0"/>
                  </a:lnTo>
                  <a:lnTo>
                    <a:pt x="0" y="99"/>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Freeform 25"/>
            <p:cNvSpPr/>
            <p:nvPr userDrawn="1"/>
          </p:nvSpPr>
          <p:spPr bwMode="auto">
            <a:xfrm>
              <a:off x="4901666" y="3988026"/>
              <a:ext cx="157076" cy="1486983"/>
            </a:xfrm>
            <a:custGeom>
              <a:avLst/>
              <a:gdLst>
                <a:gd name="T0" fmla="*/ 0 w 15"/>
                <a:gd name="T1" fmla="*/ 0 h 142"/>
                <a:gd name="T2" fmla="*/ 0 w 15"/>
                <a:gd name="T3" fmla="*/ 140 h 142"/>
                <a:gd name="T4" fmla="*/ 0 w 15"/>
                <a:gd name="T5" fmla="*/ 142 h 142"/>
                <a:gd name="T6" fmla="*/ 15 w 15"/>
                <a:gd name="T7" fmla="*/ 142 h 142"/>
                <a:gd name="T8" fmla="*/ 15 w 15"/>
                <a:gd name="T9" fmla="*/ 141 h 142"/>
                <a:gd name="T10" fmla="*/ 15 w 15"/>
                <a:gd name="T11" fmla="*/ 0 h 142"/>
                <a:gd name="T12" fmla="*/ 0 w 15"/>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15" h="142">
                  <a:moveTo>
                    <a:pt x="0" y="0"/>
                  </a:moveTo>
                  <a:lnTo>
                    <a:pt x="0" y="140"/>
                  </a:lnTo>
                  <a:lnTo>
                    <a:pt x="0" y="142"/>
                  </a:lnTo>
                  <a:lnTo>
                    <a:pt x="15" y="142"/>
                  </a:lnTo>
                  <a:lnTo>
                    <a:pt x="15" y="141"/>
                  </a:lnTo>
                  <a:lnTo>
                    <a:pt x="15" y="0"/>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5" name="Freeform 26"/>
            <p:cNvSpPr/>
            <p:nvPr userDrawn="1"/>
          </p:nvSpPr>
          <p:spPr bwMode="auto">
            <a:xfrm>
              <a:off x="4702703" y="3988026"/>
              <a:ext cx="157076" cy="1068115"/>
            </a:xfrm>
            <a:custGeom>
              <a:avLst/>
              <a:gdLst>
                <a:gd name="T0" fmla="*/ 0 w 15"/>
                <a:gd name="T1" fmla="*/ 99 h 102"/>
                <a:gd name="T2" fmla="*/ 0 w 15"/>
                <a:gd name="T3" fmla="*/ 102 h 102"/>
                <a:gd name="T4" fmla="*/ 15 w 15"/>
                <a:gd name="T5" fmla="*/ 102 h 102"/>
                <a:gd name="T6" fmla="*/ 15 w 15"/>
                <a:gd name="T7" fmla="*/ 99 h 102"/>
                <a:gd name="T8" fmla="*/ 15 w 15"/>
                <a:gd name="T9" fmla="*/ 0 h 102"/>
                <a:gd name="T10" fmla="*/ 0 w 15"/>
                <a:gd name="T11" fmla="*/ 0 h 102"/>
                <a:gd name="T12" fmla="*/ 0 w 15"/>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15" h="102">
                  <a:moveTo>
                    <a:pt x="0" y="99"/>
                  </a:moveTo>
                  <a:lnTo>
                    <a:pt x="0" y="102"/>
                  </a:lnTo>
                  <a:lnTo>
                    <a:pt x="15" y="102"/>
                  </a:lnTo>
                  <a:lnTo>
                    <a:pt x="15" y="99"/>
                  </a:lnTo>
                  <a:lnTo>
                    <a:pt x="15" y="0"/>
                  </a:lnTo>
                  <a:lnTo>
                    <a:pt x="0" y="0"/>
                  </a:lnTo>
                  <a:lnTo>
                    <a:pt x="0" y="99"/>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6" name="Freeform 27"/>
            <p:cNvSpPr/>
            <p:nvPr userDrawn="1"/>
          </p:nvSpPr>
          <p:spPr bwMode="auto">
            <a:xfrm>
              <a:off x="870060" y="3066515"/>
              <a:ext cx="4272455" cy="774907"/>
            </a:xfrm>
            <a:custGeom>
              <a:avLst/>
              <a:gdLst>
                <a:gd name="T0" fmla="*/ 408 w 408"/>
                <a:gd name="T1" fmla="*/ 74 h 74"/>
                <a:gd name="T2" fmla="*/ 387 w 408"/>
                <a:gd name="T3" fmla="*/ 0 h 74"/>
                <a:gd name="T4" fmla="*/ 21 w 408"/>
                <a:gd name="T5" fmla="*/ 0 h 74"/>
                <a:gd name="T6" fmla="*/ 0 w 408"/>
                <a:gd name="T7" fmla="*/ 74 h 74"/>
                <a:gd name="T8" fmla="*/ 408 w 408"/>
                <a:gd name="T9" fmla="*/ 74 h 74"/>
              </a:gdLst>
              <a:ahLst/>
              <a:cxnLst>
                <a:cxn ang="0">
                  <a:pos x="T0" y="T1"/>
                </a:cxn>
                <a:cxn ang="0">
                  <a:pos x="T2" y="T3"/>
                </a:cxn>
                <a:cxn ang="0">
                  <a:pos x="T4" y="T5"/>
                </a:cxn>
                <a:cxn ang="0">
                  <a:pos x="T6" y="T7"/>
                </a:cxn>
                <a:cxn ang="0">
                  <a:pos x="T8" y="T9"/>
                </a:cxn>
              </a:cxnLst>
              <a:rect l="0" t="0" r="r" b="b"/>
              <a:pathLst>
                <a:path w="408" h="74">
                  <a:moveTo>
                    <a:pt x="408" y="74"/>
                  </a:moveTo>
                  <a:lnTo>
                    <a:pt x="387" y="0"/>
                  </a:lnTo>
                  <a:lnTo>
                    <a:pt x="21" y="0"/>
                  </a:lnTo>
                  <a:lnTo>
                    <a:pt x="0" y="74"/>
                  </a:lnTo>
                  <a:lnTo>
                    <a:pt x="408" y="74"/>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8"/>
            <p:cNvSpPr/>
            <p:nvPr userDrawn="1"/>
          </p:nvSpPr>
          <p:spPr bwMode="auto">
            <a:xfrm>
              <a:off x="870060" y="3066515"/>
              <a:ext cx="4272455" cy="774907"/>
            </a:xfrm>
            <a:custGeom>
              <a:avLst/>
              <a:gdLst>
                <a:gd name="T0" fmla="*/ 408 w 408"/>
                <a:gd name="T1" fmla="*/ 74 h 74"/>
                <a:gd name="T2" fmla="*/ 387 w 408"/>
                <a:gd name="T3" fmla="*/ 0 h 74"/>
                <a:gd name="T4" fmla="*/ 21 w 408"/>
                <a:gd name="T5" fmla="*/ 0 h 74"/>
                <a:gd name="T6" fmla="*/ 0 w 408"/>
                <a:gd name="T7" fmla="*/ 74 h 74"/>
                <a:gd name="T8" fmla="*/ 408 w 408"/>
                <a:gd name="T9" fmla="*/ 74 h 74"/>
              </a:gdLst>
              <a:ahLst/>
              <a:cxnLst>
                <a:cxn ang="0">
                  <a:pos x="T0" y="T1"/>
                </a:cxn>
                <a:cxn ang="0">
                  <a:pos x="T2" y="T3"/>
                </a:cxn>
                <a:cxn ang="0">
                  <a:pos x="T4" y="T5"/>
                </a:cxn>
                <a:cxn ang="0">
                  <a:pos x="T6" y="T7"/>
                </a:cxn>
                <a:cxn ang="0">
                  <a:pos x="T8" y="T9"/>
                </a:cxn>
              </a:cxnLst>
              <a:rect l="0" t="0" r="r" b="b"/>
              <a:pathLst>
                <a:path w="408" h="74">
                  <a:moveTo>
                    <a:pt x="408" y="74"/>
                  </a:moveTo>
                  <a:lnTo>
                    <a:pt x="387" y="0"/>
                  </a:lnTo>
                  <a:lnTo>
                    <a:pt x="21" y="0"/>
                  </a:lnTo>
                  <a:lnTo>
                    <a:pt x="0" y="74"/>
                  </a:lnTo>
                  <a:lnTo>
                    <a:pt x="408" y="7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9"/>
            <p:cNvSpPr/>
            <p:nvPr userDrawn="1"/>
          </p:nvSpPr>
          <p:spPr bwMode="auto">
            <a:xfrm>
              <a:off x="870060" y="3841422"/>
              <a:ext cx="4272455" cy="146604"/>
            </a:xfrm>
            <a:custGeom>
              <a:avLst/>
              <a:gdLst>
                <a:gd name="T0" fmla="*/ 408 w 408"/>
                <a:gd name="T1" fmla="*/ 14 h 14"/>
                <a:gd name="T2" fmla="*/ 408 w 408"/>
                <a:gd name="T3" fmla="*/ 0 h 14"/>
                <a:gd name="T4" fmla="*/ 0 w 408"/>
                <a:gd name="T5" fmla="*/ 0 h 14"/>
                <a:gd name="T6" fmla="*/ 0 w 408"/>
                <a:gd name="T7" fmla="*/ 14 h 14"/>
                <a:gd name="T8" fmla="*/ 8 w 408"/>
                <a:gd name="T9" fmla="*/ 14 h 14"/>
                <a:gd name="T10" fmla="*/ 23 w 408"/>
                <a:gd name="T11" fmla="*/ 14 h 14"/>
                <a:gd name="T12" fmla="*/ 26 w 408"/>
                <a:gd name="T13" fmla="*/ 14 h 14"/>
                <a:gd name="T14" fmla="*/ 41 w 408"/>
                <a:gd name="T15" fmla="*/ 14 h 14"/>
                <a:gd name="T16" fmla="*/ 366 w 408"/>
                <a:gd name="T17" fmla="*/ 14 h 14"/>
                <a:gd name="T18" fmla="*/ 381 w 408"/>
                <a:gd name="T19" fmla="*/ 14 h 14"/>
                <a:gd name="T20" fmla="*/ 385 w 408"/>
                <a:gd name="T21" fmla="*/ 14 h 14"/>
                <a:gd name="T22" fmla="*/ 400 w 408"/>
                <a:gd name="T23" fmla="*/ 14 h 14"/>
                <a:gd name="T24" fmla="*/ 408 w 408"/>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8" h="14">
                  <a:moveTo>
                    <a:pt x="408" y="14"/>
                  </a:moveTo>
                  <a:lnTo>
                    <a:pt x="408" y="0"/>
                  </a:lnTo>
                  <a:lnTo>
                    <a:pt x="0" y="0"/>
                  </a:lnTo>
                  <a:lnTo>
                    <a:pt x="0" y="14"/>
                  </a:lnTo>
                  <a:lnTo>
                    <a:pt x="8" y="14"/>
                  </a:lnTo>
                  <a:lnTo>
                    <a:pt x="23" y="14"/>
                  </a:lnTo>
                  <a:lnTo>
                    <a:pt x="26" y="14"/>
                  </a:lnTo>
                  <a:lnTo>
                    <a:pt x="41" y="14"/>
                  </a:lnTo>
                  <a:lnTo>
                    <a:pt x="366" y="14"/>
                  </a:lnTo>
                  <a:lnTo>
                    <a:pt x="381" y="14"/>
                  </a:lnTo>
                  <a:lnTo>
                    <a:pt x="385" y="14"/>
                  </a:lnTo>
                  <a:lnTo>
                    <a:pt x="400" y="14"/>
                  </a:lnTo>
                  <a:lnTo>
                    <a:pt x="408" y="14"/>
                  </a:ln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19" name="Freeform 30"/>
            <p:cNvSpPr/>
            <p:nvPr userDrawn="1"/>
          </p:nvSpPr>
          <p:spPr bwMode="auto">
            <a:xfrm>
              <a:off x="870060" y="3841422"/>
              <a:ext cx="4272455" cy="146604"/>
            </a:xfrm>
            <a:custGeom>
              <a:avLst/>
              <a:gdLst>
                <a:gd name="T0" fmla="*/ 408 w 408"/>
                <a:gd name="T1" fmla="*/ 14 h 14"/>
                <a:gd name="T2" fmla="*/ 408 w 408"/>
                <a:gd name="T3" fmla="*/ 0 h 14"/>
                <a:gd name="T4" fmla="*/ 0 w 408"/>
                <a:gd name="T5" fmla="*/ 0 h 14"/>
                <a:gd name="T6" fmla="*/ 0 w 408"/>
                <a:gd name="T7" fmla="*/ 14 h 14"/>
                <a:gd name="T8" fmla="*/ 8 w 408"/>
                <a:gd name="T9" fmla="*/ 14 h 14"/>
                <a:gd name="T10" fmla="*/ 23 w 408"/>
                <a:gd name="T11" fmla="*/ 14 h 14"/>
                <a:gd name="T12" fmla="*/ 26 w 408"/>
                <a:gd name="T13" fmla="*/ 14 h 14"/>
                <a:gd name="T14" fmla="*/ 41 w 408"/>
                <a:gd name="T15" fmla="*/ 14 h 14"/>
                <a:gd name="T16" fmla="*/ 366 w 408"/>
                <a:gd name="T17" fmla="*/ 14 h 14"/>
                <a:gd name="T18" fmla="*/ 381 w 408"/>
                <a:gd name="T19" fmla="*/ 14 h 14"/>
                <a:gd name="T20" fmla="*/ 385 w 408"/>
                <a:gd name="T21" fmla="*/ 14 h 14"/>
                <a:gd name="T22" fmla="*/ 400 w 408"/>
                <a:gd name="T23" fmla="*/ 14 h 14"/>
                <a:gd name="T24" fmla="*/ 408 w 408"/>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8" h="14">
                  <a:moveTo>
                    <a:pt x="408" y="14"/>
                  </a:moveTo>
                  <a:lnTo>
                    <a:pt x="408" y="0"/>
                  </a:lnTo>
                  <a:lnTo>
                    <a:pt x="0" y="0"/>
                  </a:lnTo>
                  <a:lnTo>
                    <a:pt x="0" y="14"/>
                  </a:lnTo>
                  <a:lnTo>
                    <a:pt x="8" y="14"/>
                  </a:lnTo>
                  <a:lnTo>
                    <a:pt x="23" y="14"/>
                  </a:lnTo>
                  <a:lnTo>
                    <a:pt x="26" y="14"/>
                  </a:lnTo>
                  <a:lnTo>
                    <a:pt x="41" y="14"/>
                  </a:lnTo>
                  <a:lnTo>
                    <a:pt x="366" y="14"/>
                  </a:lnTo>
                  <a:lnTo>
                    <a:pt x="381" y="14"/>
                  </a:lnTo>
                  <a:lnTo>
                    <a:pt x="385" y="14"/>
                  </a:lnTo>
                  <a:lnTo>
                    <a:pt x="400" y="14"/>
                  </a:lnTo>
                  <a:lnTo>
                    <a:pt x="408" y="1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Rectangle 31"/>
            <p:cNvSpPr>
              <a:spLocks noChangeArrowheads="1"/>
            </p:cNvSpPr>
            <p:nvPr userDrawn="1"/>
          </p:nvSpPr>
          <p:spPr bwMode="auto">
            <a:xfrm>
              <a:off x="2786382" y="2951326"/>
              <a:ext cx="450283" cy="240849"/>
            </a:xfrm>
            <a:prstGeom prst="rect">
              <a:avLst/>
            </a:prstGeom>
            <a:solidFill>
              <a:srgbClr val="949B9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 name="Freeform 32"/>
            <p:cNvSpPr/>
            <p:nvPr userDrawn="1"/>
          </p:nvSpPr>
          <p:spPr bwMode="auto">
            <a:xfrm>
              <a:off x="2001004" y="1527173"/>
              <a:ext cx="2010567" cy="1172832"/>
            </a:xfrm>
            <a:custGeom>
              <a:avLst/>
              <a:gdLst>
                <a:gd name="T0" fmla="*/ 0 w 1092"/>
                <a:gd name="T1" fmla="*/ 636 h 636"/>
                <a:gd name="T2" fmla="*/ 1092 w 1092"/>
                <a:gd name="T3" fmla="*/ 636 h 636"/>
                <a:gd name="T4" fmla="*/ 1092 w 1092"/>
                <a:gd name="T5" fmla="*/ 8 h 636"/>
                <a:gd name="T6" fmla="*/ 1081 w 1092"/>
                <a:gd name="T7" fmla="*/ 0 h 636"/>
                <a:gd name="T8" fmla="*/ 20 w 1092"/>
                <a:gd name="T9" fmla="*/ 0 h 636"/>
                <a:gd name="T10" fmla="*/ 2 w 1092"/>
                <a:gd name="T11" fmla="*/ 11 h 636"/>
                <a:gd name="T12" fmla="*/ 0 w 1092"/>
                <a:gd name="T13" fmla="*/ 636 h 636"/>
              </a:gdLst>
              <a:ahLst/>
              <a:cxnLst>
                <a:cxn ang="0">
                  <a:pos x="T0" y="T1"/>
                </a:cxn>
                <a:cxn ang="0">
                  <a:pos x="T2" y="T3"/>
                </a:cxn>
                <a:cxn ang="0">
                  <a:pos x="T4" y="T5"/>
                </a:cxn>
                <a:cxn ang="0">
                  <a:pos x="T6" y="T7"/>
                </a:cxn>
                <a:cxn ang="0">
                  <a:pos x="T8" y="T9"/>
                </a:cxn>
                <a:cxn ang="0">
                  <a:pos x="T10" y="T11"/>
                </a:cxn>
                <a:cxn ang="0">
                  <a:pos x="T12" y="T13"/>
                </a:cxn>
              </a:cxnLst>
              <a:rect l="0" t="0" r="r" b="b"/>
              <a:pathLst>
                <a:path w="1092" h="636">
                  <a:moveTo>
                    <a:pt x="0" y="636"/>
                  </a:moveTo>
                  <a:cubicBezTo>
                    <a:pt x="1092" y="636"/>
                    <a:pt x="1092" y="636"/>
                    <a:pt x="1092" y="636"/>
                  </a:cubicBezTo>
                  <a:cubicBezTo>
                    <a:pt x="1092" y="8"/>
                    <a:pt x="1092" y="8"/>
                    <a:pt x="1092" y="8"/>
                  </a:cubicBezTo>
                  <a:cubicBezTo>
                    <a:pt x="1092" y="0"/>
                    <a:pt x="1089" y="0"/>
                    <a:pt x="1081" y="0"/>
                  </a:cubicBezTo>
                  <a:cubicBezTo>
                    <a:pt x="20" y="0"/>
                    <a:pt x="20" y="0"/>
                    <a:pt x="20" y="0"/>
                  </a:cubicBezTo>
                  <a:cubicBezTo>
                    <a:pt x="12" y="0"/>
                    <a:pt x="2" y="3"/>
                    <a:pt x="2" y="11"/>
                  </a:cubicBezTo>
                  <a:cubicBezTo>
                    <a:pt x="0" y="636"/>
                    <a:pt x="0" y="636"/>
                    <a:pt x="0" y="636"/>
                  </a:cubicBezTo>
                </a:path>
              </a:pathLst>
            </a:custGeom>
            <a:solidFill>
              <a:srgbClr val="32352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3"/>
            <p:cNvSpPr/>
            <p:nvPr userDrawn="1"/>
          </p:nvSpPr>
          <p:spPr bwMode="auto">
            <a:xfrm>
              <a:off x="2001004" y="2700005"/>
              <a:ext cx="2010567" cy="251321"/>
            </a:xfrm>
            <a:custGeom>
              <a:avLst/>
              <a:gdLst>
                <a:gd name="T0" fmla="*/ 1096 w 1096"/>
                <a:gd name="T1" fmla="*/ 0 h 136"/>
                <a:gd name="T2" fmla="*/ 0 w 1096"/>
                <a:gd name="T3" fmla="*/ 0 h 136"/>
                <a:gd name="T4" fmla="*/ 0 w 1096"/>
                <a:gd name="T5" fmla="*/ 124 h 136"/>
                <a:gd name="T6" fmla="*/ 9 w 1096"/>
                <a:gd name="T7" fmla="*/ 134 h 136"/>
                <a:gd name="T8" fmla="*/ 22 w 1096"/>
                <a:gd name="T9" fmla="*/ 136 h 136"/>
                <a:gd name="T10" fmla="*/ 435 w 1096"/>
                <a:gd name="T11" fmla="*/ 136 h 136"/>
                <a:gd name="T12" fmla="*/ 670 w 1096"/>
                <a:gd name="T13" fmla="*/ 136 h 136"/>
                <a:gd name="T14" fmla="*/ 1084 w 1096"/>
                <a:gd name="T15" fmla="*/ 136 h 136"/>
                <a:gd name="T16" fmla="*/ 1092 w 1096"/>
                <a:gd name="T17" fmla="*/ 124 h 136"/>
                <a:gd name="T18" fmla="*/ 1092 w 1096"/>
                <a:gd name="T19" fmla="*/ 0 h 136"/>
                <a:gd name="T20" fmla="*/ 1096 w 1096"/>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6" h="136">
                  <a:moveTo>
                    <a:pt x="1096" y="0"/>
                  </a:moveTo>
                  <a:cubicBezTo>
                    <a:pt x="0" y="0"/>
                    <a:pt x="0" y="0"/>
                    <a:pt x="0" y="0"/>
                  </a:cubicBezTo>
                  <a:cubicBezTo>
                    <a:pt x="0" y="124"/>
                    <a:pt x="0" y="124"/>
                    <a:pt x="0" y="124"/>
                  </a:cubicBezTo>
                  <a:cubicBezTo>
                    <a:pt x="0" y="129"/>
                    <a:pt x="6" y="131"/>
                    <a:pt x="9" y="134"/>
                  </a:cubicBezTo>
                  <a:cubicBezTo>
                    <a:pt x="12" y="136"/>
                    <a:pt x="19" y="136"/>
                    <a:pt x="22" y="136"/>
                  </a:cubicBezTo>
                  <a:cubicBezTo>
                    <a:pt x="435" y="136"/>
                    <a:pt x="435" y="136"/>
                    <a:pt x="435" y="136"/>
                  </a:cubicBezTo>
                  <a:cubicBezTo>
                    <a:pt x="670" y="136"/>
                    <a:pt x="670" y="136"/>
                    <a:pt x="670" y="136"/>
                  </a:cubicBezTo>
                  <a:cubicBezTo>
                    <a:pt x="1084" y="136"/>
                    <a:pt x="1084" y="136"/>
                    <a:pt x="1084" y="136"/>
                  </a:cubicBezTo>
                  <a:cubicBezTo>
                    <a:pt x="1092" y="136"/>
                    <a:pt x="1092" y="132"/>
                    <a:pt x="1092" y="124"/>
                  </a:cubicBezTo>
                  <a:cubicBezTo>
                    <a:pt x="1092" y="0"/>
                    <a:pt x="1092" y="0"/>
                    <a:pt x="1092" y="0"/>
                  </a:cubicBezTo>
                  <a:cubicBezTo>
                    <a:pt x="1096" y="0"/>
                    <a:pt x="1096" y="0"/>
                    <a:pt x="1096"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4"/>
            <p:cNvSpPr/>
            <p:nvPr userDrawn="1"/>
          </p:nvSpPr>
          <p:spPr bwMode="auto">
            <a:xfrm>
              <a:off x="2974872" y="2741892"/>
              <a:ext cx="83774" cy="167547"/>
            </a:xfrm>
            <a:custGeom>
              <a:avLst/>
              <a:gdLst>
                <a:gd name="T0" fmla="*/ 38 w 44"/>
                <a:gd name="T1" fmla="*/ 61 h 95"/>
                <a:gd name="T2" fmla="*/ 32 w 44"/>
                <a:gd name="T3" fmla="*/ 50 h 95"/>
                <a:gd name="T4" fmla="*/ 29 w 44"/>
                <a:gd name="T5" fmla="*/ 35 h 95"/>
                <a:gd name="T6" fmla="*/ 22 w 44"/>
                <a:gd name="T7" fmla="*/ 28 h 95"/>
                <a:gd name="T8" fmla="*/ 20 w 44"/>
                <a:gd name="T9" fmla="*/ 21 h 95"/>
                <a:gd name="T10" fmla="*/ 28 w 44"/>
                <a:gd name="T11" fmla="*/ 21 h 95"/>
                <a:gd name="T12" fmla="*/ 34 w 44"/>
                <a:gd name="T13" fmla="*/ 15 h 95"/>
                <a:gd name="T14" fmla="*/ 34 w 44"/>
                <a:gd name="T15" fmla="*/ 9 h 95"/>
                <a:gd name="T16" fmla="*/ 33 w 44"/>
                <a:gd name="T17" fmla="*/ 9 h 95"/>
                <a:gd name="T18" fmla="*/ 23 w 44"/>
                <a:gd name="T19" fmla="*/ 13 h 95"/>
                <a:gd name="T20" fmla="*/ 20 w 44"/>
                <a:gd name="T21" fmla="*/ 17 h 95"/>
                <a:gd name="T22" fmla="*/ 21 w 44"/>
                <a:gd name="T23" fmla="*/ 1 h 95"/>
                <a:gd name="T24" fmla="*/ 19 w 44"/>
                <a:gd name="T25" fmla="*/ 1 h 95"/>
                <a:gd name="T26" fmla="*/ 18 w 44"/>
                <a:gd name="T27" fmla="*/ 28 h 95"/>
                <a:gd name="T28" fmla="*/ 17 w 44"/>
                <a:gd name="T29" fmla="*/ 29 h 95"/>
                <a:gd name="T30" fmla="*/ 15 w 44"/>
                <a:gd name="T31" fmla="*/ 30 h 95"/>
                <a:gd name="T32" fmla="*/ 11 w 44"/>
                <a:gd name="T33" fmla="*/ 34 h 95"/>
                <a:gd name="T34" fmla="*/ 4 w 44"/>
                <a:gd name="T35" fmla="*/ 68 h 95"/>
                <a:gd name="T36" fmla="*/ 23 w 44"/>
                <a:gd name="T37" fmla="*/ 94 h 95"/>
                <a:gd name="T38" fmla="*/ 38 w 44"/>
                <a:gd name="T39" fmla="*/ 6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95">
                  <a:moveTo>
                    <a:pt x="38" y="61"/>
                  </a:moveTo>
                  <a:cubicBezTo>
                    <a:pt x="37" y="58"/>
                    <a:pt x="34" y="54"/>
                    <a:pt x="32" y="50"/>
                  </a:cubicBezTo>
                  <a:cubicBezTo>
                    <a:pt x="30" y="45"/>
                    <a:pt x="31" y="40"/>
                    <a:pt x="29" y="35"/>
                  </a:cubicBezTo>
                  <a:cubicBezTo>
                    <a:pt x="28" y="31"/>
                    <a:pt x="25" y="29"/>
                    <a:pt x="22" y="28"/>
                  </a:cubicBezTo>
                  <a:cubicBezTo>
                    <a:pt x="21" y="26"/>
                    <a:pt x="21" y="24"/>
                    <a:pt x="20" y="21"/>
                  </a:cubicBezTo>
                  <a:cubicBezTo>
                    <a:pt x="23" y="22"/>
                    <a:pt x="25" y="22"/>
                    <a:pt x="28" y="21"/>
                  </a:cubicBezTo>
                  <a:cubicBezTo>
                    <a:pt x="30" y="20"/>
                    <a:pt x="33" y="18"/>
                    <a:pt x="34" y="15"/>
                  </a:cubicBezTo>
                  <a:cubicBezTo>
                    <a:pt x="35" y="13"/>
                    <a:pt x="36" y="11"/>
                    <a:pt x="34" y="9"/>
                  </a:cubicBezTo>
                  <a:cubicBezTo>
                    <a:pt x="33" y="9"/>
                    <a:pt x="33" y="9"/>
                    <a:pt x="33" y="9"/>
                  </a:cubicBezTo>
                  <a:cubicBezTo>
                    <a:pt x="30" y="8"/>
                    <a:pt x="26" y="11"/>
                    <a:pt x="23" y="13"/>
                  </a:cubicBezTo>
                  <a:cubicBezTo>
                    <a:pt x="22" y="14"/>
                    <a:pt x="20" y="15"/>
                    <a:pt x="20" y="17"/>
                  </a:cubicBezTo>
                  <a:cubicBezTo>
                    <a:pt x="19" y="12"/>
                    <a:pt x="19" y="7"/>
                    <a:pt x="21" y="1"/>
                  </a:cubicBezTo>
                  <a:cubicBezTo>
                    <a:pt x="21" y="1"/>
                    <a:pt x="20" y="0"/>
                    <a:pt x="19" y="1"/>
                  </a:cubicBezTo>
                  <a:cubicBezTo>
                    <a:pt x="15" y="8"/>
                    <a:pt x="16" y="19"/>
                    <a:pt x="18" y="28"/>
                  </a:cubicBezTo>
                  <a:cubicBezTo>
                    <a:pt x="18" y="29"/>
                    <a:pt x="17" y="29"/>
                    <a:pt x="17" y="29"/>
                  </a:cubicBezTo>
                  <a:cubicBezTo>
                    <a:pt x="16" y="29"/>
                    <a:pt x="16" y="29"/>
                    <a:pt x="15" y="30"/>
                  </a:cubicBezTo>
                  <a:cubicBezTo>
                    <a:pt x="13" y="30"/>
                    <a:pt x="12" y="32"/>
                    <a:pt x="11" y="34"/>
                  </a:cubicBezTo>
                  <a:cubicBezTo>
                    <a:pt x="8" y="45"/>
                    <a:pt x="7" y="57"/>
                    <a:pt x="4" y="68"/>
                  </a:cubicBezTo>
                  <a:cubicBezTo>
                    <a:pt x="0" y="82"/>
                    <a:pt x="7" y="95"/>
                    <a:pt x="23" y="94"/>
                  </a:cubicBezTo>
                  <a:cubicBezTo>
                    <a:pt x="41" y="92"/>
                    <a:pt x="44" y="76"/>
                    <a:pt x="38" y="61"/>
                  </a:cubicBezTo>
                </a:path>
              </a:pathLst>
            </a:custGeom>
            <a:solidFill>
              <a:srgbClr val="32352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5"/>
            <p:cNvSpPr/>
            <p:nvPr userDrawn="1"/>
          </p:nvSpPr>
          <p:spPr bwMode="auto">
            <a:xfrm>
              <a:off x="2723552" y="3181704"/>
              <a:ext cx="575944" cy="31415"/>
            </a:xfrm>
            <a:custGeom>
              <a:avLst/>
              <a:gdLst>
                <a:gd name="T0" fmla="*/ 309 w 309"/>
                <a:gd name="T1" fmla="*/ 16 h 16"/>
                <a:gd name="T2" fmla="*/ 290 w 309"/>
                <a:gd name="T3" fmla="*/ 0 h 16"/>
                <a:gd name="T4" fmla="*/ 19 w 309"/>
                <a:gd name="T5" fmla="*/ 0 h 16"/>
                <a:gd name="T6" fmla="*/ 0 w 309"/>
                <a:gd name="T7" fmla="*/ 16 h 16"/>
                <a:gd name="T8" fmla="*/ 309 w 309"/>
                <a:gd name="T9" fmla="*/ 16 h 16"/>
              </a:gdLst>
              <a:ahLst/>
              <a:cxnLst>
                <a:cxn ang="0">
                  <a:pos x="T0" y="T1"/>
                </a:cxn>
                <a:cxn ang="0">
                  <a:pos x="T2" y="T3"/>
                </a:cxn>
                <a:cxn ang="0">
                  <a:pos x="T4" y="T5"/>
                </a:cxn>
                <a:cxn ang="0">
                  <a:pos x="T6" y="T7"/>
                </a:cxn>
                <a:cxn ang="0">
                  <a:pos x="T8" y="T9"/>
                </a:cxn>
              </a:cxnLst>
              <a:rect l="0" t="0" r="r" b="b"/>
              <a:pathLst>
                <a:path w="309" h="16">
                  <a:moveTo>
                    <a:pt x="309" y="16"/>
                  </a:moveTo>
                  <a:cubicBezTo>
                    <a:pt x="307" y="7"/>
                    <a:pt x="300" y="0"/>
                    <a:pt x="290" y="0"/>
                  </a:cubicBezTo>
                  <a:cubicBezTo>
                    <a:pt x="19" y="0"/>
                    <a:pt x="19" y="0"/>
                    <a:pt x="19" y="0"/>
                  </a:cubicBezTo>
                  <a:cubicBezTo>
                    <a:pt x="10" y="0"/>
                    <a:pt x="2" y="7"/>
                    <a:pt x="0" y="16"/>
                  </a:cubicBezTo>
                  <a:lnTo>
                    <a:pt x="309" y="16"/>
                  </a:lnTo>
                  <a:close/>
                </a:path>
              </a:pathLst>
            </a:custGeom>
            <a:solidFill>
              <a:srgbClr val="32352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Rectangle 36"/>
            <p:cNvSpPr>
              <a:spLocks noChangeArrowheads="1"/>
            </p:cNvSpPr>
            <p:nvPr userDrawn="1"/>
          </p:nvSpPr>
          <p:spPr bwMode="auto">
            <a:xfrm>
              <a:off x="2095249" y="1621418"/>
              <a:ext cx="1822076" cy="973869"/>
            </a:xfrm>
            <a:prstGeom prst="rect">
              <a:avLst/>
            </a:prstGeom>
            <a:solidFill>
              <a:srgbClr val="FFFFFF"/>
            </a:solidFill>
            <a:ln>
              <a:noFill/>
            </a:ln>
          </p:spPr>
          <p:txBody>
            <a:bodyPr vert="horz" wrap="square" lIns="91440" tIns="45720" rIns="91440" bIns="45720" numCol="1" anchor="t" anchorCtr="0" compatLnSpc="1"/>
            <a:lstStyle/>
            <a:p>
              <a:endParaRPr lang="zh-CN" altLang="en-US"/>
            </a:p>
          </p:txBody>
        </p:sp>
        <p:sp>
          <p:nvSpPr>
            <p:cNvPr id="26" name="Rectangle 37"/>
            <p:cNvSpPr>
              <a:spLocks noChangeArrowheads="1"/>
            </p:cNvSpPr>
            <p:nvPr userDrawn="1"/>
          </p:nvSpPr>
          <p:spPr bwMode="auto">
            <a:xfrm>
              <a:off x="2095249" y="1621418"/>
              <a:ext cx="1822076" cy="9738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38"/>
            <p:cNvSpPr>
              <a:spLocks noChangeArrowheads="1"/>
            </p:cNvSpPr>
            <p:nvPr userDrawn="1"/>
          </p:nvSpPr>
          <p:spPr bwMode="auto">
            <a:xfrm>
              <a:off x="2095249" y="1621418"/>
              <a:ext cx="1822076" cy="41887"/>
            </a:xfrm>
            <a:prstGeom prst="rect">
              <a:avLst/>
            </a:prstGeom>
            <a:solidFill>
              <a:schemeClr val="accent2">
                <a:lumMod val="60000"/>
                <a:lumOff val="40000"/>
              </a:schemeClr>
            </a:solidFill>
            <a:ln>
              <a:noFill/>
            </a:ln>
          </p:spPr>
          <p:txBody>
            <a:bodyPr vert="horz" wrap="square" lIns="91440" tIns="45720" rIns="91440" bIns="45720" numCol="1" anchor="t" anchorCtr="0" compatLnSpc="1"/>
            <a:lstStyle/>
            <a:p>
              <a:endParaRPr lang="zh-CN" altLang="en-US"/>
            </a:p>
          </p:txBody>
        </p:sp>
        <p:sp>
          <p:nvSpPr>
            <p:cNvPr id="28" name="Rectangle 39"/>
            <p:cNvSpPr>
              <a:spLocks noChangeArrowheads="1"/>
            </p:cNvSpPr>
            <p:nvPr userDrawn="1"/>
          </p:nvSpPr>
          <p:spPr bwMode="auto">
            <a:xfrm>
              <a:off x="2095249" y="2553401"/>
              <a:ext cx="1822076" cy="41887"/>
            </a:xfrm>
            <a:prstGeom prst="rect">
              <a:avLst/>
            </a:prstGeom>
            <a:solidFill>
              <a:srgbClr val="9DDC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40"/>
            <p:cNvSpPr>
              <a:spLocks noChangeArrowheads="1"/>
            </p:cNvSpPr>
            <p:nvPr userDrawn="1"/>
          </p:nvSpPr>
          <p:spPr bwMode="auto">
            <a:xfrm>
              <a:off x="2095249" y="2553401"/>
              <a:ext cx="1822076" cy="41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41"/>
            <p:cNvSpPr>
              <a:spLocks noChangeArrowheads="1"/>
            </p:cNvSpPr>
            <p:nvPr userDrawn="1"/>
          </p:nvSpPr>
          <p:spPr bwMode="auto">
            <a:xfrm>
              <a:off x="2168551" y="1757551"/>
              <a:ext cx="1665001" cy="712077"/>
            </a:xfrm>
            <a:prstGeom prst="rect">
              <a:avLst/>
            </a:prstGeom>
            <a:solidFill>
              <a:schemeClr val="accent3">
                <a:lumMod val="20000"/>
                <a:lumOff val="80000"/>
              </a:schemeClr>
            </a:solidFill>
            <a:ln>
              <a:noFill/>
            </a:ln>
          </p:spPr>
          <p:txBody>
            <a:bodyPr vert="horz" wrap="square" lIns="91440" tIns="45720" rIns="91440" bIns="45720" numCol="1" anchor="t" anchorCtr="0" compatLnSpc="1"/>
            <a:lstStyle/>
            <a:p>
              <a:endParaRPr lang="zh-CN" altLang="en-US"/>
            </a:p>
          </p:txBody>
        </p:sp>
        <p:sp>
          <p:nvSpPr>
            <p:cNvPr id="31" name="Rectangle 42"/>
            <p:cNvSpPr>
              <a:spLocks noChangeArrowheads="1"/>
            </p:cNvSpPr>
            <p:nvPr userDrawn="1"/>
          </p:nvSpPr>
          <p:spPr bwMode="auto">
            <a:xfrm>
              <a:off x="2168551" y="1872740"/>
              <a:ext cx="188491" cy="492171"/>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2" name="Rectangle 43"/>
            <p:cNvSpPr>
              <a:spLocks noChangeArrowheads="1"/>
            </p:cNvSpPr>
            <p:nvPr userDrawn="1"/>
          </p:nvSpPr>
          <p:spPr bwMode="auto">
            <a:xfrm>
              <a:off x="3624118" y="1872740"/>
              <a:ext cx="146604" cy="251321"/>
            </a:xfrm>
            <a:prstGeom prst="rect">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33" name="Rectangle 44"/>
            <p:cNvSpPr>
              <a:spLocks noChangeArrowheads="1"/>
            </p:cNvSpPr>
            <p:nvPr userDrawn="1"/>
          </p:nvSpPr>
          <p:spPr bwMode="auto">
            <a:xfrm>
              <a:off x="3624118" y="2197363"/>
              <a:ext cx="146604" cy="272265"/>
            </a:xfrm>
            <a:prstGeom prst="rect">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34" name="Rectangle 45"/>
            <p:cNvSpPr>
              <a:spLocks noChangeArrowheads="1"/>
            </p:cNvSpPr>
            <p:nvPr userDrawn="1"/>
          </p:nvSpPr>
          <p:spPr bwMode="auto">
            <a:xfrm>
              <a:off x="2168551" y="1726136"/>
              <a:ext cx="1665001" cy="31415"/>
            </a:xfrm>
            <a:prstGeom prst="rect">
              <a:avLst/>
            </a:pr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35" name="Rectangle 46"/>
            <p:cNvSpPr>
              <a:spLocks noChangeArrowheads="1"/>
            </p:cNvSpPr>
            <p:nvPr userDrawn="1"/>
          </p:nvSpPr>
          <p:spPr bwMode="auto">
            <a:xfrm>
              <a:off x="2503646" y="2050759"/>
              <a:ext cx="984340" cy="418869"/>
            </a:xfrm>
            <a:prstGeom prst="rect">
              <a:avLst/>
            </a:prstGeom>
            <a:solidFill>
              <a:schemeClr val="accent4">
                <a:lumMod val="20000"/>
                <a:lumOff val="80000"/>
              </a:schemeClr>
            </a:solidFill>
            <a:ln>
              <a:noFill/>
            </a:ln>
          </p:spPr>
          <p:txBody>
            <a:bodyPr vert="horz" wrap="square" lIns="91440" tIns="45720" rIns="91440" bIns="45720" numCol="1" anchor="t" anchorCtr="0" compatLnSpc="1"/>
            <a:lstStyle/>
            <a:p>
              <a:endParaRPr lang="zh-CN" altLang="en-US"/>
            </a:p>
          </p:txBody>
        </p:sp>
        <p:sp>
          <p:nvSpPr>
            <p:cNvPr id="36" name="Rectangle 47"/>
            <p:cNvSpPr>
              <a:spLocks noChangeArrowheads="1"/>
            </p:cNvSpPr>
            <p:nvPr userDrawn="1"/>
          </p:nvSpPr>
          <p:spPr bwMode="auto">
            <a:xfrm>
              <a:off x="2503646" y="1872740"/>
              <a:ext cx="984340" cy="6283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 name="Rectangle 48"/>
            <p:cNvSpPr>
              <a:spLocks noChangeArrowheads="1"/>
            </p:cNvSpPr>
            <p:nvPr userDrawn="1"/>
          </p:nvSpPr>
          <p:spPr bwMode="auto">
            <a:xfrm>
              <a:off x="2556004" y="2134532"/>
              <a:ext cx="890095" cy="2094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 name="Rectangle 49"/>
            <p:cNvSpPr>
              <a:spLocks noChangeArrowheads="1"/>
            </p:cNvSpPr>
            <p:nvPr userDrawn="1"/>
          </p:nvSpPr>
          <p:spPr bwMode="auto">
            <a:xfrm>
              <a:off x="2556004" y="2207834"/>
              <a:ext cx="890095" cy="2094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Rectangle 50"/>
            <p:cNvSpPr>
              <a:spLocks noChangeArrowheads="1"/>
            </p:cNvSpPr>
            <p:nvPr userDrawn="1"/>
          </p:nvSpPr>
          <p:spPr bwMode="auto">
            <a:xfrm>
              <a:off x="2556004" y="2281136"/>
              <a:ext cx="890095" cy="2094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Rectangle 51"/>
            <p:cNvSpPr>
              <a:spLocks noChangeArrowheads="1"/>
            </p:cNvSpPr>
            <p:nvPr userDrawn="1"/>
          </p:nvSpPr>
          <p:spPr bwMode="auto">
            <a:xfrm>
              <a:off x="2556004" y="2354438"/>
              <a:ext cx="890095" cy="2094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 name="Rectangle 52"/>
            <p:cNvSpPr>
              <a:spLocks noChangeArrowheads="1"/>
            </p:cNvSpPr>
            <p:nvPr userDrawn="1"/>
          </p:nvSpPr>
          <p:spPr bwMode="auto">
            <a:xfrm>
              <a:off x="2556004" y="2427740"/>
              <a:ext cx="890095" cy="2094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 name="Rectangle 53"/>
            <p:cNvSpPr>
              <a:spLocks noChangeArrowheads="1"/>
            </p:cNvSpPr>
            <p:nvPr userDrawn="1"/>
          </p:nvSpPr>
          <p:spPr bwMode="auto">
            <a:xfrm>
              <a:off x="2503646" y="1956513"/>
              <a:ext cx="638774" cy="6283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 name="Freeform 54"/>
            <p:cNvSpPr/>
            <p:nvPr userDrawn="1"/>
          </p:nvSpPr>
          <p:spPr bwMode="auto">
            <a:xfrm>
              <a:off x="1676381" y="3118874"/>
              <a:ext cx="471227" cy="125661"/>
            </a:xfrm>
            <a:custGeom>
              <a:avLst/>
              <a:gdLst>
                <a:gd name="T0" fmla="*/ 253 w 257"/>
                <a:gd name="T1" fmla="*/ 35 h 65"/>
                <a:gd name="T2" fmla="*/ 129 w 257"/>
                <a:gd name="T3" fmla="*/ 65 h 65"/>
                <a:gd name="T4" fmla="*/ 6 w 257"/>
                <a:gd name="T5" fmla="*/ 35 h 65"/>
                <a:gd name="T6" fmla="*/ 15 w 257"/>
                <a:gd name="T7" fmla="*/ 7 h 65"/>
                <a:gd name="T8" fmla="*/ 129 w 257"/>
                <a:gd name="T9" fmla="*/ 5 h 65"/>
                <a:gd name="T10" fmla="*/ 244 w 257"/>
                <a:gd name="T11" fmla="*/ 9 h 65"/>
                <a:gd name="T12" fmla="*/ 253 w 257"/>
                <a:gd name="T13" fmla="*/ 35 h 65"/>
              </a:gdLst>
              <a:ahLst/>
              <a:cxnLst>
                <a:cxn ang="0">
                  <a:pos x="T0" y="T1"/>
                </a:cxn>
                <a:cxn ang="0">
                  <a:pos x="T2" y="T3"/>
                </a:cxn>
                <a:cxn ang="0">
                  <a:pos x="T4" y="T5"/>
                </a:cxn>
                <a:cxn ang="0">
                  <a:pos x="T6" y="T7"/>
                </a:cxn>
                <a:cxn ang="0">
                  <a:pos x="T8" y="T9"/>
                </a:cxn>
                <a:cxn ang="0">
                  <a:pos x="T10" y="T11"/>
                </a:cxn>
                <a:cxn ang="0">
                  <a:pos x="T12" y="T13"/>
                </a:cxn>
              </a:cxnLst>
              <a:rect l="0" t="0" r="r" b="b"/>
              <a:pathLst>
                <a:path w="257" h="65">
                  <a:moveTo>
                    <a:pt x="253" y="35"/>
                  </a:moveTo>
                  <a:cubicBezTo>
                    <a:pt x="253" y="51"/>
                    <a:pt x="198" y="65"/>
                    <a:pt x="129" y="65"/>
                  </a:cubicBezTo>
                  <a:cubicBezTo>
                    <a:pt x="61" y="65"/>
                    <a:pt x="6" y="51"/>
                    <a:pt x="6" y="35"/>
                  </a:cubicBezTo>
                  <a:cubicBezTo>
                    <a:pt x="6" y="28"/>
                    <a:pt x="0" y="12"/>
                    <a:pt x="15" y="7"/>
                  </a:cubicBezTo>
                  <a:cubicBezTo>
                    <a:pt x="38" y="0"/>
                    <a:pt x="88" y="5"/>
                    <a:pt x="129" y="5"/>
                  </a:cubicBezTo>
                  <a:cubicBezTo>
                    <a:pt x="173" y="5"/>
                    <a:pt x="222" y="1"/>
                    <a:pt x="244" y="9"/>
                  </a:cubicBezTo>
                  <a:cubicBezTo>
                    <a:pt x="257" y="13"/>
                    <a:pt x="253" y="29"/>
                    <a:pt x="253" y="35"/>
                  </a:cubicBezTo>
                  <a:close/>
                </a:path>
              </a:pathLst>
            </a:custGeom>
            <a:solidFill>
              <a:srgbClr val="50555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Oval 55"/>
            <p:cNvSpPr>
              <a:spLocks noChangeArrowheads="1"/>
            </p:cNvSpPr>
            <p:nvPr userDrawn="1"/>
          </p:nvSpPr>
          <p:spPr bwMode="auto">
            <a:xfrm>
              <a:off x="1686853" y="3014156"/>
              <a:ext cx="450283" cy="188491"/>
            </a:xfrm>
            <a:prstGeom prst="ellipse">
              <a:avLst/>
            </a:prstGeom>
            <a:solidFill>
              <a:schemeClr val="accent2">
                <a:lumMod val="50000"/>
              </a:schemeClr>
            </a:solidFill>
            <a:ln>
              <a:noFill/>
            </a:ln>
          </p:spPr>
          <p:txBody>
            <a:bodyPr vert="horz" wrap="square" lIns="91440" tIns="45720" rIns="91440" bIns="45720" numCol="1" anchor="t" anchorCtr="0" compatLnSpc="1"/>
            <a:lstStyle/>
            <a:p>
              <a:endParaRPr lang="zh-CN" altLang="en-US"/>
            </a:p>
          </p:txBody>
        </p:sp>
        <p:sp>
          <p:nvSpPr>
            <p:cNvPr id="45" name="Rectangle 56"/>
            <p:cNvSpPr>
              <a:spLocks noChangeArrowheads="1"/>
            </p:cNvSpPr>
            <p:nvPr userDrawn="1"/>
          </p:nvSpPr>
          <p:spPr bwMode="auto">
            <a:xfrm>
              <a:off x="1885815" y="3024628"/>
              <a:ext cx="52359" cy="20943"/>
            </a:xfrm>
            <a:prstGeom prst="rect">
              <a:avLst/>
            </a:prstGeom>
            <a:solidFill>
              <a:srgbClr val="50555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 name="Freeform 57"/>
            <p:cNvSpPr/>
            <p:nvPr userDrawn="1"/>
          </p:nvSpPr>
          <p:spPr bwMode="auto">
            <a:xfrm>
              <a:off x="1896287" y="3014156"/>
              <a:ext cx="31415" cy="31415"/>
            </a:xfrm>
            <a:custGeom>
              <a:avLst/>
              <a:gdLst>
                <a:gd name="T0" fmla="*/ 17 w 17"/>
                <a:gd name="T1" fmla="*/ 10 h 19"/>
                <a:gd name="T2" fmla="*/ 17 w 17"/>
                <a:gd name="T3" fmla="*/ 9 h 19"/>
                <a:gd name="T4" fmla="*/ 8 w 17"/>
                <a:gd name="T5" fmla="*/ 0 h 19"/>
                <a:gd name="T6" fmla="*/ 0 w 17"/>
                <a:gd name="T7" fmla="*/ 9 h 19"/>
                <a:gd name="T8" fmla="*/ 0 w 17"/>
                <a:gd name="T9" fmla="*/ 10 h 19"/>
                <a:gd name="T10" fmla="*/ 8 w 17"/>
                <a:gd name="T11" fmla="*/ 19 h 19"/>
                <a:gd name="T12" fmla="*/ 17 w 17"/>
                <a:gd name="T13" fmla="*/ 10 h 19"/>
              </a:gdLst>
              <a:ahLst/>
              <a:cxnLst>
                <a:cxn ang="0">
                  <a:pos x="T0" y="T1"/>
                </a:cxn>
                <a:cxn ang="0">
                  <a:pos x="T2" y="T3"/>
                </a:cxn>
                <a:cxn ang="0">
                  <a:pos x="T4" y="T5"/>
                </a:cxn>
                <a:cxn ang="0">
                  <a:pos x="T6" y="T7"/>
                </a:cxn>
                <a:cxn ang="0">
                  <a:pos x="T8" y="T9"/>
                </a:cxn>
                <a:cxn ang="0">
                  <a:pos x="T10" y="T11"/>
                </a:cxn>
                <a:cxn ang="0">
                  <a:pos x="T12" y="T13"/>
                </a:cxn>
              </a:cxnLst>
              <a:rect l="0" t="0" r="r" b="b"/>
              <a:pathLst>
                <a:path w="17" h="19">
                  <a:moveTo>
                    <a:pt x="17" y="10"/>
                  </a:moveTo>
                  <a:cubicBezTo>
                    <a:pt x="17" y="9"/>
                    <a:pt x="17" y="9"/>
                    <a:pt x="17" y="9"/>
                  </a:cubicBezTo>
                  <a:cubicBezTo>
                    <a:pt x="17" y="4"/>
                    <a:pt x="13" y="0"/>
                    <a:pt x="8" y="0"/>
                  </a:cubicBezTo>
                  <a:cubicBezTo>
                    <a:pt x="3" y="0"/>
                    <a:pt x="0" y="4"/>
                    <a:pt x="0" y="9"/>
                  </a:cubicBezTo>
                  <a:cubicBezTo>
                    <a:pt x="0" y="9"/>
                    <a:pt x="0" y="9"/>
                    <a:pt x="0" y="10"/>
                  </a:cubicBezTo>
                  <a:cubicBezTo>
                    <a:pt x="0" y="15"/>
                    <a:pt x="3" y="19"/>
                    <a:pt x="8" y="19"/>
                  </a:cubicBezTo>
                  <a:cubicBezTo>
                    <a:pt x="13" y="19"/>
                    <a:pt x="17" y="15"/>
                    <a:pt x="17" y="10"/>
                  </a:cubicBezTo>
                  <a:close/>
                </a:path>
              </a:pathLst>
            </a:custGeom>
            <a:solidFill>
              <a:srgbClr val="61A5B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58"/>
            <p:cNvSpPr>
              <a:spLocks noEditPoints="1"/>
            </p:cNvSpPr>
            <p:nvPr userDrawn="1"/>
          </p:nvSpPr>
          <p:spPr bwMode="auto">
            <a:xfrm>
              <a:off x="1760155" y="2323023"/>
              <a:ext cx="471227" cy="691133"/>
            </a:xfrm>
            <a:custGeom>
              <a:avLst/>
              <a:gdLst>
                <a:gd name="T0" fmla="*/ 250 w 254"/>
                <a:gd name="T1" fmla="*/ 52 h 377"/>
                <a:gd name="T2" fmla="*/ 224 w 254"/>
                <a:gd name="T3" fmla="*/ 52 h 377"/>
                <a:gd name="T4" fmla="*/ 235 w 254"/>
                <a:gd name="T5" fmla="*/ 38 h 377"/>
                <a:gd name="T6" fmla="*/ 213 w 254"/>
                <a:gd name="T7" fmla="*/ 43 h 377"/>
                <a:gd name="T8" fmla="*/ 209 w 254"/>
                <a:gd name="T9" fmla="*/ 30 h 377"/>
                <a:gd name="T10" fmla="*/ 211 w 254"/>
                <a:gd name="T11" fmla="*/ 31 h 377"/>
                <a:gd name="T12" fmla="*/ 197 w 254"/>
                <a:gd name="T13" fmla="*/ 34 h 377"/>
                <a:gd name="T14" fmla="*/ 191 w 254"/>
                <a:gd name="T15" fmla="*/ 12 h 377"/>
                <a:gd name="T16" fmla="*/ 167 w 254"/>
                <a:gd name="T17" fmla="*/ 22 h 377"/>
                <a:gd name="T18" fmla="*/ 171 w 254"/>
                <a:gd name="T19" fmla="*/ 5 h 377"/>
                <a:gd name="T20" fmla="*/ 153 w 254"/>
                <a:gd name="T21" fmla="*/ 19 h 377"/>
                <a:gd name="T22" fmla="*/ 144 w 254"/>
                <a:gd name="T23" fmla="*/ 9 h 377"/>
                <a:gd name="T24" fmla="*/ 146 w 254"/>
                <a:gd name="T25" fmla="*/ 9 h 377"/>
                <a:gd name="T26" fmla="*/ 135 w 254"/>
                <a:gd name="T27" fmla="*/ 18 h 377"/>
                <a:gd name="T28" fmla="*/ 129 w 254"/>
                <a:gd name="T29" fmla="*/ 9 h 377"/>
                <a:gd name="T30" fmla="*/ 119 w 254"/>
                <a:gd name="T31" fmla="*/ 19 h 377"/>
                <a:gd name="T32" fmla="*/ 101 w 254"/>
                <a:gd name="T33" fmla="*/ 4 h 377"/>
                <a:gd name="T34" fmla="*/ 88 w 254"/>
                <a:gd name="T35" fmla="*/ 26 h 377"/>
                <a:gd name="T36" fmla="*/ 81 w 254"/>
                <a:gd name="T37" fmla="*/ 10 h 377"/>
                <a:gd name="T38" fmla="*/ 75 w 254"/>
                <a:gd name="T39" fmla="*/ 32 h 377"/>
                <a:gd name="T40" fmla="*/ 62 w 254"/>
                <a:gd name="T41" fmla="*/ 29 h 377"/>
                <a:gd name="T42" fmla="*/ 64 w 254"/>
                <a:gd name="T43" fmla="*/ 28 h 377"/>
                <a:gd name="T44" fmla="*/ 60 w 254"/>
                <a:gd name="T45" fmla="*/ 42 h 377"/>
                <a:gd name="T46" fmla="*/ 38 w 254"/>
                <a:gd name="T47" fmla="*/ 38 h 377"/>
                <a:gd name="T48" fmla="*/ 38 w 254"/>
                <a:gd name="T49" fmla="*/ 64 h 377"/>
                <a:gd name="T50" fmla="*/ 24 w 254"/>
                <a:gd name="T51" fmla="*/ 54 h 377"/>
                <a:gd name="T52" fmla="*/ 31 w 254"/>
                <a:gd name="T53" fmla="*/ 76 h 377"/>
                <a:gd name="T54" fmla="*/ 18 w 254"/>
                <a:gd name="T55" fmla="*/ 81 h 377"/>
                <a:gd name="T56" fmla="*/ 19 w 254"/>
                <a:gd name="T57" fmla="*/ 79 h 377"/>
                <a:gd name="T58" fmla="*/ 23 w 254"/>
                <a:gd name="T59" fmla="*/ 92 h 377"/>
                <a:gd name="T60" fmla="*/ 3 w 254"/>
                <a:gd name="T61" fmla="*/ 102 h 377"/>
                <a:gd name="T62" fmla="*/ 18 w 254"/>
                <a:gd name="T63" fmla="*/ 124 h 377"/>
                <a:gd name="T64" fmla="*/ 0 w 254"/>
                <a:gd name="T65" fmla="*/ 123 h 377"/>
                <a:gd name="T66" fmla="*/ 18 w 254"/>
                <a:gd name="T67" fmla="*/ 138 h 377"/>
                <a:gd name="T68" fmla="*/ 10 w 254"/>
                <a:gd name="T69" fmla="*/ 149 h 377"/>
                <a:gd name="T70" fmla="*/ 9 w 254"/>
                <a:gd name="T71" fmla="*/ 146 h 377"/>
                <a:gd name="T72" fmla="*/ 19 w 254"/>
                <a:gd name="T73" fmla="*/ 156 h 377"/>
                <a:gd name="T74" fmla="*/ 4 w 254"/>
                <a:gd name="T75" fmla="*/ 174 h 377"/>
                <a:gd name="T76" fmla="*/ 26 w 254"/>
                <a:gd name="T77" fmla="*/ 189 h 377"/>
                <a:gd name="T78" fmla="*/ 9 w 254"/>
                <a:gd name="T79" fmla="*/ 193 h 377"/>
                <a:gd name="T80" fmla="*/ 30 w 254"/>
                <a:gd name="T81" fmla="*/ 202 h 377"/>
                <a:gd name="T82" fmla="*/ 25 w 254"/>
                <a:gd name="T83" fmla="*/ 216 h 377"/>
                <a:gd name="T84" fmla="*/ 25 w 254"/>
                <a:gd name="T85" fmla="*/ 213 h 377"/>
                <a:gd name="T86" fmla="*/ 37 w 254"/>
                <a:gd name="T87" fmla="*/ 220 h 377"/>
                <a:gd name="T88" fmla="*/ 26 w 254"/>
                <a:gd name="T89" fmla="*/ 241 h 377"/>
                <a:gd name="T90" fmla="*/ 50 w 254"/>
                <a:gd name="T91" fmla="*/ 251 h 377"/>
                <a:gd name="T92" fmla="*/ 35 w 254"/>
                <a:gd name="T93" fmla="*/ 259 h 377"/>
                <a:gd name="T94" fmla="*/ 57 w 254"/>
                <a:gd name="T95" fmla="*/ 265 h 377"/>
                <a:gd name="T96" fmla="*/ 54 w 254"/>
                <a:gd name="T97" fmla="*/ 278 h 377"/>
                <a:gd name="T98" fmla="*/ 52 w 254"/>
                <a:gd name="T99" fmla="*/ 276 h 377"/>
                <a:gd name="T100" fmla="*/ 65 w 254"/>
                <a:gd name="T101" fmla="*/ 282 h 377"/>
                <a:gd name="T102" fmla="*/ 55 w 254"/>
                <a:gd name="T103" fmla="*/ 303 h 377"/>
                <a:gd name="T104" fmla="*/ 78 w 254"/>
                <a:gd name="T105" fmla="*/ 315 h 377"/>
                <a:gd name="T106" fmla="*/ 62 w 254"/>
                <a:gd name="T107" fmla="*/ 321 h 377"/>
                <a:gd name="T108" fmla="*/ 83 w 254"/>
                <a:gd name="T109" fmla="*/ 329 h 377"/>
                <a:gd name="T110" fmla="*/ 78 w 254"/>
                <a:gd name="T111" fmla="*/ 343 h 377"/>
                <a:gd name="T112" fmla="*/ 77 w 254"/>
                <a:gd name="T113" fmla="*/ 340 h 377"/>
                <a:gd name="T114" fmla="*/ 88 w 254"/>
                <a:gd name="T115" fmla="*/ 349 h 377"/>
                <a:gd name="T116" fmla="*/ 73 w 254"/>
                <a:gd name="T117" fmla="*/ 366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4" h="377">
                  <a:moveTo>
                    <a:pt x="236" y="63"/>
                  </a:moveTo>
                  <a:cubicBezTo>
                    <a:pt x="237" y="63"/>
                    <a:pt x="237" y="64"/>
                    <a:pt x="238" y="64"/>
                  </a:cubicBezTo>
                  <a:cubicBezTo>
                    <a:pt x="241" y="68"/>
                    <a:pt x="247" y="68"/>
                    <a:pt x="250" y="64"/>
                  </a:cubicBezTo>
                  <a:cubicBezTo>
                    <a:pt x="254" y="61"/>
                    <a:pt x="254" y="56"/>
                    <a:pt x="250" y="52"/>
                  </a:cubicBezTo>
                  <a:cubicBezTo>
                    <a:pt x="250" y="51"/>
                    <a:pt x="249" y="51"/>
                    <a:pt x="248" y="50"/>
                  </a:cubicBezTo>
                  <a:cubicBezTo>
                    <a:pt x="245" y="47"/>
                    <a:pt x="240" y="47"/>
                    <a:pt x="236" y="50"/>
                  </a:cubicBezTo>
                  <a:cubicBezTo>
                    <a:pt x="233" y="54"/>
                    <a:pt x="233" y="59"/>
                    <a:pt x="236" y="63"/>
                  </a:cubicBezTo>
                  <a:moveTo>
                    <a:pt x="224" y="52"/>
                  </a:moveTo>
                  <a:cubicBezTo>
                    <a:pt x="225" y="52"/>
                    <a:pt x="225" y="53"/>
                    <a:pt x="226" y="53"/>
                  </a:cubicBezTo>
                  <a:cubicBezTo>
                    <a:pt x="230" y="56"/>
                    <a:pt x="235" y="56"/>
                    <a:pt x="238" y="52"/>
                  </a:cubicBezTo>
                  <a:cubicBezTo>
                    <a:pt x="241" y="48"/>
                    <a:pt x="241" y="43"/>
                    <a:pt x="237" y="40"/>
                  </a:cubicBezTo>
                  <a:cubicBezTo>
                    <a:pt x="236" y="39"/>
                    <a:pt x="236" y="39"/>
                    <a:pt x="235" y="38"/>
                  </a:cubicBezTo>
                  <a:cubicBezTo>
                    <a:pt x="231" y="35"/>
                    <a:pt x="226" y="36"/>
                    <a:pt x="223" y="39"/>
                  </a:cubicBezTo>
                  <a:cubicBezTo>
                    <a:pt x="220" y="43"/>
                    <a:pt x="220" y="49"/>
                    <a:pt x="224" y="52"/>
                  </a:cubicBezTo>
                  <a:moveTo>
                    <a:pt x="211" y="42"/>
                  </a:moveTo>
                  <a:cubicBezTo>
                    <a:pt x="212" y="42"/>
                    <a:pt x="212" y="43"/>
                    <a:pt x="213" y="43"/>
                  </a:cubicBezTo>
                  <a:cubicBezTo>
                    <a:pt x="217" y="46"/>
                    <a:pt x="222" y="45"/>
                    <a:pt x="225" y="41"/>
                  </a:cubicBezTo>
                  <a:cubicBezTo>
                    <a:pt x="228" y="37"/>
                    <a:pt x="227" y="32"/>
                    <a:pt x="223" y="29"/>
                  </a:cubicBezTo>
                  <a:cubicBezTo>
                    <a:pt x="222" y="28"/>
                    <a:pt x="221" y="28"/>
                    <a:pt x="221" y="28"/>
                  </a:cubicBezTo>
                  <a:cubicBezTo>
                    <a:pt x="217" y="25"/>
                    <a:pt x="211" y="26"/>
                    <a:pt x="209" y="30"/>
                  </a:cubicBezTo>
                  <a:cubicBezTo>
                    <a:pt x="206" y="34"/>
                    <a:pt x="207" y="39"/>
                    <a:pt x="211" y="42"/>
                  </a:cubicBezTo>
                  <a:moveTo>
                    <a:pt x="197" y="34"/>
                  </a:moveTo>
                  <a:cubicBezTo>
                    <a:pt x="198" y="34"/>
                    <a:pt x="198" y="34"/>
                    <a:pt x="199" y="35"/>
                  </a:cubicBezTo>
                  <a:cubicBezTo>
                    <a:pt x="203" y="37"/>
                    <a:pt x="209" y="35"/>
                    <a:pt x="211" y="31"/>
                  </a:cubicBezTo>
                  <a:cubicBezTo>
                    <a:pt x="213" y="27"/>
                    <a:pt x="211" y="22"/>
                    <a:pt x="207" y="20"/>
                  </a:cubicBezTo>
                  <a:cubicBezTo>
                    <a:pt x="207" y="19"/>
                    <a:pt x="206" y="19"/>
                    <a:pt x="205" y="18"/>
                  </a:cubicBezTo>
                  <a:cubicBezTo>
                    <a:pt x="201" y="16"/>
                    <a:pt x="196" y="18"/>
                    <a:pt x="193" y="22"/>
                  </a:cubicBezTo>
                  <a:cubicBezTo>
                    <a:pt x="191" y="26"/>
                    <a:pt x="193" y="31"/>
                    <a:pt x="197" y="34"/>
                  </a:cubicBezTo>
                  <a:moveTo>
                    <a:pt x="182" y="27"/>
                  </a:moveTo>
                  <a:cubicBezTo>
                    <a:pt x="183" y="27"/>
                    <a:pt x="184" y="28"/>
                    <a:pt x="184" y="28"/>
                  </a:cubicBezTo>
                  <a:cubicBezTo>
                    <a:pt x="189" y="30"/>
                    <a:pt x="194" y="28"/>
                    <a:pt x="196" y="23"/>
                  </a:cubicBezTo>
                  <a:cubicBezTo>
                    <a:pt x="197" y="19"/>
                    <a:pt x="195" y="14"/>
                    <a:pt x="191" y="12"/>
                  </a:cubicBezTo>
                  <a:cubicBezTo>
                    <a:pt x="190" y="11"/>
                    <a:pt x="189" y="11"/>
                    <a:pt x="188" y="11"/>
                  </a:cubicBezTo>
                  <a:cubicBezTo>
                    <a:pt x="184" y="9"/>
                    <a:pt x="179" y="11"/>
                    <a:pt x="177" y="16"/>
                  </a:cubicBezTo>
                  <a:cubicBezTo>
                    <a:pt x="176" y="20"/>
                    <a:pt x="178" y="25"/>
                    <a:pt x="182" y="27"/>
                  </a:cubicBezTo>
                  <a:moveTo>
                    <a:pt x="167" y="22"/>
                  </a:moveTo>
                  <a:cubicBezTo>
                    <a:pt x="168" y="22"/>
                    <a:pt x="168" y="22"/>
                    <a:pt x="169" y="23"/>
                  </a:cubicBezTo>
                  <a:cubicBezTo>
                    <a:pt x="174" y="24"/>
                    <a:pt x="178" y="21"/>
                    <a:pt x="180" y="17"/>
                  </a:cubicBezTo>
                  <a:cubicBezTo>
                    <a:pt x="181" y="12"/>
                    <a:pt x="178" y="7"/>
                    <a:pt x="174" y="6"/>
                  </a:cubicBezTo>
                  <a:cubicBezTo>
                    <a:pt x="173" y="6"/>
                    <a:pt x="172" y="6"/>
                    <a:pt x="171" y="5"/>
                  </a:cubicBezTo>
                  <a:cubicBezTo>
                    <a:pt x="167" y="4"/>
                    <a:pt x="162" y="7"/>
                    <a:pt x="161" y="12"/>
                  </a:cubicBezTo>
                  <a:cubicBezTo>
                    <a:pt x="159" y="16"/>
                    <a:pt x="162" y="21"/>
                    <a:pt x="167" y="22"/>
                  </a:cubicBezTo>
                  <a:moveTo>
                    <a:pt x="151" y="19"/>
                  </a:moveTo>
                  <a:cubicBezTo>
                    <a:pt x="152" y="19"/>
                    <a:pt x="153" y="19"/>
                    <a:pt x="153" y="19"/>
                  </a:cubicBezTo>
                  <a:cubicBezTo>
                    <a:pt x="158" y="20"/>
                    <a:pt x="162" y="17"/>
                    <a:pt x="163" y="12"/>
                  </a:cubicBezTo>
                  <a:cubicBezTo>
                    <a:pt x="164" y="7"/>
                    <a:pt x="161" y="3"/>
                    <a:pt x="156" y="2"/>
                  </a:cubicBezTo>
                  <a:cubicBezTo>
                    <a:pt x="155" y="2"/>
                    <a:pt x="154" y="2"/>
                    <a:pt x="153" y="2"/>
                  </a:cubicBezTo>
                  <a:cubicBezTo>
                    <a:pt x="149" y="1"/>
                    <a:pt x="144" y="4"/>
                    <a:pt x="144" y="9"/>
                  </a:cubicBezTo>
                  <a:cubicBezTo>
                    <a:pt x="143" y="14"/>
                    <a:pt x="146" y="18"/>
                    <a:pt x="151" y="19"/>
                  </a:cubicBezTo>
                  <a:moveTo>
                    <a:pt x="135" y="18"/>
                  </a:moveTo>
                  <a:cubicBezTo>
                    <a:pt x="136" y="18"/>
                    <a:pt x="136" y="18"/>
                    <a:pt x="137" y="18"/>
                  </a:cubicBezTo>
                  <a:cubicBezTo>
                    <a:pt x="142" y="18"/>
                    <a:pt x="146" y="14"/>
                    <a:pt x="146" y="9"/>
                  </a:cubicBezTo>
                  <a:cubicBezTo>
                    <a:pt x="146" y="5"/>
                    <a:pt x="143" y="1"/>
                    <a:pt x="138" y="0"/>
                  </a:cubicBezTo>
                  <a:cubicBezTo>
                    <a:pt x="137" y="0"/>
                    <a:pt x="136" y="0"/>
                    <a:pt x="135" y="0"/>
                  </a:cubicBezTo>
                  <a:cubicBezTo>
                    <a:pt x="130" y="0"/>
                    <a:pt x="126" y="4"/>
                    <a:pt x="126" y="9"/>
                  </a:cubicBezTo>
                  <a:cubicBezTo>
                    <a:pt x="126" y="14"/>
                    <a:pt x="130" y="18"/>
                    <a:pt x="135" y="18"/>
                  </a:cubicBezTo>
                  <a:cubicBezTo>
                    <a:pt x="135" y="18"/>
                    <a:pt x="135" y="18"/>
                    <a:pt x="135" y="18"/>
                  </a:cubicBezTo>
                  <a:moveTo>
                    <a:pt x="119" y="19"/>
                  </a:moveTo>
                  <a:cubicBezTo>
                    <a:pt x="120" y="18"/>
                    <a:pt x="120" y="18"/>
                    <a:pt x="121" y="18"/>
                  </a:cubicBezTo>
                  <a:cubicBezTo>
                    <a:pt x="126" y="18"/>
                    <a:pt x="129" y="14"/>
                    <a:pt x="129" y="9"/>
                  </a:cubicBezTo>
                  <a:cubicBezTo>
                    <a:pt x="129" y="4"/>
                    <a:pt x="124" y="1"/>
                    <a:pt x="120" y="1"/>
                  </a:cubicBezTo>
                  <a:cubicBezTo>
                    <a:pt x="119" y="1"/>
                    <a:pt x="118" y="1"/>
                    <a:pt x="117" y="1"/>
                  </a:cubicBezTo>
                  <a:cubicBezTo>
                    <a:pt x="112" y="2"/>
                    <a:pt x="109" y="6"/>
                    <a:pt x="109" y="11"/>
                  </a:cubicBezTo>
                  <a:cubicBezTo>
                    <a:pt x="110" y="16"/>
                    <a:pt x="114" y="19"/>
                    <a:pt x="119" y="19"/>
                  </a:cubicBezTo>
                  <a:moveTo>
                    <a:pt x="103" y="21"/>
                  </a:moveTo>
                  <a:cubicBezTo>
                    <a:pt x="104" y="21"/>
                    <a:pt x="105" y="21"/>
                    <a:pt x="105" y="21"/>
                  </a:cubicBezTo>
                  <a:cubicBezTo>
                    <a:pt x="110" y="20"/>
                    <a:pt x="113" y="15"/>
                    <a:pt x="112" y="10"/>
                  </a:cubicBezTo>
                  <a:cubicBezTo>
                    <a:pt x="111" y="6"/>
                    <a:pt x="106" y="3"/>
                    <a:pt x="101" y="4"/>
                  </a:cubicBezTo>
                  <a:cubicBezTo>
                    <a:pt x="101" y="4"/>
                    <a:pt x="100" y="4"/>
                    <a:pt x="99" y="4"/>
                  </a:cubicBezTo>
                  <a:cubicBezTo>
                    <a:pt x="94" y="6"/>
                    <a:pt x="91" y="10"/>
                    <a:pt x="93" y="15"/>
                  </a:cubicBezTo>
                  <a:cubicBezTo>
                    <a:pt x="94" y="20"/>
                    <a:pt x="98" y="22"/>
                    <a:pt x="103" y="21"/>
                  </a:cubicBezTo>
                  <a:moveTo>
                    <a:pt x="88" y="26"/>
                  </a:moveTo>
                  <a:cubicBezTo>
                    <a:pt x="88" y="26"/>
                    <a:pt x="89" y="26"/>
                    <a:pt x="90" y="25"/>
                  </a:cubicBezTo>
                  <a:cubicBezTo>
                    <a:pt x="94" y="24"/>
                    <a:pt x="97" y="19"/>
                    <a:pt x="95" y="14"/>
                  </a:cubicBezTo>
                  <a:cubicBezTo>
                    <a:pt x="93" y="10"/>
                    <a:pt x="88" y="7"/>
                    <a:pt x="84" y="9"/>
                  </a:cubicBezTo>
                  <a:cubicBezTo>
                    <a:pt x="83" y="9"/>
                    <a:pt x="82" y="10"/>
                    <a:pt x="81" y="10"/>
                  </a:cubicBezTo>
                  <a:cubicBezTo>
                    <a:pt x="77" y="12"/>
                    <a:pt x="75" y="17"/>
                    <a:pt x="77" y="21"/>
                  </a:cubicBezTo>
                  <a:cubicBezTo>
                    <a:pt x="78" y="26"/>
                    <a:pt x="83" y="28"/>
                    <a:pt x="88" y="26"/>
                  </a:cubicBezTo>
                  <a:moveTo>
                    <a:pt x="73" y="33"/>
                  </a:moveTo>
                  <a:cubicBezTo>
                    <a:pt x="74" y="32"/>
                    <a:pt x="75" y="32"/>
                    <a:pt x="75" y="32"/>
                  </a:cubicBezTo>
                  <a:cubicBezTo>
                    <a:pt x="80" y="30"/>
                    <a:pt x="81" y="24"/>
                    <a:pt x="79" y="20"/>
                  </a:cubicBezTo>
                  <a:cubicBezTo>
                    <a:pt x="77" y="16"/>
                    <a:pt x="71" y="14"/>
                    <a:pt x="67" y="16"/>
                  </a:cubicBezTo>
                  <a:cubicBezTo>
                    <a:pt x="66" y="17"/>
                    <a:pt x="66" y="17"/>
                    <a:pt x="65" y="18"/>
                  </a:cubicBezTo>
                  <a:cubicBezTo>
                    <a:pt x="61" y="20"/>
                    <a:pt x="59" y="25"/>
                    <a:pt x="62" y="29"/>
                  </a:cubicBezTo>
                  <a:cubicBezTo>
                    <a:pt x="64" y="34"/>
                    <a:pt x="69" y="35"/>
                    <a:pt x="73" y="33"/>
                  </a:cubicBezTo>
                  <a:moveTo>
                    <a:pt x="60" y="42"/>
                  </a:moveTo>
                  <a:cubicBezTo>
                    <a:pt x="61" y="41"/>
                    <a:pt x="61" y="41"/>
                    <a:pt x="62" y="40"/>
                  </a:cubicBezTo>
                  <a:cubicBezTo>
                    <a:pt x="66" y="37"/>
                    <a:pt x="67" y="32"/>
                    <a:pt x="64" y="28"/>
                  </a:cubicBezTo>
                  <a:cubicBezTo>
                    <a:pt x="61" y="24"/>
                    <a:pt x="55" y="23"/>
                    <a:pt x="52" y="26"/>
                  </a:cubicBezTo>
                  <a:cubicBezTo>
                    <a:pt x="51" y="27"/>
                    <a:pt x="50" y="27"/>
                    <a:pt x="49" y="28"/>
                  </a:cubicBezTo>
                  <a:cubicBezTo>
                    <a:pt x="46" y="31"/>
                    <a:pt x="45" y="36"/>
                    <a:pt x="48" y="40"/>
                  </a:cubicBezTo>
                  <a:cubicBezTo>
                    <a:pt x="51" y="44"/>
                    <a:pt x="56" y="44"/>
                    <a:pt x="60" y="42"/>
                  </a:cubicBezTo>
                  <a:moveTo>
                    <a:pt x="48" y="52"/>
                  </a:moveTo>
                  <a:cubicBezTo>
                    <a:pt x="49" y="52"/>
                    <a:pt x="49" y="51"/>
                    <a:pt x="50" y="50"/>
                  </a:cubicBezTo>
                  <a:cubicBezTo>
                    <a:pt x="53" y="47"/>
                    <a:pt x="53" y="42"/>
                    <a:pt x="50" y="38"/>
                  </a:cubicBezTo>
                  <a:cubicBezTo>
                    <a:pt x="46" y="35"/>
                    <a:pt x="41" y="35"/>
                    <a:pt x="38" y="38"/>
                  </a:cubicBezTo>
                  <a:cubicBezTo>
                    <a:pt x="37" y="39"/>
                    <a:pt x="36" y="39"/>
                    <a:pt x="36" y="40"/>
                  </a:cubicBezTo>
                  <a:cubicBezTo>
                    <a:pt x="32" y="43"/>
                    <a:pt x="32" y="49"/>
                    <a:pt x="36" y="52"/>
                  </a:cubicBezTo>
                  <a:cubicBezTo>
                    <a:pt x="39" y="56"/>
                    <a:pt x="45" y="55"/>
                    <a:pt x="48" y="52"/>
                  </a:cubicBezTo>
                  <a:moveTo>
                    <a:pt x="38" y="64"/>
                  </a:moveTo>
                  <a:cubicBezTo>
                    <a:pt x="38" y="64"/>
                    <a:pt x="39" y="63"/>
                    <a:pt x="39" y="62"/>
                  </a:cubicBezTo>
                  <a:cubicBezTo>
                    <a:pt x="42" y="59"/>
                    <a:pt x="41" y="53"/>
                    <a:pt x="37" y="50"/>
                  </a:cubicBezTo>
                  <a:cubicBezTo>
                    <a:pt x="34" y="47"/>
                    <a:pt x="28" y="48"/>
                    <a:pt x="25" y="52"/>
                  </a:cubicBezTo>
                  <a:cubicBezTo>
                    <a:pt x="25" y="53"/>
                    <a:pt x="24" y="53"/>
                    <a:pt x="24" y="54"/>
                  </a:cubicBezTo>
                  <a:cubicBezTo>
                    <a:pt x="21" y="58"/>
                    <a:pt x="22" y="63"/>
                    <a:pt x="26" y="66"/>
                  </a:cubicBezTo>
                  <a:cubicBezTo>
                    <a:pt x="30" y="69"/>
                    <a:pt x="35" y="68"/>
                    <a:pt x="38" y="64"/>
                  </a:cubicBezTo>
                  <a:moveTo>
                    <a:pt x="30" y="78"/>
                  </a:moveTo>
                  <a:cubicBezTo>
                    <a:pt x="30" y="77"/>
                    <a:pt x="30" y="76"/>
                    <a:pt x="31" y="76"/>
                  </a:cubicBezTo>
                  <a:cubicBezTo>
                    <a:pt x="33" y="71"/>
                    <a:pt x="31" y="66"/>
                    <a:pt x="27" y="64"/>
                  </a:cubicBezTo>
                  <a:cubicBezTo>
                    <a:pt x="23" y="62"/>
                    <a:pt x="18" y="63"/>
                    <a:pt x="15" y="67"/>
                  </a:cubicBezTo>
                  <a:cubicBezTo>
                    <a:pt x="15" y="68"/>
                    <a:pt x="15" y="69"/>
                    <a:pt x="14" y="70"/>
                  </a:cubicBezTo>
                  <a:cubicBezTo>
                    <a:pt x="12" y="74"/>
                    <a:pt x="14" y="79"/>
                    <a:pt x="18" y="81"/>
                  </a:cubicBezTo>
                  <a:cubicBezTo>
                    <a:pt x="22" y="84"/>
                    <a:pt x="27" y="82"/>
                    <a:pt x="30" y="78"/>
                  </a:cubicBezTo>
                  <a:moveTo>
                    <a:pt x="23" y="92"/>
                  </a:moveTo>
                  <a:cubicBezTo>
                    <a:pt x="24" y="92"/>
                    <a:pt x="24" y="91"/>
                    <a:pt x="24" y="90"/>
                  </a:cubicBezTo>
                  <a:cubicBezTo>
                    <a:pt x="26" y="86"/>
                    <a:pt x="23" y="81"/>
                    <a:pt x="19" y="79"/>
                  </a:cubicBezTo>
                  <a:cubicBezTo>
                    <a:pt x="14" y="77"/>
                    <a:pt x="9" y="80"/>
                    <a:pt x="8" y="84"/>
                  </a:cubicBezTo>
                  <a:cubicBezTo>
                    <a:pt x="8" y="85"/>
                    <a:pt x="7" y="86"/>
                    <a:pt x="7" y="87"/>
                  </a:cubicBezTo>
                  <a:cubicBezTo>
                    <a:pt x="5" y="91"/>
                    <a:pt x="8" y="96"/>
                    <a:pt x="12" y="98"/>
                  </a:cubicBezTo>
                  <a:cubicBezTo>
                    <a:pt x="17" y="99"/>
                    <a:pt x="22" y="97"/>
                    <a:pt x="23" y="92"/>
                  </a:cubicBezTo>
                  <a:moveTo>
                    <a:pt x="19" y="108"/>
                  </a:moveTo>
                  <a:cubicBezTo>
                    <a:pt x="20" y="107"/>
                    <a:pt x="20" y="106"/>
                    <a:pt x="20" y="106"/>
                  </a:cubicBezTo>
                  <a:cubicBezTo>
                    <a:pt x="21" y="101"/>
                    <a:pt x="18" y="96"/>
                    <a:pt x="13" y="95"/>
                  </a:cubicBezTo>
                  <a:cubicBezTo>
                    <a:pt x="8" y="94"/>
                    <a:pt x="4" y="97"/>
                    <a:pt x="3" y="102"/>
                  </a:cubicBezTo>
                  <a:cubicBezTo>
                    <a:pt x="3" y="103"/>
                    <a:pt x="2" y="104"/>
                    <a:pt x="2" y="105"/>
                  </a:cubicBezTo>
                  <a:cubicBezTo>
                    <a:pt x="1" y="109"/>
                    <a:pt x="5" y="114"/>
                    <a:pt x="9" y="115"/>
                  </a:cubicBezTo>
                  <a:cubicBezTo>
                    <a:pt x="14" y="116"/>
                    <a:pt x="19" y="112"/>
                    <a:pt x="19" y="108"/>
                  </a:cubicBezTo>
                  <a:moveTo>
                    <a:pt x="18" y="124"/>
                  </a:moveTo>
                  <a:cubicBezTo>
                    <a:pt x="18" y="123"/>
                    <a:pt x="18" y="122"/>
                    <a:pt x="18" y="121"/>
                  </a:cubicBezTo>
                  <a:cubicBezTo>
                    <a:pt x="18" y="117"/>
                    <a:pt x="14" y="112"/>
                    <a:pt x="10" y="112"/>
                  </a:cubicBezTo>
                  <a:cubicBezTo>
                    <a:pt x="5" y="112"/>
                    <a:pt x="1" y="115"/>
                    <a:pt x="0" y="120"/>
                  </a:cubicBezTo>
                  <a:cubicBezTo>
                    <a:pt x="0" y="121"/>
                    <a:pt x="0" y="122"/>
                    <a:pt x="0" y="123"/>
                  </a:cubicBezTo>
                  <a:cubicBezTo>
                    <a:pt x="0" y="128"/>
                    <a:pt x="4" y="132"/>
                    <a:pt x="8" y="132"/>
                  </a:cubicBezTo>
                  <a:cubicBezTo>
                    <a:pt x="13" y="132"/>
                    <a:pt x="17" y="128"/>
                    <a:pt x="18" y="124"/>
                  </a:cubicBezTo>
                  <a:moveTo>
                    <a:pt x="18" y="140"/>
                  </a:moveTo>
                  <a:cubicBezTo>
                    <a:pt x="18" y="139"/>
                    <a:pt x="18" y="138"/>
                    <a:pt x="18" y="138"/>
                  </a:cubicBezTo>
                  <a:cubicBezTo>
                    <a:pt x="17" y="133"/>
                    <a:pt x="13" y="129"/>
                    <a:pt x="9" y="129"/>
                  </a:cubicBezTo>
                  <a:cubicBezTo>
                    <a:pt x="4" y="129"/>
                    <a:pt x="0" y="134"/>
                    <a:pt x="0" y="138"/>
                  </a:cubicBezTo>
                  <a:cubicBezTo>
                    <a:pt x="0" y="139"/>
                    <a:pt x="0" y="140"/>
                    <a:pt x="0" y="141"/>
                  </a:cubicBezTo>
                  <a:cubicBezTo>
                    <a:pt x="1" y="146"/>
                    <a:pt x="5" y="149"/>
                    <a:pt x="10" y="149"/>
                  </a:cubicBezTo>
                  <a:cubicBezTo>
                    <a:pt x="14" y="149"/>
                    <a:pt x="18" y="145"/>
                    <a:pt x="18" y="140"/>
                  </a:cubicBezTo>
                  <a:moveTo>
                    <a:pt x="19" y="156"/>
                  </a:moveTo>
                  <a:cubicBezTo>
                    <a:pt x="19" y="156"/>
                    <a:pt x="19" y="155"/>
                    <a:pt x="19" y="154"/>
                  </a:cubicBezTo>
                  <a:cubicBezTo>
                    <a:pt x="18" y="149"/>
                    <a:pt x="14" y="146"/>
                    <a:pt x="9" y="146"/>
                  </a:cubicBezTo>
                  <a:cubicBezTo>
                    <a:pt x="5" y="147"/>
                    <a:pt x="1" y="151"/>
                    <a:pt x="2" y="156"/>
                  </a:cubicBezTo>
                  <a:cubicBezTo>
                    <a:pt x="2" y="157"/>
                    <a:pt x="2" y="158"/>
                    <a:pt x="2" y="159"/>
                  </a:cubicBezTo>
                  <a:cubicBezTo>
                    <a:pt x="3" y="163"/>
                    <a:pt x="7" y="167"/>
                    <a:pt x="12" y="166"/>
                  </a:cubicBezTo>
                  <a:cubicBezTo>
                    <a:pt x="16" y="165"/>
                    <a:pt x="20" y="161"/>
                    <a:pt x="19" y="156"/>
                  </a:cubicBezTo>
                  <a:moveTo>
                    <a:pt x="22" y="173"/>
                  </a:moveTo>
                  <a:cubicBezTo>
                    <a:pt x="22" y="172"/>
                    <a:pt x="22" y="171"/>
                    <a:pt x="21" y="170"/>
                  </a:cubicBezTo>
                  <a:cubicBezTo>
                    <a:pt x="21" y="166"/>
                    <a:pt x="16" y="163"/>
                    <a:pt x="11" y="163"/>
                  </a:cubicBezTo>
                  <a:cubicBezTo>
                    <a:pt x="7" y="164"/>
                    <a:pt x="4" y="169"/>
                    <a:pt x="4" y="174"/>
                  </a:cubicBezTo>
                  <a:cubicBezTo>
                    <a:pt x="5" y="174"/>
                    <a:pt x="5" y="175"/>
                    <a:pt x="5" y="176"/>
                  </a:cubicBezTo>
                  <a:cubicBezTo>
                    <a:pt x="6" y="181"/>
                    <a:pt x="11" y="184"/>
                    <a:pt x="15" y="183"/>
                  </a:cubicBezTo>
                  <a:cubicBezTo>
                    <a:pt x="20" y="182"/>
                    <a:pt x="23" y="177"/>
                    <a:pt x="22" y="173"/>
                  </a:cubicBezTo>
                  <a:moveTo>
                    <a:pt x="26" y="189"/>
                  </a:moveTo>
                  <a:cubicBezTo>
                    <a:pt x="26" y="188"/>
                    <a:pt x="25" y="187"/>
                    <a:pt x="25" y="186"/>
                  </a:cubicBezTo>
                  <a:cubicBezTo>
                    <a:pt x="24" y="182"/>
                    <a:pt x="19" y="179"/>
                    <a:pt x="15" y="180"/>
                  </a:cubicBezTo>
                  <a:cubicBezTo>
                    <a:pt x="10" y="182"/>
                    <a:pt x="7" y="186"/>
                    <a:pt x="8" y="191"/>
                  </a:cubicBezTo>
                  <a:cubicBezTo>
                    <a:pt x="9" y="192"/>
                    <a:pt x="9" y="193"/>
                    <a:pt x="9" y="193"/>
                  </a:cubicBezTo>
                  <a:cubicBezTo>
                    <a:pt x="10" y="198"/>
                    <a:pt x="15" y="201"/>
                    <a:pt x="20" y="199"/>
                  </a:cubicBezTo>
                  <a:cubicBezTo>
                    <a:pt x="24" y="198"/>
                    <a:pt x="27" y="193"/>
                    <a:pt x="26" y="189"/>
                  </a:cubicBezTo>
                  <a:moveTo>
                    <a:pt x="31" y="205"/>
                  </a:moveTo>
                  <a:cubicBezTo>
                    <a:pt x="31" y="204"/>
                    <a:pt x="30" y="203"/>
                    <a:pt x="30" y="202"/>
                  </a:cubicBezTo>
                  <a:cubicBezTo>
                    <a:pt x="28" y="198"/>
                    <a:pt x="24" y="195"/>
                    <a:pt x="19" y="197"/>
                  </a:cubicBezTo>
                  <a:cubicBezTo>
                    <a:pt x="15" y="198"/>
                    <a:pt x="12" y="203"/>
                    <a:pt x="14" y="208"/>
                  </a:cubicBezTo>
                  <a:cubicBezTo>
                    <a:pt x="14" y="209"/>
                    <a:pt x="14" y="210"/>
                    <a:pt x="14" y="210"/>
                  </a:cubicBezTo>
                  <a:cubicBezTo>
                    <a:pt x="16" y="215"/>
                    <a:pt x="21" y="217"/>
                    <a:pt x="25" y="216"/>
                  </a:cubicBezTo>
                  <a:cubicBezTo>
                    <a:pt x="30" y="214"/>
                    <a:pt x="32" y="209"/>
                    <a:pt x="31" y="205"/>
                  </a:cubicBezTo>
                  <a:moveTo>
                    <a:pt x="37" y="220"/>
                  </a:moveTo>
                  <a:cubicBezTo>
                    <a:pt x="36" y="220"/>
                    <a:pt x="36" y="219"/>
                    <a:pt x="36" y="218"/>
                  </a:cubicBezTo>
                  <a:cubicBezTo>
                    <a:pt x="34" y="214"/>
                    <a:pt x="29" y="211"/>
                    <a:pt x="25" y="213"/>
                  </a:cubicBezTo>
                  <a:cubicBezTo>
                    <a:pt x="20" y="215"/>
                    <a:pt x="18" y="220"/>
                    <a:pt x="20" y="224"/>
                  </a:cubicBezTo>
                  <a:cubicBezTo>
                    <a:pt x="20" y="225"/>
                    <a:pt x="20" y="226"/>
                    <a:pt x="21" y="227"/>
                  </a:cubicBezTo>
                  <a:cubicBezTo>
                    <a:pt x="22" y="231"/>
                    <a:pt x="27" y="233"/>
                    <a:pt x="32" y="232"/>
                  </a:cubicBezTo>
                  <a:cubicBezTo>
                    <a:pt x="36" y="230"/>
                    <a:pt x="38" y="225"/>
                    <a:pt x="37" y="220"/>
                  </a:cubicBezTo>
                  <a:moveTo>
                    <a:pt x="43" y="236"/>
                  </a:moveTo>
                  <a:cubicBezTo>
                    <a:pt x="43" y="235"/>
                    <a:pt x="43" y="234"/>
                    <a:pt x="42" y="234"/>
                  </a:cubicBezTo>
                  <a:cubicBezTo>
                    <a:pt x="40" y="229"/>
                    <a:pt x="35" y="227"/>
                    <a:pt x="31" y="229"/>
                  </a:cubicBezTo>
                  <a:cubicBezTo>
                    <a:pt x="26" y="231"/>
                    <a:pt x="24" y="236"/>
                    <a:pt x="26" y="241"/>
                  </a:cubicBezTo>
                  <a:cubicBezTo>
                    <a:pt x="27" y="241"/>
                    <a:pt x="27" y="242"/>
                    <a:pt x="27" y="243"/>
                  </a:cubicBezTo>
                  <a:cubicBezTo>
                    <a:pt x="29" y="247"/>
                    <a:pt x="34" y="249"/>
                    <a:pt x="39" y="247"/>
                  </a:cubicBezTo>
                  <a:cubicBezTo>
                    <a:pt x="43" y="245"/>
                    <a:pt x="45" y="240"/>
                    <a:pt x="43" y="236"/>
                  </a:cubicBezTo>
                  <a:moveTo>
                    <a:pt x="50" y="251"/>
                  </a:moveTo>
                  <a:cubicBezTo>
                    <a:pt x="50" y="251"/>
                    <a:pt x="50" y="250"/>
                    <a:pt x="49" y="249"/>
                  </a:cubicBezTo>
                  <a:cubicBezTo>
                    <a:pt x="47" y="245"/>
                    <a:pt x="42" y="243"/>
                    <a:pt x="38" y="245"/>
                  </a:cubicBezTo>
                  <a:cubicBezTo>
                    <a:pt x="33" y="247"/>
                    <a:pt x="32" y="252"/>
                    <a:pt x="34" y="256"/>
                  </a:cubicBezTo>
                  <a:cubicBezTo>
                    <a:pt x="34" y="257"/>
                    <a:pt x="34" y="258"/>
                    <a:pt x="35" y="259"/>
                  </a:cubicBezTo>
                  <a:cubicBezTo>
                    <a:pt x="37" y="263"/>
                    <a:pt x="42" y="265"/>
                    <a:pt x="46" y="263"/>
                  </a:cubicBezTo>
                  <a:cubicBezTo>
                    <a:pt x="50" y="261"/>
                    <a:pt x="52" y="256"/>
                    <a:pt x="50" y="251"/>
                  </a:cubicBezTo>
                  <a:moveTo>
                    <a:pt x="58" y="267"/>
                  </a:moveTo>
                  <a:cubicBezTo>
                    <a:pt x="57" y="266"/>
                    <a:pt x="57" y="265"/>
                    <a:pt x="57" y="265"/>
                  </a:cubicBezTo>
                  <a:cubicBezTo>
                    <a:pt x="55" y="260"/>
                    <a:pt x="49" y="258"/>
                    <a:pt x="45" y="260"/>
                  </a:cubicBezTo>
                  <a:cubicBezTo>
                    <a:pt x="41" y="263"/>
                    <a:pt x="39" y="268"/>
                    <a:pt x="41" y="272"/>
                  </a:cubicBezTo>
                  <a:cubicBezTo>
                    <a:pt x="41" y="273"/>
                    <a:pt x="42" y="273"/>
                    <a:pt x="42" y="274"/>
                  </a:cubicBezTo>
                  <a:cubicBezTo>
                    <a:pt x="44" y="279"/>
                    <a:pt x="49" y="280"/>
                    <a:pt x="54" y="278"/>
                  </a:cubicBezTo>
                  <a:cubicBezTo>
                    <a:pt x="58" y="276"/>
                    <a:pt x="60" y="271"/>
                    <a:pt x="58" y="267"/>
                  </a:cubicBezTo>
                  <a:moveTo>
                    <a:pt x="65" y="282"/>
                  </a:moveTo>
                  <a:cubicBezTo>
                    <a:pt x="65" y="282"/>
                    <a:pt x="64" y="281"/>
                    <a:pt x="64" y="280"/>
                  </a:cubicBezTo>
                  <a:cubicBezTo>
                    <a:pt x="62" y="276"/>
                    <a:pt x="57" y="274"/>
                    <a:pt x="52" y="276"/>
                  </a:cubicBezTo>
                  <a:cubicBezTo>
                    <a:pt x="48" y="278"/>
                    <a:pt x="46" y="283"/>
                    <a:pt x="48" y="287"/>
                  </a:cubicBezTo>
                  <a:cubicBezTo>
                    <a:pt x="49" y="288"/>
                    <a:pt x="49" y="289"/>
                    <a:pt x="49" y="290"/>
                  </a:cubicBezTo>
                  <a:cubicBezTo>
                    <a:pt x="51" y="294"/>
                    <a:pt x="56" y="296"/>
                    <a:pt x="61" y="294"/>
                  </a:cubicBezTo>
                  <a:cubicBezTo>
                    <a:pt x="65" y="292"/>
                    <a:pt x="67" y="287"/>
                    <a:pt x="65" y="282"/>
                  </a:cubicBezTo>
                  <a:moveTo>
                    <a:pt x="72" y="298"/>
                  </a:moveTo>
                  <a:cubicBezTo>
                    <a:pt x="72" y="298"/>
                    <a:pt x="71" y="297"/>
                    <a:pt x="71" y="296"/>
                  </a:cubicBezTo>
                  <a:cubicBezTo>
                    <a:pt x="69" y="292"/>
                    <a:pt x="64" y="290"/>
                    <a:pt x="60" y="292"/>
                  </a:cubicBezTo>
                  <a:cubicBezTo>
                    <a:pt x="55" y="293"/>
                    <a:pt x="53" y="298"/>
                    <a:pt x="55" y="303"/>
                  </a:cubicBezTo>
                  <a:cubicBezTo>
                    <a:pt x="55" y="304"/>
                    <a:pt x="56" y="304"/>
                    <a:pt x="56" y="305"/>
                  </a:cubicBezTo>
                  <a:cubicBezTo>
                    <a:pt x="58" y="310"/>
                    <a:pt x="63" y="312"/>
                    <a:pt x="67" y="310"/>
                  </a:cubicBezTo>
                  <a:cubicBezTo>
                    <a:pt x="72" y="308"/>
                    <a:pt x="74" y="303"/>
                    <a:pt x="72" y="298"/>
                  </a:cubicBezTo>
                  <a:moveTo>
                    <a:pt x="78" y="315"/>
                  </a:moveTo>
                  <a:cubicBezTo>
                    <a:pt x="78" y="314"/>
                    <a:pt x="78" y="313"/>
                    <a:pt x="77" y="313"/>
                  </a:cubicBezTo>
                  <a:cubicBezTo>
                    <a:pt x="76" y="308"/>
                    <a:pt x="71" y="306"/>
                    <a:pt x="66" y="307"/>
                  </a:cubicBezTo>
                  <a:cubicBezTo>
                    <a:pt x="62" y="309"/>
                    <a:pt x="60" y="314"/>
                    <a:pt x="61" y="318"/>
                  </a:cubicBezTo>
                  <a:cubicBezTo>
                    <a:pt x="61" y="319"/>
                    <a:pt x="62" y="320"/>
                    <a:pt x="62" y="321"/>
                  </a:cubicBezTo>
                  <a:cubicBezTo>
                    <a:pt x="64" y="325"/>
                    <a:pt x="69" y="328"/>
                    <a:pt x="73" y="326"/>
                  </a:cubicBezTo>
                  <a:cubicBezTo>
                    <a:pt x="78" y="324"/>
                    <a:pt x="80" y="319"/>
                    <a:pt x="78" y="315"/>
                  </a:cubicBezTo>
                  <a:moveTo>
                    <a:pt x="84" y="332"/>
                  </a:moveTo>
                  <a:cubicBezTo>
                    <a:pt x="83" y="331"/>
                    <a:pt x="83" y="330"/>
                    <a:pt x="83" y="329"/>
                  </a:cubicBezTo>
                  <a:cubicBezTo>
                    <a:pt x="82" y="325"/>
                    <a:pt x="77" y="322"/>
                    <a:pt x="72" y="323"/>
                  </a:cubicBezTo>
                  <a:cubicBezTo>
                    <a:pt x="68" y="325"/>
                    <a:pt x="65" y="330"/>
                    <a:pt x="66" y="334"/>
                  </a:cubicBezTo>
                  <a:cubicBezTo>
                    <a:pt x="67" y="335"/>
                    <a:pt x="67" y="336"/>
                    <a:pt x="67" y="336"/>
                  </a:cubicBezTo>
                  <a:cubicBezTo>
                    <a:pt x="68" y="341"/>
                    <a:pt x="73" y="344"/>
                    <a:pt x="78" y="343"/>
                  </a:cubicBezTo>
                  <a:cubicBezTo>
                    <a:pt x="82" y="341"/>
                    <a:pt x="85" y="337"/>
                    <a:pt x="84" y="332"/>
                  </a:cubicBezTo>
                  <a:moveTo>
                    <a:pt x="88" y="349"/>
                  </a:moveTo>
                  <a:cubicBezTo>
                    <a:pt x="88" y="348"/>
                    <a:pt x="87" y="348"/>
                    <a:pt x="87" y="347"/>
                  </a:cubicBezTo>
                  <a:cubicBezTo>
                    <a:pt x="86" y="342"/>
                    <a:pt x="82" y="339"/>
                    <a:pt x="77" y="340"/>
                  </a:cubicBezTo>
                  <a:cubicBezTo>
                    <a:pt x="72" y="341"/>
                    <a:pt x="69" y="345"/>
                    <a:pt x="70" y="350"/>
                  </a:cubicBezTo>
                  <a:cubicBezTo>
                    <a:pt x="70" y="351"/>
                    <a:pt x="71" y="352"/>
                    <a:pt x="71" y="352"/>
                  </a:cubicBezTo>
                  <a:cubicBezTo>
                    <a:pt x="72" y="357"/>
                    <a:pt x="76" y="360"/>
                    <a:pt x="81" y="359"/>
                  </a:cubicBezTo>
                  <a:cubicBezTo>
                    <a:pt x="85" y="359"/>
                    <a:pt x="89" y="354"/>
                    <a:pt x="88" y="349"/>
                  </a:cubicBezTo>
                  <a:moveTo>
                    <a:pt x="90" y="367"/>
                  </a:moveTo>
                  <a:cubicBezTo>
                    <a:pt x="90" y="366"/>
                    <a:pt x="90" y="365"/>
                    <a:pt x="90" y="365"/>
                  </a:cubicBezTo>
                  <a:cubicBezTo>
                    <a:pt x="89" y="360"/>
                    <a:pt x="85" y="356"/>
                    <a:pt x="80" y="357"/>
                  </a:cubicBezTo>
                  <a:cubicBezTo>
                    <a:pt x="76" y="357"/>
                    <a:pt x="72" y="362"/>
                    <a:pt x="73" y="366"/>
                  </a:cubicBezTo>
                  <a:cubicBezTo>
                    <a:pt x="73" y="367"/>
                    <a:pt x="73" y="368"/>
                    <a:pt x="73" y="369"/>
                  </a:cubicBezTo>
                  <a:cubicBezTo>
                    <a:pt x="73" y="373"/>
                    <a:pt x="78" y="377"/>
                    <a:pt x="82" y="377"/>
                  </a:cubicBezTo>
                  <a:cubicBezTo>
                    <a:pt x="87" y="376"/>
                    <a:pt x="91" y="372"/>
                    <a:pt x="90" y="367"/>
                  </a:cubicBezTo>
                </a:path>
              </a:pathLst>
            </a:custGeom>
            <a:solidFill>
              <a:schemeClr val="accent2">
                <a:lumMod val="50000"/>
              </a:schemeClr>
            </a:solidFill>
            <a:ln>
              <a:noFill/>
            </a:ln>
          </p:spPr>
          <p:txBody>
            <a:bodyPr vert="horz" wrap="square" lIns="91440" tIns="45720" rIns="91440" bIns="45720" numCol="1" anchor="t" anchorCtr="0" compatLnSpc="1"/>
            <a:lstStyle/>
            <a:p>
              <a:endParaRPr lang="zh-CN" altLang="en-US"/>
            </a:p>
          </p:txBody>
        </p:sp>
        <p:sp>
          <p:nvSpPr>
            <p:cNvPr id="48" name="Freeform 59"/>
            <p:cNvSpPr/>
            <p:nvPr userDrawn="1"/>
          </p:nvSpPr>
          <p:spPr bwMode="auto">
            <a:xfrm>
              <a:off x="2210438" y="2427740"/>
              <a:ext cx="41887" cy="41887"/>
            </a:xfrm>
            <a:custGeom>
              <a:avLst/>
              <a:gdLst>
                <a:gd name="T0" fmla="*/ 3 w 20"/>
                <a:gd name="T1" fmla="*/ 15 h 20"/>
                <a:gd name="T2" fmla="*/ 3 w 20"/>
                <a:gd name="T3" fmla="*/ 16 h 20"/>
                <a:gd name="T4" fmla="*/ 16 w 20"/>
                <a:gd name="T5" fmla="*/ 17 h 20"/>
                <a:gd name="T6" fmla="*/ 17 w 20"/>
                <a:gd name="T7" fmla="*/ 5 h 20"/>
                <a:gd name="T8" fmla="*/ 16 w 20"/>
                <a:gd name="T9" fmla="*/ 4 h 20"/>
                <a:gd name="T10" fmla="*/ 4 w 20"/>
                <a:gd name="T11" fmla="*/ 3 h 20"/>
                <a:gd name="T12" fmla="*/ 3 w 20"/>
                <a:gd name="T13" fmla="*/ 15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3" y="15"/>
                  </a:moveTo>
                  <a:cubicBezTo>
                    <a:pt x="3" y="16"/>
                    <a:pt x="3" y="16"/>
                    <a:pt x="3" y="16"/>
                  </a:cubicBezTo>
                  <a:cubicBezTo>
                    <a:pt x="6" y="19"/>
                    <a:pt x="12" y="20"/>
                    <a:pt x="16" y="17"/>
                  </a:cubicBezTo>
                  <a:cubicBezTo>
                    <a:pt x="19" y="14"/>
                    <a:pt x="20" y="8"/>
                    <a:pt x="17" y="5"/>
                  </a:cubicBezTo>
                  <a:cubicBezTo>
                    <a:pt x="16" y="4"/>
                    <a:pt x="16" y="4"/>
                    <a:pt x="16" y="4"/>
                  </a:cubicBezTo>
                  <a:cubicBezTo>
                    <a:pt x="13" y="0"/>
                    <a:pt x="7" y="0"/>
                    <a:pt x="4" y="3"/>
                  </a:cubicBezTo>
                  <a:cubicBezTo>
                    <a:pt x="0" y="6"/>
                    <a:pt x="0" y="11"/>
                    <a:pt x="3" y="15"/>
                  </a:cubicBezTo>
                </a:path>
              </a:pathLst>
            </a:custGeom>
            <a:solidFill>
              <a:srgbClr val="61A5B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60"/>
            <p:cNvSpPr/>
            <p:nvPr userDrawn="1"/>
          </p:nvSpPr>
          <p:spPr bwMode="auto">
            <a:xfrm>
              <a:off x="2179023" y="2396325"/>
              <a:ext cx="104717" cy="104717"/>
            </a:xfrm>
            <a:custGeom>
              <a:avLst/>
              <a:gdLst>
                <a:gd name="T0" fmla="*/ 10 w 10"/>
                <a:gd name="T1" fmla="*/ 6 h 10"/>
                <a:gd name="T2" fmla="*/ 6 w 10"/>
                <a:gd name="T3" fmla="*/ 10 h 10"/>
                <a:gd name="T4" fmla="*/ 0 w 10"/>
                <a:gd name="T5" fmla="*/ 3 h 10"/>
                <a:gd name="T6" fmla="*/ 3 w 10"/>
                <a:gd name="T7" fmla="*/ 0 h 10"/>
                <a:gd name="T8" fmla="*/ 10 w 10"/>
                <a:gd name="T9" fmla="*/ 6 h 10"/>
              </a:gdLst>
              <a:ahLst/>
              <a:cxnLst>
                <a:cxn ang="0">
                  <a:pos x="T0" y="T1"/>
                </a:cxn>
                <a:cxn ang="0">
                  <a:pos x="T2" y="T3"/>
                </a:cxn>
                <a:cxn ang="0">
                  <a:pos x="T4" y="T5"/>
                </a:cxn>
                <a:cxn ang="0">
                  <a:pos x="T6" y="T7"/>
                </a:cxn>
                <a:cxn ang="0">
                  <a:pos x="T8" y="T9"/>
                </a:cxn>
              </a:cxnLst>
              <a:rect l="0" t="0" r="r" b="b"/>
              <a:pathLst>
                <a:path w="10" h="10">
                  <a:moveTo>
                    <a:pt x="10" y="6"/>
                  </a:moveTo>
                  <a:lnTo>
                    <a:pt x="6" y="10"/>
                  </a:lnTo>
                  <a:lnTo>
                    <a:pt x="0" y="3"/>
                  </a:lnTo>
                  <a:lnTo>
                    <a:pt x="3" y="0"/>
                  </a:lnTo>
                  <a:lnTo>
                    <a:pt x="10" y="6"/>
                  </a:lnTo>
                  <a:close/>
                </a:path>
              </a:pathLst>
            </a:custGeom>
            <a:solidFill>
              <a:srgbClr val="50555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1"/>
            <p:cNvSpPr/>
            <p:nvPr userDrawn="1"/>
          </p:nvSpPr>
          <p:spPr bwMode="auto">
            <a:xfrm>
              <a:off x="2179023" y="2396325"/>
              <a:ext cx="104717" cy="104717"/>
            </a:xfrm>
            <a:custGeom>
              <a:avLst/>
              <a:gdLst>
                <a:gd name="T0" fmla="*/ 10 w 10"/>
                <a:gd name="T1" fmla="*/ 6 h 10"/>
                <a:gd name="T2" fmla="*/ 6 w 10"/>
                <a:gd name="T3" fmla="*/ 10 h 10"/>
                <a:gd name="T4" fmla="*/ 0 w 10"/>
                <a:gd name="T5" fmla="*/ 3 h 10"/>
                <a:gd name="T6" fmla="*/ 3 w 10"/>
                <a:gd name="T7" fmla="*/ 0 h 10"/>
                <a:gd name="T8" fmla="*/ 10 w 10"/>
                <a:gd name="T9" fmla="*/ 6 h 10"/>
              </a:gdLst>
              <a:ahLst/>
              <a:cxnLst>
                <a:cxn ang="0">
                  <a:pos x="T0" y="T1"/>
                </a:cxn>
                <a:cxn ang="0">
                  <a:pos x="T2" y="T3"/>
                </a:cxn>
                <a:cxn ang="0">
                  <a:pos x="T4" y="T5"/>
                </a:cxn>
                <a:cxn ang="0">
                  <a:pos x="T6" y="T7"/>
                </a:cxn>
                <a:cxn ang="0">
                  <a:pos x="T8" y="T9"/>
                </a:cxn>
              </a:cxnLst>
              <a:rect l="0" t="0" r="r" b="b"/>
              <a:pathLst>
                <a:path w="10" h="10">
                  <a:moveTo>
                    <a:pt x="10" y="6"/>
                  </a:moveTo>
                  <a:lnTo>
                    <a:pt x="6" y="10"/>
                  </a:lnTo>
                  <a:lnTo>
                    <a:pt x="0" y="3"/>
                  </a:lnTo>
                  <a:lnTo>
                    <a:pt x="3" y="0"/>
                  </a:lnTo>
                  <a:lnTo>
                    <a:pt x="10" y="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62"/>
            <p:cNvSpPr/>
            <p:nvPr userDrawn="1"/>
          </p:nvSpPr>
          <p:spPr bwMode="auto">
            <a:xfrm>
              <a:off x="2210438" y="2427740"/>
              <a:ext cx="387453" cy="387453"/>
            </a:xfrm>
            <a:custGeom>
              <a:avLst/>
              <a:gdLst>
                <a:gd name="T0" fmla="*/ 98 w 214"/>
                <a:gd name="T1" fmla="*/ 46 h 211"/>
                <a:gd name="T2" fmla="*/ 64 w 214"/>
                <a:gd name="T3" fmla="*/ 13 h 211"/>
                <a:gd name="T4" fmla="*/ 15 w 214"/>
                <a:gd name="T5" fmla="*/ 15 h 211"/>
                <a:gd name="T6" fmla="*/ 13 w 214"/>
                <a:gd name="T7" fmla="*/ 17 h 211"/>
                <a:gd name="T8" fmla="*/ 15 w 214"/>
                <a:gd name="T9" fmla="*/ 66 h 211"/>
                <a:gd name="T10" fmla="*/ 47 w 214"/>
                <a:gd name="T11" fmla="*/ 97 h 211"/>
                <a:gd name="T12" fmla="*/ 102 w 214"/>
                <a:gd name="T13" fmla="*/ 207 h 211"/>
                <a:gd name="T14" fmla="*/ 171 w 214"/>
                <a:gd name="T15" fmla="*/ 166 h 211"/>
                <a:gd name="T16" fmla="*/ 209 w 214"/>
                <a:gd name="T17" fmla="*/ 94 h 211"/>
                <a:gd name="T18" fmla="*/ 98 w 214"/>
                <a:gd name="T19" fmla="*/ 4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11">
                  <a:moveTo>
                    <a:pt x="98" y="46"/>
                  </a:moveTo>
                  <a:cubicBezTo>
                    <a:pt x="64" y="13"/>
                    <a:pt x="64" y="13"/>
                    <a:pt x="64" y="13"/>
                  </a:cubicBezTo>
                  <a:cubicBezTo>
                    <a:pt x="50" y="0"/>
                    <a:pt x="28" y="1"/>
                    <a:pt x="15" y="15"/>
                  </a:cubicBezTo>
                  <a:cubicBezTo>
                    <a:pt x="13" y="17"/>
                    <a:pt x="13" y="17"/>
                    <a:pt x="13" y="17"/>
                  </a:cubicBezTo>
                  <a:cubicBezTo>
                    <a:pt x="0" y="31"/>
                    <a:pt x="1" y="53"/>
                    <a:pt x="15" y="66"/>
                  </a:cubicBezTo>
                  <a:cubicBezTo>
                    <a:pt x="47" y="97"/>
                    <a:pt x="47" y="97"/>
                    <a:pt x="47" y="97"/>
                  </a:cubicBezTo>
                  <a:cubicBezTo>
                    <a:pt x="46" y="107"/>
                    <a:pt x="43" y="152"/>
                    <a:pt x="102" y="207"/>
                  </a:cubicBezTo>
                  <a:cubicBezTo>
                    <a:pt x="102" y="207"/>
                    <a:pt x="129" y="211"/>
                    <a:pt x="171" y="166"/>
                  </a:cubicBezTo>
                  <a:cubicBezTo>
                    <a:pt x="214" y="121"/>
                    <a:pt x="209" y="94"/>
                    <a:pt x="209" y="94"/>
                  </a:cubicBezTo>
                  <a:cubicBezTo>
                    <a:pt x="154" y="43"/>
                    <a:pt x="112" y="44"/>
                    <a:pt x="98" y="46"/>
                  </a:cubicBezTo>
                </a:path>
              </a:pathLst>
            </a:custGeom>
            <a:solidFill>
              <a:schemeClr val="accent2">
                <a:lumMod val="50000"/>
              </a:schemeClr>
            </a:solidFill>
            <a:ln>
              <a:noFill/>
            </a:ln>
          </p:spPr>
          <p:txBody>
            <a:bodyPr vert="horz" wrap="square" lIns="91440" tIns="45720" rIns="91440" bIns="45720" numCol="1" anchor="t" anchorCtr="0" compatLnSpc="1"/>
            <a:lstStyle/>
            <a:p>
              <a:endParaRPr lang="zh-CN" altLang="en-US"/>
            </a:p>
          </p:txBody>
        </p:sp>
        <p:sp>
          <p:nvSpPr>
            <p:cNvPr id="52" name="Freeform 63"/>
            <p:cNvSpPr/>
            <p:nvPr userDrawn="1"/>
          </p:nvSpPr>
          <p:spPr bwMode="auto">
            <a:xfrm>
              <a:off x="2304683" y="2616231"/>
              <a:ext cx="94245" cy="157076"/>
            </a:xfrm>
            <a:custGeom>
              <a:avLst/>
              <a:gdLst>
                <a:gd name="T0" fmla="*/ 10 w 51"/>
                <a:gd name="T1" fmla="*/ 0 h 86"/>
                <a:gd name="T2" fmla="*/ 51 w 51"/>
                <a:gd name="T3" fmla="*/ 86 h 86"/>
                <a:gd name="T4" fmla="*/ 10 w 51"/>
                <a:gd name="T5" fmla="*/ 0 h 86"/>
              </a:gdLst>
              <a:ahLst/>
              <a:cxnLst>
                <a:cxn ang="0">
                  <a:pos x="T0" y="T1"/>
                </a:cxn>
                <a:cxn ang="0">
                  <a:pos x="T2" y="T3"/>
                </a:cxn>
                <a:cxn ang="0">
                  <a:pos x="T4" y="T5"/>
                </a:cxn>
              </a:cxnLst>
              <a:rect l="0" t="0" r="r" b="b"/>
              <a:pathLst>
                <a:path w="51" h="86">
                  <a:moveTo>
                    <a:pt x="10" y="0"/>
                  </a:moveTo>
                  <a:cubicBezTo>
                    <a:pt x="10" y="0"/>
                    <a:pt x="0" y="36"/>
                    <a:pt x="51" y="86"/>
                  </a:cubicBezTo>
                  <a:cubicBezTo>
                    <a:pt x="51" y="86"/>
                    <a:pt x="14" y="41"/>
                    <a:pt x="10" y="0"/>
                  </a:cubicBezTo>
                </a:path>
              </a:pathLst>
            </a:custGeom>
            <a:solidFill>
              <a:srgbClr val="CFDCD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4"/>
            <p:cNvSpPr/>
            <p:nvPr userDrawn="1"/>
          </p:nvSpPr>
          <p:spPr bwMode="auto">
            <a:xfrm>
              <a:off x="2210438" y="2490571"/>
              <a:ext cx="94245" cy="83774"/>
            </a:xfrm>
            <a:custGeom>
              <a:avLst/>
              <a:gdLst>
                <a:gd name="T0" fmla="*/ 12 w 50"/>
                <a:gd name="T1" fmla="*/ 0 h 48"/>
                <a:gd name="T2" fmla="*/ 50 w 50"/>
                <a:gd name="T3" fmla="*/ 48 h 48"/>
                <a:gd name="T4" fmla="*/ 12 w 50"/>
                <a:gd name="T5" fmla="*/ 0 h 48"/>
              </a:gdLst>
              <a:ahLst/>
              <a:cxnLst>
                <a:cxn ang="0">
                  <a:pos x="T0" y="T1"/>
                </a:cxn>
                <a:cxn ang="0">
                  <a:pos x="T2" y="T3"/>
                </a:cxn>
                <a:cxn ang="0">
                  <a:pos x="T4" y="T5"/>
                </a:cxn>
              </a:cxnLst>
              <a:rect l="0" t="0" r="r" b="b"/>
              <a:pathLst>
                <a:path w="50" h="48">
                  <a:moveTo>
                    <a:pt x="12" y="0"/>
                  </a:moveTo>
                  <a:cubicBezTo>
                    <a:pt x="12" y="0"/>
                    <a:pt x="0" y="13"/>
                    <a:pt x="50" y="48"/>
                  </a:cubicBezTo>
                  <a:cubicBezTo>
                    <a:pt x="50" y="48"/>
                    <a:pt x="15" y="17"/>
                    <a:pt x="12" y="0"/>
                  </a:cubicBezTo>
                </a:path>
              </a:pathLst>
            </a:custGeom>
            <a:solidFill>
              <a:srgbClr val="CFDCD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65"/>
            <p:cNvSpPr>
              <a:spLocks noEditPoints="1"/>
            </p:cNvSpPr>
            <p:nvPr userDrawn="1"/>
          </p:nvSpPr>
          <p:spPr bwMode="auto">
            <a:xfrm>
              <a:off x="1016664" y="3286421"/>
              <a:ext cx="753963" cy="251321"/>
            </a:xfrm>
            <a:custGeom>
              <a:avLst/>
              <a:gdLst>
                <a:gd name="T0" fmla="*/ 372 w 408"/>
                <a:gd name="T1" fmla="*/ 1 h 134"/>
                <a:gd name="T2" fmla="*/ 267 w 408"/>
                <a:gd name="T3" fmla="*/ 85 h 134"/>
                <a:gd name="T4" fmla="*/ 107 w 408"/>
                <a:gd name="T5" fmla="*/ 61 h 134"/>
                <a:gd name="T6" fmla="*/ 0 w 408"/>
                <a:gd name="T7" fmla="*/ 88 h 134"/>
                <a:gd name="T8" fmla="*/ 261 w 408"/>
                <a:gd name="T9" fmla="*/ 134 h 134"/>
                <a:gd name="T10" fmla="*/ 399 w 408"/>
                <a:gd name="T11" fmla="*/ 18 h 134"/>
                <a:gd name="T12" fmla="*/ 398 w 408"/>
                <a:gd name="T13" fmla="*/ 15 h 134"/>
                <a:gd name="T14" fmla="*/ 404 w 408"/>
                <a:gd name="T15" fmla="*/ 14 h 134"/>
                <a:gd name="T16" fmla="*/ 408 w 408"/>
                <a:gd name="T17" fmla="*/ 11 h 134"/>
                <a:gd name="T18" fmla="*/ 372 w 408"/>
                <a:gd name="T19" fmla="*/ 1 h 134"/>
                <a:gd name="T20" fmla="*/ 347 w 408"/>
                <a:gd name="T21" fmla="*/ 0 h 134"/>
                <a:gd name="T22" fmla="*/ 147 w 408"/>
                <a:gd name="T23" fmla="*/ 51 h 134"/>
                <a:gd name="T24" fmla="*/ 262 w 408"/>
                <a:gd name="T25" fmla="*/ 68 h 134"/>
                <a:gd name="T26" fmla="*/ 347 w 408"/>
                <a:gd name="T2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8" h="134">
                  <a:moveTo>
                    <a:pt x="372" y="1"/>
                  </a:moveTo>
                  <a:cubicBezTo>
                    <a:pt x="267" y="85"/>
                    <a:pt x="267" y="85"/>
                    <a:pt x="267" y="85"/>
                  </a:cubicBezTo>
                  <a:cubicBezTo>
                    <a:pt x="107" y="61"/>
                    <a:pt x="107" y="61"/>
                    <a:pt x="107" y="61"/>
                  </a:cubicBezTo>
                  <a:cubicBezTo>
                    <a:pt x="0" y="88"/>
                    <a:pt x="0" y="88"/>
                    <a:pt x="0" y="88"/>
                  </a:cubicBezTo>
                  <a:cubicBezTo>
                    <a:pt x="261" y="134"/>
                    <a:pt x="261" y="134"/>
                    <a:pt x="261" y="134"/>
                  </a:cubicBezTo>
                  <a:cubicBezTo>
                    <a:pt x="399" y="18"/>
                    <a:pt x="399" y="18"/>
                    <a:pt x="399" y="18"/>
                  </a:cubicBezTo>
                  <a:cubicBezTo>
                    <a:pt x="398" y="15"/>
                    <a:pt x="398" y="15"/>
                    <a:pt x="398" y="15"/>
                  </a:cubicBezTo>
                  <a:cubicBezTo>
                    <a:pt x="404" y="14"/>
                    <a:pt x="404" y="14"/>
                    <a:pt x="404" y="14"/>
                  </a:cubicBezTo>
                  <a:cubicBezTo>
                    <a:pt x="408" y="11"/>
                    <a:pt x="408" y="11"/>
                    <a:pt x="408" y="11"/>
                  </a:cubicBezTo>
                  <a:cubicBezTo>
                    <a:pt x="397" y="7"/>
                    <a:pt x="383" y="4"/>
                    <a:pt x="372" y="1"/>
                  </a:cubicBezTo>
                  <a:moveTo>
                    <a:pt x="347" y="0"/>
                  </a:moveTo>
                  <a:cubicBezTo>
                    <a:pt x="147" y="51"/>
                    <a:pt x="147" y="51"/>
                    <a:pt x="147" y="51"/>
                  </a:cubicBezTo>
                  <a:cubicBezTo>
                    <a:pt x="262" y="68"/>
                    <a:pt x="262" y="68"/>
                    <a:pt x="262" y="68"/>
                  </a:cubicBezTo>
                  <a:cubicBezTo>
                    <a:pt x="347" y="0"/>
                    <a:pt x="347" y="0"/>
                    <a:pt x="347" y="0"/>
                  </a:cubicBezTo>
                </a:path>
              </a:pathLst>
            </a:custGeom>
            <a:solidFill>
              <a:srgbClr val="9DA5A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66"/>
            <p:cNvSpPr/>
            <p:nvPr userDrawn="1"/>
          </p:nvSpPr>
          <p:spPr bwMode="auto">
            <a:xfrm>
              <a:off x="974777" y="3474912"/>
              <a:ext cx="0" cy="0"/>
            </a:xfrm>
            <a:custGeom>
              <a:avLst/>
              <a:gdLst>
                <a:gd name="T0" fmla="*/ 0 w 2"/>
                <a:gd name="T1" fmla="*/ 0 h 1"/>
                <a:gd name="T2" fmla="*/ 2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2" y="1"/>
                  </a:cubicBezTo>
                  <a:cubicBezTo>
                    <a:pt x="2" y="0"/>
                    <a:pt x="2" y="0"/>
                    <a:pt x="2" y="0"/>
                  </a:cubicBezTo>
                  <a:cubicBezTo>
                    <a:pt x="0" y="0"/>
                    <a:pt x="0" y="0"/>
                    <a:pt x="0" y="0"/>
                  </a:cubicBezTo>
                </a:path>
              </a:pathLst>
            </a:custGeom>
            <a:solidFill>
              <a:srgbClr val="9DA5A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7"/>
            <p:cNvSpPr/>
            <p:nvPr userDrawn="1"/>
          </p:nvSpPr>
          <p:spPr bwMode="auto">
            <a:xfrm>
              <a:off x="974777" y="3338780"/>
              <a:ext cx="816793" cy="240849"/>
            </a:xfrm>
            <a:custGeom>
              <a:avLst/>
              <a:gdLst>
                <a:gd name="T0" fmla="*/ 442 w 443"/>
                <a:gd name="T1" fmla="*/ 0 h 132"/>
                <a:gd name="T2" fmla="*/ 435 w 443"/>
                <a:gd name="T3" fmla="*/ 2 h 132"/>
                <a:gd name="T4" fmla="*/ 289 w 443"/>
                <a:gd name="T5" fmla="*/ 124 h 132"/>
                <a:gd name="T6" fmla="*/ 0 w 443"/>
                <a:gd name="T7" fmla="*/ 73 h 132"/>
                <a:gd name="T8" fmla="*/ 0 w 443"/>
                <a:gd name="T9" fmla="*/ 74 h 132"/>
                <a:gd name="T10" fmla="*/ 70 w 443"/>
                <a:gd name="T11" fmla="*/ 94 h 132"/>
                <a:gd name="T12" fmla="*/ 290 w 443"/>
                <a:gd name="T13" fmla="*/ 132 h 132"/>
                <a:gd name="T14" fmla="*/ 443 w 443"/>
                <a:gd name="T15" fmla="*/ 4 h 132"/>
                <a:gd name="T16" fmla="*/ 442 w 443"/>
                <a:gd name="T1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132">
                  <a:moveTo>
                    <a:pt x="442" y="0"/>
                  </a:moveTo>
                  <a:cubicBezTo>
                    <a:pt x="435" y="2"/>
                    <a:pt x="435" y="2"/>
                    <a:pt x="435" y="2"/>
                  </a:cubicBezTo>
                  <a:cubicBezTo>
                    <a:pt x="289" y="124"/>
                    <a:pt x="289" y="124"/>
                    <a:pt x="289" y="124"/>
                  </a:cubicBezTo>
                  <a:cubicBezTo>
                    <a:pt x="0" y="73"/>
                    <a:pt x="0" y="73"/>
                    <a:pt x="0" y="73"/>
                  </a:cubicBezTo>
                  <a:cubicBezTo>
                    <a:pt x="0" y="74"/>
                    <a:pt x="0" y="74"/>
                    <a:pt x="0" y="74"/>
                  </a:cubicBezTo>
                  <a:cubicBezTo>
                    <a:pt x="7" y="81"/>
                    <a:pt x="31" y="87"/>
                    <a:pt x="70" y="94"/>
                  </a:cubicBezTo>
                  <a:cubicBezTo>
                    <a:pt x="119" y="104"/>
                    <a:pt x="290" y="132"/>
                    <a:pt x="290" y="132"/>
                  </a:cubicBezTo>
                  <a:cubicBezTo>
                    <a:pt x="290" y="132"/>
                    <a:pt x="410" y="35"/>
                    <a:pt x="443" y="4"/>
                  </a:cubicBezTo>
                  <a:cubicBezTo>
                    <a:pt x="443" y="2"/>
                    <a:pt x="442" y="0"/>
                    <a:pt x="442" y="0"/>
                  </a:cubicBezTo>
                </a:path>
              </a:pathLst>
            </a:custGeom>
            <a:solidFill>
              <a:srgbClr val="9DA5A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8"/>
            <p:cNvSpPr/>
            <p:nvPr userDrawn="1"/>
          </p:nvSpPr>
          <p:spPr bwMode="auto">
            <a:xfrm>
              <a:off x="932890" y="3192176"/>
              <a:ext cx="869151" cy="356038"/>
            </a:xfrm>
            <a:custGeom>
              <a:avLst/>
              <a:gdLst>
                <a:gd name="T0" fmla="*/ 311 w 471"/>
                <a:gd name="T1" fmla="*/ 191 h 191"/>
                <a:gd name="T2" fmla="*/ 27 w 471"/>
                <a:gd name="T3" fmla="*/ 141 h 191"/>
                <a:gd name="T4" fmla="*/ 28 w 471"/>
                <a:gd name="T5" fmla="*/ 83 h 191"/>
                <a:gd name="T6" fmla="*/ 312 w 471"/>
                <a:gd name="T7" fmla="*/ 125 h 191"/>
                <a:gd name="T8" fmla="*/ 471 w 471"/>
                <a:gd name="T9" fmla="*/ 0 h 191"/>
                <a:gd name="T10" fmla="*/ 469 w 471"/>
                <a:gd name="T11" fmla="*/ 59 h 191"/>
                <a:gd name="T12" fmla="*/ 311 w 471"/>
                <a:gd name="T13" fmla="*/ 191 h 191"/>
              </a:gdLst>
              <a:ahLst/>
              <a:cxnLst>
                <a:cxn ang="0">
                  <a:pos x="T0" y="T1"/>
                </a:cxn>
                <a:cxn ang="0">
                  <a:pos x="T2" y="T3"/>
                </a:cxn>
                <a:cxn ang="0">
                  <a:pos x="T4" y="T5"/>
                </a:cxn>
                <a:cxn ang="0">
                  <a:pos x="T6" y="T7"/>
                </a:cxn>
                <a:cxn ang="0">
                  <a:pos x="T8" y="T9"/>
                </a:cxn>
                <a:cxn ang="0">
                  <a:pos x="T10" y="T11"/>
                </a:cxn>
                <a:cxn ang="0">
                  <a:pos x="T12" y="T13"/>
                </a:cxn>
              </a:cxnLst>
              <a:rect l="0" t="0" r="r" b="b"/>
              <a:pathLst>
                <a:path w="471" h="191">
                  <a:moveTo>
                    <a:pt x="311" y="191"/>
                  </a:moveTo>
                  <a:cubicBezTo>
                    <a:pt x="27" y="141"/>
                    <a:pt x="27" y="141"/>
                    <a:pt x="27" y="141"/>
                  </a:cubicBezTo>
                  <a:cubicBezTo>
                    <a:pt x="0" y="105"/>
                    <a:pt x="28" y="83"/>
                    <a:pt x="28" y="83"/>
                  </a:cubicBezTo>
                  <a:cubicBezTo>
                    <a:pt x="312" y="125"/>
                    <a:pt x="312" y="125"/>
                    <a:pt x="312" y="125"/>
                  </a:cubicBezTo>
                  <a:cubicBezTo>
                    <a:pt x="471" y="0"/>
                    <a:pt x="471" y="0"/>
                    <a:pt x="471" y="0"/>
                  </a:cubicBezTo>
                  <a:cubicBezTo>
                    <a:pt x="471" y="0"/>
                    <a:pt x="454" y="36"/>
                    <a:pt x="469" y="59"/>
                  </a:cubicBezTo>
                  <a:lnTo>
                    <a:pt x="311" y="191"/>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9"/>
            <p:cNvSpPr/>
            <p:nvPr userDrawn="1"/>
          </p:nvSpPr>
          <p:spPr bwMode="auto">
            <a:xfrm>
              <a:off x="974777" y="3202647"/>
              <a:ext cx="827265" cy="261793"/>
            </a:xfrm>
            <a:custGeom>
              <a:avLst/>
              <a:gdLst>
                <a:gd name="T0" fmla="*/ 0 w 79"/>
                <a:gd name="T1" fmla="*/ 17 h 25"/>
                <a:gd name="T2" fmla="*/ 50 w 79"/>
                <a:gd name="T3" fmla="*/ 25 h 25"/>
                <a:gd name="T4" fmla="*/ 79 w 79"/>
                <a:gd name="T5" fmla="*/ 3 h 25"/>
                <a:gd name="T6" fmla="*/ 78 w 79"/>
                <a:gd name="T7" fmla="*/ 0 h 25"/>
                <a:gd name="T8" fmla="*/ 18 w 79"/>
                <a:gd name="T9" fmla="*/ 5 h 25"/>
                <a:gd name="T10" fmla="*/ 0 w 79"/>
                <a:gd name="T11" fmla="*/ 16 h 25"/>
                <a:gd name="T12" fmla="*/ 0 w 79"/>
                <a:gd name="T13" fmla="*/ 17 h 25"/>
              </a:gdLst>
              <a:ahLst/>
              <a:cxnLst>
                <a:cxn ang="0">
                  <a:pos x="T0" y="T1"/>
                </a:cxn>
                <a:cxn ang="0">
                  <a:pos x="T2" y="T3"/>
                </a:cxn>
                <a:cxn ang="0">
                  <a:pos x="T4" y="T5"/>
                </a:cxn>
                <a:cxn ang="0">
                  <a:pos x="T6" y="T7"/>
                </a:cxn>
                <a:cxn ang="0">
                  <a:pos x="T8" y="T9"/>
                </a:cxn>
                <a:cxn ang="0">
                  <a:pos x="T10" y="T11"/>
                </a:cxn>
                <a:cxn ang="0">
                  <a:pos x="T12" y="T13"/>
                </a:cxn>
              </a:cxnLst>
              <a:rect l="0" t="0" r="r" b="b"/>
              <a:pathLst>
                <a:path w="79" h="25">
                  <a:moveTo>
                    <a:pt x="0" y="17"/>
                  </a:moveTo>
                  <a:lnTo>
                    <a:pt x="50" y="25"/>
                  </a:lnTo>
                  <a:lnTo>
                    <a:pt x="79" y="3"/>
                  </a:lnTo>
                  <a:lnTo>
                    <a:pt x="78" y="0"/>
                  </a:lnTo>
                  <a:lnTo>
                    <a:pt x="18" y="5"/>
                  </a:lnTo>
                  <a:lnTo>
                    <a:pt x="0" y="16"/>
                  </a:lnTo>
                  <a:lnTo>
                    <a:pt x="0" y="17"/>
                  </a:lnTo>
                  <a:close/>
                </a:path>
              </a:pathLst>
            </a:custGeom>
            <a:solidFill>
              <a:srgbClr val="F0E1B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0"/>
            <p:cNvSpPr/>
            <p:nvPr userDrawn="1"/>
          </p:nvSpPr>
          <p:spPr bwMode="auto">
            <a:xfrm>
              <a:off x="974777" y="3202647"/>
              <a:ext cx="827265" cy="261793"/>
            </a:xfrm>
            <a:custGeom>
              <a:avLst/>
              <a:gdLst>
                <a:gd name="T0" fmla="*/ 0 w 79"/>
                <a:gd name="T1" fmla="*/ 17 h 25"/>
                <a:gd name="T2" fmla="*/ 50 w 79"/>
                <a:gd name="T3" fmla="*/ 25 h 25"/>
                <a:gd name="T4" fmla="*/ 79 w 79"/>
                <a:gd name="T5" fmla="*/ 3 h 25"/>
                <a:gd name="T6" fmla="*/ 78 w 79"/>
                <a:gd name="T7" fmla="*/ 0 h 25"/>
                <a:gd name="T8" fmla="*/ 18 w 79"/>
                <a:gd name="T9" fmla="*/ 5 h 25"/>
                <a:gd name="T10" fmla="*/ 0 w 79"/>
                <a:gd name="T11" fmla="*/ 16 h 25"/>
              </a:gdLst>
              <a:ahLst/>
              <a:cxnLst>
                <a:cxn ang="0">
                  <a:pos x="T0" y="T1"/>
                </a:cxn>
                <a:cxn ang="0">
                  <a:pos x="T2" y="T3"/>
                </a:cxn>
                <a:cxn ang="0">
                  <a:pos x="T4" y="T5"/>
                </a:cxn>
                <a:cxn ang="0">
                  <a:pos x="T6" y="T7"/>
                </a:cxn>
                <a:cxn ang="0">
                  <a:pos x="T8" y="T9"/>
                </a:cxn>
                <a:cxn ang="0">
                  <a:pos x="T10" y="T11"/>
                </a:cxn>
              </a:cxnLst>
              <a:rect l="0" t="0" r="r" b="b"/>
              <a:pathLst>
                <a:path w="79" h="25">
                  <a:moveTo>
                    <a:pt x="0" y="17"/>
                  </a:moveTo>
                  <a:lnTo>
                    <a:pt x="50" y="25"/>
                  </a:lnTo>
                  <a:lnTo>
                    <a:pt x="79" y="3"/>
                  </a:lnTo>
                  <a:lnTo>
                    <a:pt x="78" y="0"/>
                  </a:lnTo>
                  <a:lnTo>
                    <a:pt x="18" y="5"/>
                  </a:lnTo>
                  <a:lnTo>
                    <a:pt x="0" y="1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1"/>
            <p:cNvSpPr/>
            <p:nvPr userDrawn="1"/>
          </p:nvSpPr>
          <p:spPr bwMode="auto">
            <a:xfrm>
              <a:off x="1487891" y="3443497"/>
              <a:ext cx="20943" cy="104717"/>
            </a:xfrm>
            <a:custGeom>
              <a:avLst/>
              <a:gdLst>
                <a:gd name="T0" fmla="*/ 8 w 10"/>
                <a:gd name="T1" fmla="*/ 0 h 58"/>
                <a:gd name="T2" fmla="*/ 0 w 10"/>
                <a:gd name="T3" fmla="*/ 31 h 58"/>
                <a:gd name="T4" fmla="*/ 6 w 10"/>
                <a:gd name="T5" fmla="*/ 58 h 58"/>
                <a:gd name="T6" fmla="*/ 9 w 10"/>
                <a:gd name="T7" fmla="*/ 57 h 58"/>
                <a:gd name="T8" fmla="*/ 3 w 10"/>
                <a:gd name="T9" fmla="*/ 31 h 58"/>
                <a:gd name="T10" fmla="*/ 7 w 10"/>
                <a:gd name="T11" fmla="*/ 10 h 58"/>
                <a:gd name="T12" fmla="*/ 9 w 10"/>
                <a:gd name="T13" fmla="*/ 4 h 58"/>
                <a:gd name="T14" fmla="*/ 10 w 10"/>
                <a:gd name="T15" fmla="*/ 2 h 58"/>
                <a:gd name="T16" fmla="*/ 10 w 10"/>
                <a:gd name="T17" fmla="*/ 2 h 58"/>
                <a:gd name="T18" fmla="*/ 10 w 10"/>
                <a:gd name="T19" fmla="*/ 2 h 58"/>
                <a:gd name="T20" fmla="*/ 8 w 10"/>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58">
                  <a:moveTo>
                    <a:pt x="8" y="0"/>
                  </a:moveTo>
                  <a:cubicBezTo>
                    <a:pt x="8" y="0"/>
                    <a:pt x="0" y="14"/>
                    <a:pt x="0" y="31"/>
                  </a:cubicBezTo>
                  <a:cubicBezTo>
                    <a:pt x="0" y="40"/>
                    <a:pt x="2" y="49"/>
                    <a:pt x="6" y="58"/>
                  </a:cubicBezTo>
                  <a:cubicBezTo>
                    <a:pt x="9" y="57"/>
                    <a:pt x="9" y="57"/>
                    <a:pt x="9" y="57"/>
                  </a:cubicBezTo>
                  <a:cubicBezTo>
                    <a:pt x="5" y="48"/>
                    <a:pt x="3" y="39"/>
                    <a:pt x="3" y="31"/>
                  </a:cubicBezTo>
                  <a:cubicBezTo>
                    <a:pt x="3" y="23"/>
                    <a:pt x="5" y="15"/>
                    <a:pt x="7" y="10"/>
                  </a:cubicBezTo>
                  <a:cubicBezTo>
                    <a:pt x="8" y="7"/>
                    <a:pt x="9" y="5"/>
                    <a:pt x="9" y="4"/>
                  </a:cubicBezTo>
                  <a:cubicBezTo>
                    <a:pt x="10" y="3"/>
                    <a:pt x="10" y="3"/>
                    <a:pt x="10" y="2"/>
                  </a:cubicBezTo>
                  <a:cubicBezTo>
                    <a:pt x="10" y="2"/>
                    <a:pt x="10" y="2"/>
                    <a:pt x="10" y="2"/>
                  </a:cubicBezTo>
                  <a:cubicBezTo>
                    <a:pt x="10" y="2"/>
                    <a:pt x="10" y="2"/>
                    <a:pt x="10" y="2"/>
                  </a:cubicBezTo>
                  <a:cubicBezTo>
                    <a:pt x="8" y="0"/>
                    <a:pt x="8" y="0"/>
                    <a:pt x="8" y="0"/>
                  </a:cubicBezTo>
                  <a:close/>
                </a:path>
              </a:pathLst>
            </a:custGeom>
            <a:solidFill>
              <a:srgbClr val="F0E1B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72"/>
            <p:cNvSpPr/>
            <p:nvPr userDrawn="1"/>
          </p:nvSpPr>
          <p:spPr bwMode="auto">
            <a:xfrm>
              <a:off x="943362" y="3181704"/>
              <a:ext cx="869151" cy="376982"/>
            </a:xfrm>
            <a:custGeom>
              <a:avLst/>
              <a:gdLst>
                <a:gd name="T0" fmla="*/ 459 w 473"/>
                <a:gd name="T1" fmla="*/ 3 h 209"/>
                <a:gd name="T2" fmla="*/ 303 w 473"/>
                <a:gd name="T3" fmla="*/ 126 h 209"/>
                <a:gd name="T4" fmla="*/ 19 w 473"/>
                <a:gd name="T5" fmla="*/ 84 h 209"/>
                <a:gd name="T6" fmla="*/ 16 w 473"/>
                <a:gd name="T7" fmla="*/ 86 h 209"/>
                <a:gd name="T8" fmla="*/ 8 w 473"/>
                <a:gd name="T9" fmla="*/ 95 h 209"/>
                <a:gd name="T10" fmla="*/ 0 w 473"/>
                <a:gd name="T11" fmla="*/ 120 h 209"/>
                <a:gd name="T12" fmla="*/ 13 w 473"/>
                <a:gd name="T13" fmla="*/ 155 h 209"/>
                <a:gd name="T14" fmla="*/ 15 w 473"/>
                <a:gd name="T15" fmla="*/ 157 h 209"/>
                <a:gd name="T16" fmla="*/ 306 w 473"/>
                <a:gd name="T17" fmla="*/ 209 h 209"/>
                <a:gd name="T18" fmla="*/ 467 w 473"/>
                <a:gd name="T19" fmla="*/ 74 h 209"/>
                <a:gd name="T20" fmla="*/ 468 w 473"/>
                <a:gd name="T21" fmla="*/ 63 h 209"/>
                <a:gd name="T22" fmla="*/ 457 w 473"/>
                <a:gd name="T23" fmla="*/ 62 h 209"/>
                <a:gd name="T24" fmla="*/ 302 w 473"/>
                <a:gd name="T25" fmla="*/ 192 h 209"/>
                <a:gd name="T26" fmla="*/ 21 w 473"/>
                <a:gd name="T27" fmla="*/ 142 h 209"/>
                <a:gd name="T28" fmla="*/ 20 w 473"/>
                <a:gd name="T29" fmla="*/ 150 h 209"/>
                <a:gd name="T30" fmla="*/ 26 w 473"/>
                <a:gd name="T31" fmla="*/ 145 h 209"/>
                <a:gd name="T32" fmla="*/ 16 w 473"/>
                <a:gd name="T33" fmla="*/ 120 h 209"/>
                <a:gd name="T34" fmla="*/ 21 w 473"/>
                <a:gd name="T35" fmla="*/ 104 h 209"/>
                <a:gd name="T36" fmla="*/ 25 w 473"/>
                <a:gd name="T37" fmla="*/ 100 h 209"/>
                <a:gd name="T38" fmla="*/ 26 w 473"/>
                <a:gd name="T39" fmla="*/ 99 h 209"/>
                <a:gd name="T40" fmla="*/ 26 w 473"/>
                <a:gd name="T41" fmla="*/ 98 h 209"/>
                <a:gd name="T42" fmla="*/ 26 w 473"/>
                <a:gd name="T43" fmla="*/ 98 h 209"/>
                <a:gd name="T44" fmla="*/ 23 w 473"/>
                <a:gd name="T45" fmla="*/ 95 h 209"/>
                <a:gd name="T46" fmla="*/ 26 w 473"/>
                <a:gd name="T47" fmla="*/ 98 h 209"/>
                <a:gd name="T48" fmla="*/ 26 w 473"/>
                <a:gd name="T49" fmla="*/ 98 h 209"/>
                <a:gd name="T50" fmla="*/ 23 w 473"/>
                <a:gd name="T51" fmla="*/ 95 h 209"/>
                <a:gd name="T52" fmla="*/ 26 w 473"/>
                <a:gd name="T53" fmla="*/ 98 h 209"/>
                <a:gd name="T54" fmla="*/ 21 w 473"/>
                <a:gd name="T55" fmla="*/ 92 h 209"/>
                <a:gd name="T56" fmla="*/ 20 w 473"/>
                <a:gd name="T57" fmla="*/ 100 h 209"/>
                <a:gd name="T58" fmla="*/ 308 w 473"/>
                <a:gd name="T59" fmla="*/ 143 h 209"/>
                <a:gd name="T60" fmla="*/ 469 w 473"/>
                <a:gd name="T61" fmla="*/ 15 h 209"/>
                <a:gd name="T62" fmla="*/ 470 w 473"/>
                <a:gd name="T63" fmla="*/ 4 h 209"/>
                <a:gd name="T64" fmla="*/ 459 w 473"/>
                <a:gd name="T65" fmla="*/ 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 h="209">
                  <a:moveTo>
                    <a:pt x="459" y="3"/>
                  </a:moveTo>
                  <a:cubicBezTo>
                    <a:pt x="303" y="126"/>
                    <a:pt x="303" y="126"/>
                    <a:pt x="303" y="126"/>
                  </a:cubicBezTo>
                  <a:cubicBezTo>
                    <a:pt x="19" y="84"/>
                    <a:pt x="19" y="84"/>
                    <a:pt x="19" y="84"/>
                  </a:cubicBezTo>
                  <a:cubicBezTo>
                    <a:pt x="16" y="86"/>
                    <a:pt x="16" y="86"/>
                    <a:pt x="16" y="86"/>
                  </a:cubicBezTo>
                  <a:cubicBezTo>
                    <a:pt x="16" y="86"/>
                    <a:pt x="12" y="89"/>
                    <a:pt x="8" y="95"/>
                  </a:cubicBezTo>
                  <a:cubicBezTo>
                    <a:pt x="4" y="100"/>
                    <a:pt x="0" y="109"/>
                    <a:pt x="0" y="120"/>
                  </a:cubicBezTo>
                  <a:cubicBezTo>
                    <a:pt x="0" y="130"/>
                    <a:pt x="4" y="142"/>
                    <a:pt x="13" y="155"/>
                  </a:cubicBezTo>
                  <a:cubicBezTo>
                    <a:pt x="15" y="157"/>
                    <a:pt x="15" y="157"/>
                    <a:pt x="15" y="157"/>
                  </a:cubicBezTo>
                  <a:cubicBezTo>
                    <a:pt x="306" y="209"/>
                    <a:pt x="306" y="209"/>
                    <a:pt x="306" y="209"/>
                  </a:cubicBezTo>
                  <a:cubicBezTo>
                    <a:pt x="467" y="74"/>
                    <a:pt x="467" y="74"/>
                    <a:pt x="467" y="74"/>
                  </a:cubicBezTo>
                  <a:cubicBezTo>
                    <a:pt x="471" y="71"/>
                    <a:pt x="471" y="66"/>
                    <a:pt x="468" y="63"/>
                  </a:cubicBezTo>
                  <a:cubicBezTo>
                    <a:pt x="466" y="59"/>
                    <a:pt x="461" y="59"/>
                    <a:pt x="457" y="62"/>
                  </a:cubicBezTo>
                  <a:cubicBezTo>
                    <a:pt x="302" y="192"/>
                    <a:pt x="302" y="192"/>
                    <a:pt x="302" y="192"/>
                  </a:cubicBezTo>
                  <a:cubicBezTo>
                    <a:pt x="21" y="142"/>
                    <a:pt x="21" y="142"/>
                    <a:pt x="21" y="142"/>
                  </a:cubicBezTo>
                  <a:cubicBezTo>
                    <a:pt x="20" y="150"/>
                    <a:pt x="20" y="150"/>
                    <a:pt x="20" y="150"/>
                  </a:cubicBezTo>
                  <a:cubicBezTo>
                    <a:pt x="26" y="145"/>
                    <a:pt x="26" y="145"/>
                    <a:pt x="26" y="145"/>
                  </a:cubicBezTo>
                  <a:cubicBezTo>
                    <a:pt x="18" y="135"/>
                    <a:pt x="16" y="126"/>
                    <a:pt x="16" y="120"/>
                  </a:cubicBezTo>
                  <a:cubicBezTo>
                    <a:pt x="16" y="113"/>
                    <a:pt x="19" y="108"/>
                    <a:pt x="21" y="104"/>
                  </a:cubicBezTo>
                  <a:cubicBezTo>
                    <a:pt x="23" y="102"/>
                    <a:pt x="24" y="101"/>
                    <a:pt x="25" y="100"/>
                  </a:cubicBezTo>
                  <a:cubicBezTo>
                    <a:pt x="25" y="99"/>
                    <a:pt x="26" y="99"/>
                    <a:pt x="26" y="99"/>
                  </a:cubicBezTo>
                  <a:cubicBezTo>
                    <a:pt x="26" y="98"/>
                    <a:pt x="26" y="98"/>
                    <a:pt x="26" y="98"/>
                  </a:cubicBezTo>
                  <a:cubicBezTo>
                    <a:pt x="26" y="98"/>
                    <a:pt x="26" y="98"/>
                    <a:pt x="26" y="98"/>
                  </a:cubicBezTo>
                  <a:cubicBezTo>
                    <a:pt x="23" y="95"/>
                    <a:pt x="23" y="95"/>
                    <a:pt x="23" y="95"/>
                  </a:cubicBezTo>
                  <a:cubicBezTo>
                    <a:pt x="26" y="98"/>
                    <a:pt x="26" y="98"/>
                    <a:pt x="26" y="98"/>
                  </a:cubicBezTo>
                  <a:cubicBezTo>
                    <a:pt x="26" y="98"/>
                    <a:pt x="26" y="98"/>
                    <a:pt x="26" y="98"/>
                  </a:cubicBezTo>
                  <a:cubicBezTo>
                    <a:pt x="23" y="95"/>
                    <a:pt x="23" y="95"/>
                    <a:pt x="23" y="95"/>
                  </a:cubicBezTo>
                  <a:cubicBezTo>
                    <a:pt x="26" y="98"/>
                    <a:pt x="26" y="98"/>
                    <a:pt x="26" y="98"/>
                  </a:cubicBezTo>
                  <a:cubicBezTo>
                    <a:pt x="21" y="92"/>
                    <a:pt x="21" y="92"/>
                    <a:pt x="21" y="92"/>
                  </a:cubicBezTo>
                  <a:cubicBezTo>
                    <a:pt x="20" y="100"/>
                    <a:pt x="20" y="100"/>
                    <a:pt x="20" y="100"/>
                  </a:cubicBezTo>
                  <a:cubicBezTo>
                    <a:pt x="308" y="143"/>
                    <a:pt x="308" y="143"/>
                    <a:pt x="308" y="143"/>
                  </a:cubicBezTo>
                  <a:cubicBezTo>
                    <a:pt x="469" y="15"/>
                    <a:pt x="469" y="15"/>
                    <a:pt x="469" y="15"/>
                  </a:cubicBezTo>
                  <a:cubicBezTo>
                    <a:pt x="472" y="12"/>
                    <a:pt x="473" y="7"/>
                    <a:pt x="470" y="4"/>
                  </a:cubicBezTo>
                  <a:cubicBezTo>
                    <a:pt x="467" y="0"/>
                    <a:pt x="462" y="0"/>
                    <a:pt x="459" y="3"/>
                  </a:cubicBezTo>
                </a:path>
              </a:pathLst>
            </a:custGeom>
            <a:solidFill>
              <a:srgbClr val="FEBD3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73"/>
            <p:cNvSpPr/>
            <p:nvPr userDrawn="1"/>
          </p:nvSpPr>
          <p:spPr bwMode="auto">
            <a:xfrm>
              <a:off x="985249" y="3139817"/>
              <a:ext cx="816793" cy="282736"/>
            </a:xfrm>
            <a:custGeom>
              <a:avLst/>
              <a:gdLst>
                <a:gd name="T0" fmla="*/ 176 w 444"/>
                <a:gd name="T1" fmla="*/ 3 h 151"/>
                <a:gd name="T2" fmla="*/ 0 w 444"/>
                <a:gd name="T3" fmla="*/ 105 h 151"/>
                <a:gd name="T4" fmla="*/ 282 w 444"/>
                <a:gd name="T5" fmla="*/ 151 h 151"/>
                <a:gd name="T6" fmla="*/ 444 w 444"/>
                <a:gd name="T7" fmla="*/ 22 h 151"/>
                <a:gd name="T8" fmla="*/ 176 w 444"/>
                <a:gd name="T9" fmla="*/ 3 h 151"/>
              </a:gdLst>
              <a:ahLst/>
              <a:cxnLst>
                <a:cxn ang="0">
                  <a:pos x="T0" y="T1"/>
                </a:cxn>
                <a:cxn ang="0">
                  <a:pos x="T2" y="T3"/>
                </a:cxn>
                <a:cxn ang="0">
                  <a:pos x="T4" y="T5"/>
                </a:cxn>
                <a:cxn ang="0">
                  <a:pos x="T6" y="T7"/>
                </a:cxn>
                <a:cxn ang="0">
                  <a:pos x="T8" y="T9"/>
                </a:cxn>
              </a:cxnLst>
              <a:rect l="0" t="0" r="r" b="b"/>
              <a:pathLst>
                <a:path w="444" h="151">
                  <a:moveTo>
                    <a:pt x="176" y="3"/>
                  </a:moveTo>
                  <a:cubicBezTo>
                    <a:pt x="162" y="6"/>
                    <a:pt x="0" y="105"/>
                    <a:pt x="0" y="105"/>
                  </a:cubicBezTo>
                  <a:cubicBezTo>
                    <a:pt x="282" y="151"/>
                    <a:pt x="282" y="151"/>
                    <a:pt x="282" y="151"/>
                  </a:cubicBezTo>
                  <a:cubicBezTo>
                    <a:pt x="444" y="22"/>
                    <a:pt x="444" y="22"/>
                    <a:pt x="444" y="22"/>
                  </a:cubicBezTo>
                  <a:cubicBezTo>
                    <a:pt x="444" y="22"/>
                    <a:pt x="190" y="0"/>
                    <a:pt x="176" y="3"/>
                  </a:cubicBezTo>
                  <a:close/>
                </a:path>
              </a:pathLst>
            </a:custGeom>
            <a:solidFill>
              <a:srgbClr val="FEBD3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4"/>
            <p:cNvSpPr/>
            <p:nvPr userDrawn="1"/>
          </p:nvSpPr>
          <p:spPr bwMode="auto">
            <a:xfrm>
              <a:off x="891003" y="3150289"/>
              <a:ext cx="869151" cy="261793"/>
            </a:xfrm>
            <a:custGeom>
              <a:avLst/>
              <a:gdLst>
                <a:gd name="T0" fmla="*/ 471 w 473"/>
                <a:gd name="T1" fmla="*/ 59 h 143"/>
                <a:gd name="T2" fmla="*/ 185 w 473"/>
                <a:gd name="T3" fmla="*/ 143 h 143"/>
                <a:gd name="T4" fmla="*/ 32 w 473"/>
                <a:gd name="T5" fmla="*/ 85 h 143"/>
                <a:gd name="T6" fmla="*/ 33 w 473"/>
                <a:gd name="T7" fmla="*/ 17 h 143"/>
                <a:gd name="T8" fmla="*/ 185 w 473"/>
                <a:gd name="T9" fmla="*/ 78 h 143"/>
                <a:gd name="T10" fmla="*/ 473 w 473"/>
                <a:gd name="T11" fmla="*/ 0 h 143"/>
                <a:gd name="T12" fmla="*/ 471 w 473"/>
                <a:gd name="T13" fmla="*/ 59 h 143"/>
              </a:gdLst>
              <a:ahLst/>
              <a:cxnLst>
                <a:cxn ang="0">
                  <a:pos x="T0" y="T1"/>
                </a:cxn>
                <a:cxn ang="0">
                  <a:pos x="T2" y="T3"/>
                </a:cxn>
                <a:cxn ang="0">
                  <a:pos x="T4" y="T5"/>
                </a:cxn>
                <a:cxn ang="0">
                  <a:pos x="T6" y="T7"/>
                </a:cxn>
                <a:cxn ang="0">
                  <a:pos x="T8" y="T9"/>
                </a:cxn>
                <a:cxn ang="0">
                  <a:pos x="T10" y="T11"/>
                </a:cxn>
                <a:cxn ang="0">
                  <a:pos x="T12" y="T13"/>
                </a:cxn>
              </a:cxnLst>
              <a:rect l="0" t="0" r="r" b="b"/>
              <a:pathLst>
                <a:path w="473" h="143">
                  <a:moveTo>
                    <a:pt x="471" y="59"/>
                  </a:moveTo>
                  <a:cubicBezTo>
                    <a:pt x="185" y="143"/>
                    <a:pt x="185" y="143"/>
                    <a:pt x="185" y="143"/>
                  </a:cubicBezTo>
                  <a:cubicBezTo>
                    <a:pt x="32" y="85"/>
                    <a:pt x="32" y="85"/>
                    <a:pt x="32" y="85"/>
                  </a:cubicBezTo>
                  <a:cubicBezTo>
                    <a:pt x="32" y="85"/>
                    <a:pt x="0" y="52"/>
                    <a:pt x="33" y="17"/>
                  </a:cubicBezTo>
                  <a:cubicBezTo>
                    <a:pt x="185" y="78"/>
                    <a:pt x="185" y="78"/>
                    <a:pt x="185" y="78"/>
                  </a:cubicBezTo>
                  <a:cubicBezTo>
                    <a:pt x="473" y="0"/>
                    <a:pt x="473" y="0"/>
                    <a:pt x="473" y="0"/>
                  </a:cubicBezTo>
                  <a:cubicBezTo>
                    <a:pt x="473" y="0"/>
                    <a:pt x="457" y="33"/>
                    <a:pt x="471" y="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75"/>
            <p:cNvSpPr/>
            <p:nvPr userDrawn="1"/>
          </p:nvSpPr>
          <p:spPr bwMode="auto">
            <a:xfrm>
              <a:off x="922419" y="3139817"/>
              <a:ext cx="837736" cy="198963"/>
            </a:xfrm>
            <a:custGeom>
              <a:avLst/>
              <a:gdLst>
                <a:gd name="T0" fmla="*/ 0 w 80"/>
                <a:gd name="T1" fmla="*/ 7 h 19"/>
                <a:gd name="T2" fmla="*/ 28 w 80"/>
                <a:gd name="T3" fmla="*/ 19 h 19"/>
                <a:gd name="T4" fmla="*/ 80 w 80"/>
                <a:gd name="T5" fmla="*/ 4 h 19"/>
                <a:gd name="T6" fmla="*/ 80 w 80"/>
                <a:gd name="T7" fmla="*/ 0 h 19"/>
                <a:gd name="T8" fmla="*/ 0 w 80"/>
                <a:gd name="T9" fmla="*/ 7 h 19"/>
              </a:gdLst>
              <a:ahLst/>
              <a:cxnLst>
                <a:cxn ang="0">
                  <a:pos x="T0" y="T1"/>
                </a:cxn>
                <a:cxn ang="0">
                  <a:pos x="T2" y="T3"/>
                </a:cxn>
                <a:cxn ang="0">
                  <a:pos x="T4" y="T5"/>
                </a:cxn>
                <a:cxn ang="0">
                  <a:pos x="T6" y="T7"/>
                </a:cxn>
                <a:cxn ang="0">
                  <a:pos x="T8" y="T9"/>
                </a:cxn>
              </a:cxnLst>
              <a:rect l="0" t="0" r="r" b="b"/>
              <a:pathLst>
                <a:path w="80" h="19">
                  <a:moveTo>
                    <a:pt x="0" y="7"/>
                  </a:moveTo>
                  <a:lnTo>
                    <a:pt x="28" y="19"/>
                  </a:lnTo>
                  <a:lnTo>
                    <a:pt x="80" y="4"/>
                  </a:lnTo>
                  <a:lnTo>
                    <a:pt x="80" y="0"/>
                  </a:lnTo>
                  <a:lnTo>
                    <a:pt x="0" y="7"/>
                  </a:lnTo>
                  <a:close/>
                </a:path>
              </a:pathLst>
            </a:custGeom>
            <a:solidFill>
              <a:srgbClr val="F0E1B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76"/>
            <p:cNvSpPr/>
            <p:nvPr userDrawn="1"/>
          </p:nvSpPr>
          <p:spPr bwMode="auto">
            <a:xfrm>
              <a:off x="1215626" y="3296893"/>
              <a:ext cx="20943" cy="115189"/>
            </a:xfrm>
            <a:custGeom>
              <a:avLst/>
              <a:gdLst>
                <a:gd name="T0" fmla="*/ 8 w 10"/>
                <a:gd name="T1" fmla="*/ 0 h 66"/>
                <a:gd name="T2" fmla="*/ 0 w 10"/>
                <a:gd name="T3" fmla="*/ 30 h 66"/>
                <a:gd name="T4" fmla="*/ 7 w 10"/>
                <a:gd name="T5" fmla="*/ 66 h 66"/>
                <a:gd name="T6" fmla="*/ 10 w 10"/>
                <a:gd name="T7" fmla="*/ 65 h 66"/>
                <a:gd name="T8" fmla="*/ 4 w 10"/>
                <a:gd name="T9" fmla="*/ 30 h 66"/>
                <a:gd name="T10" fmla="*/ 7 w 10"/>
                <a:gd name="T11" fmla="*/ 9 h 66"/>
                <a:gd name="T12" fmla="*/ 9 w 10"/>
                <a:gd name="T13" fmla="*/ 4 h 66"/>
                <a:gd name="T14" fmla="*/ 10 w 10"/>
                <a:gd name="T15" fmla="*/ 2 h 66"/>
                <a:gd name="T16" fmla="*/ 10 w 10"/>
                <a:gd name="T17" fmla="*/ 2 h 66"/>
                <a:gd name="T18" fmla="*/ 10 w 10"/>
                <a:gd name="T19" fmla="*/ 2 h 66"/>
                <a:gd name="T20" fmla="*/ 8 w 1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66">
                  <a:moveTo>
                    <a:pt x="8" y="0"/>
                  </a:moveTo>
                  <a:cubicBezTo>
                    <a:pt x="8" y="0"/>
                    <a:pt x="0" y="10"/>
                    <a:pt x="0" y="30"/>
                  </a:cubicBezTo>
                  <a:cubicBezTo>
                    <a:pt x="0" y="40"/>
                    <a:pt x="2" y="52"/>
                    <a:pt x="7" y="66"/>
                  </a:cubicBezTo>
                  <a:cubicBezTo>
                    <a:pt x="10" y="65"/>
                    <a:pt x="10" y="65"/>
                    <a:pt x="10" y="65"/>
                  </a:cubicBezTo>
                  <a:cubicBezTo>
                    <a:pt x="5" y="51"/>
                    <a:pt x="4" y="39"/>
                    <a:pt x="4" y="30"/>
                  </a:cubicBezTo>
                  <a:cubicBezTo>
                    <a:pt x="4" y="21"/>
                    <a:pt x="5" y="13"/>
                    <a:pt x="7" y="9"/>
                  </a:cubicBezTo>
                  <a:cubicBezTo>
                    <a:pt x="8" y="6"/>
                    <a:pt x="9" y="5"/>
                    <a:pt x="9" y="4"/>
                  </a:cubicBezTo>
                  <a:cubicBezTo>
                    <a:pt x="10" y="3"/>
                    <a:pt x="10" y="3"/>
                    <a:pt x="10" y="2"/>
                  </a:cubicBezTo>
                  <a:cubicBezTo>
                    <a:pt x="10" y="2"/>
                    <a:pt x="10" y="2"/>
                    <a:pt x="10" y="2"/>
                  </a:cubicBezTo>
                  <a:cubicBezTo>
                    <a:pt x="10" y="2"/>
                    <a:pt x="10" y="2"/>
                    <a:pt x="10" y="2"/>
                  </a:cubicBezTo>
                  <a:cubicBezTo>
                    <a:pt x="8" y="0"/>
                    <a:pt x="8" y="0"/>
                    <a:pt x="8" y="0"/>
                  </a:cubicBezTo>
                  <a:close/>
                </a:path>
              </a:pathLst>
            </a:custGeom>
            <a:solidFill>
              <a:srgbClr val="F0E1B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77"/>
            <p:cNvSpPr/>
            <p:nvPr userDrawn="1"/>
          </p:nvSpPr>
          <p:spPr bwMode="auto">
            <a:xfrm>
              <a:off x="911947" y="3139817"/>
              <a:ext cx="869151" cy="293208"/>
            </a:xfrm>
            <a:custGeom>
              <a:avLst/>
              <a:gdLst>
                <a:gd name="T0" fmla="*/ 459 w 472"/>
                <a:gd name="T1" fmla="*/ 60 h 160"/>
                <a:gd name="T2" fmla="*/ 175 w 472"/>
                <a:gd name="T3" fmla="*/ 143 h 160"/>
                <a:gd name="T4" fmla="*/ 25 w 472"/>
                <a:gd name="T5" fmla="*/ 86 h 160"/>
                <a:gd name="T6" fmla="*/ 22 w 472"/>
                <a:gd name="T7" fmla="*/ 93 h 160"/>
                <a:gd name="T8" fmla="*/ 28 w 472"/>
                <a:gd name="T9" fmla="*/ 88 h 160"/>
                <a:gd name="T10" fmla="*/ 26 w 472"/>
                <a:gd name="T11" fmla="*/ 89 h 160"/>
                <a:gd name="T12" fmla="*/ 28 w 472"/>
                <a:gd name="T13" fmla="*/ 88 h 160"/>
                <a:gd name="T14" fmla="*/ 28 w 472"/>
                <a:gd name="T15" fmla="*/ 88 h 160"/>
                <a:gd name="T16" fmla="*/ 26 w 472"/>
                <a:gd name="T17" fmla="*/ 89 h 160"/>
                <a:gd name="T18" fmla="*/ 28 w 472"/>
                <a:gd name="T19" fmla="*/ 88 h 160"/>
                <a:gd name="T20" fmla="*/ 22 w 472"/>
                <a:gd name="T21" fmla="*/ 79 h 160"/>
                <a:gd name="T22" fmla="*/ 16 w 472"/>
                <a:gd name="T23" fmla="*/ 59 h 160"/>
                <a:gd name="T24" fmla="*/ 19 w 472"/>
                <a:gd name="T25" fmla="*/ 46 h 160"/>
                <a:gd name="T26" fmla="*/ 29 w 472"/>
                <a:gd name="T27" fmla="*/ 31 h 160"/>
                <a:gd name="T28" fmla="*/ 23 w 472"/>
                <a:gd name="T29" fmla="*/ 25 h 160"/>
                <a:gd name="T30" fmla="*/ 20 w 472"/>
                <a:gd name="T31" fmla="*/ 33 h 160"/>
                <a:gd name="T32" fmla="*/ 174 w 472"/>
                <a:gd name="T33" fmla="*/ 96 h 160"/>
                <a:gd name="T34" fmla="*/ 465 w 472"/>
                <a:gd name="T35" fmla="*/ 17 h 160"/>
                <a:gd name="T36" fmla="*/ 470 w 472"/>
                <a:gd name="T37" fmla="*/ 7 h 160"/>
                <a:gd name="T38" fmla="*/ 461 w 472"/>
                <a:gd name="T39" fmla="*/ 1 h 160"/>
                <a:gd name="T40" fmla="*/ 175 w 472"/>
                <a:gd name="T41" fmla="*/ 79 h 160"/>
                <a:gd name="T42" fmla="*/ 21 w 472"/>
                <a:gd name="T43" fmla="*/ 16 h 160"/>
                <a:gd name="T44" fmla="*/ 17 w 472"/>
                <a:gd name="T45" fmla="*/ 20 h 160"/>
                <a:gd name="T46" fmla="*/ 4 w 472"/>
                <a:gd name="T47" fmla="*/ 40 h 160"/>
                <a:gd name="T48" fmla="*/ 0 w 472"/>
                <a:gd name="T49" fmla="*/ 59 h 160"/>
                <a:gd name="T50" fmla="*/ 8 w 472"/>
                <a:gd name="T51" fmla="*/ 87 h 160"/>
                <a:gd name="T52" fmla="*/ 16 w 472"/>
                <a:gd name="T53" fmla="*/ 99 h 160"/>
                <a:gd name="T54" fmla="*/ 18 w 472"/>
                <a:gd name="T55" fmla="*/ 100 h 160"/>
                <a:gd name="T56" fmla="*/ 174 w 472"/>
                <a:gd name="T57" fmla="*/ 160 h 160"/>
                <a:gd name="T58" fmla="*/ 464 w 472"/>
                <a:gd name="T59" fmla="*/ 76 h 160"/>
                <a:gd name="T60" fmla="*/ 469 w 472"/>
                <a:gd name="T61" fmla="*/ 66 h 160"/>
                <a:gd name="T62" fmla="*/ 459 w 472"/>
                <a:gd name="T63"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2" h="160">
                  <a:moveTo>
                    <a:pt x="459" y="60"/>
                  </a:moveTo>
                  <a:cubicBezTo>
                    <a:pt x="175" y="143"/>
                    <a:pt x="175" y="143"/>
                    <a:pt x="175" y="143"/>
                  </a:cubicBezTo>
                  <a:cubicBezTo>
                    <a:pt x="25" y="86"/>
                    <a:pt x="25" y="86"/>
                    <a:pt x="25" y="86"/>
                  </a:cubicBezTo>
                  <a:cubicBezTo>
                    <a:pt x="22" y="93"/>
                    <a:pt x="22" y="93"/>
                    <a:pt x="22" y="93"/>
                  </a:cubicBezTo>
                  <a:cubicBezTo>
                    <a:pt x="28" y="88"/>
                    <a:pt x="28" y="88"/>
                    <a:pt x="28" y="88"/>
                  </a:cubicBezTo>
                  <a:cubicBezTo>
                    <a:pt x="26" y="89"/>
                    <a:pt x="26" y="89"/>
                    <a:pt x="26" y="89"/>
                  </a:cubicBezTo>
                  <a:cubicBezTo>
                    <a:pt x="28" y="88"/>
                    <a:pt x="28" y="88"/>
                    <a:pt x="28" y="88"/>
                  </a:cubicBezTo>
                  <a:cubicBezTo>
                    <a:pt x="28" y="88"/>
                    <a:pt x="28" y="88"/>
                    <a:pt x="28" y="88"/>
                  </a:cubicBezTo>
                  <a:cubicBezTo>
                    <a:pt x="26" y="89"/>
                    <a:pt x="26" y="89"/>
                    <a:pt x="26" y="89"/>
                  </a:cubicBezTo>
                  <a:cubicBezTo>
                    <a:pt x="28" y="88"/>
                    <a:pt x="28" y="88"/>
                    <a:pt x="28" y="88"/>
                  </a:cubicBezTo>
                  <a:cubicBezTo>
                    <a:pt x="28" y="87"/>
                    <a:pt x="25" y="84"/>
                    <a:pt x="22" y="79"/>
                  </a:cubicBezTo>
                  <a:cubicBezTo>
                    <a:pt x="19" y="74"/>
                    <a:pt x="16" y="66"/>
                    <a:pt x="16" y="59"/>
                  </a:cubicBezTo>
                  <a:cubicBezTo>
                    <a:pt x="16" y="55"/>
                    <a:pt x="17" y="50"/>
                    <a:pt x="19" y="46"/>
                  </a:cubicBezTo>
                  <a:cubicBezTo>
                    <a:pt x="20" y="41"/>
                    <a:pt x="24" y="36"/>
                    <a:pt x="29" y="31"/>
                  </a:cubicBezTo>
                  <a:cubicBezTo>
                    <a:pt x="23" y="25"/>
                    <a:pt x="23" y="25"/>
                    <a:pt x="23" y="25"/>
                  </a:cubicBezTo>
                  <a:cubicBezTo>
                    <a:pt x="20" y="33"/>
                    <a:pt x="20" y="33"/>
                    <a:pt x="20" y="33"/>
                  </a:cubicBezTo>
                  <a:cubicBezTo>
                    <a:pt x="174" y="96"/>
                    <a:pt x="174" y="96"/>
                    <a:pt x="174" y="96"/>
                  </a:cubicBezTo>
                  <a:cubicBezTo>
                    <a:pt x="465" y="17"/>
                    <a:pt x="465" y="17"/>
                    <a:pt x="465" y="17"/>
                  </a:cubicBezTo>
                  <a:cubicBezTo>
                    <a:pt x="469" y="15"/>
                    <a:pt x="472" y="11"/>
                    <a:pt x="470" y="7"/>
                  </a:cubicBezTo>
                  <a:cubicBezTo>
                    <a:pt x="469" y="2"/>
                    <a:pt x="465" y="0"/>
                    <a:pt x="461" y="1"/>
                  </a:cubicBezTo>
                  <a:cubicBezTo>
                    <a:pt x="175" y="79"/>
                    <a:pt x="175" y="79"/>
                    <a:pt x="175" y="79"/>
                  </a:cubicBezTo>
                  <a:cubicBezTo>
                    <a:pt x="21" y="16"/>
                    <a:pt x="21" y="16"/>
                    <a:pt x="21" y="16"/>
                  </a:cubicBezTo>
                  <a:cubicBezTo>
                    <a:pt x="17" y="20"/>
                    <a:pt x="17" y="20"/>
                    <a:pt x="17" y="20"/>
                  </a:cubicBezTo>
                  <a:cubicBezTo>
                    <a:pt x="11" y="26"/>
                    <a:pt x="6" y="33"/>
                    <a:pt x="4" y="40"/>
                  </a:cubicBezTo>
                  <a:cubicBezTo>
                    <a:pt x="1" y="46"/>
                    <a:pt x="0" y="53"/>
                    <a:pt x="0" y="59"/>
                  </a:cubicBezTo>
                  <a:cubicBezTo>
                    <a:pt x="0" y="71"/>
                    <a:pt x="4" y="81"/>
                    <a:pt x="8" y="87"/>
                  </a:cubicBezTo>
                  <a:cubicBezTo>
                    <a:pt x="12" y="94"/>
                    <a:pt x="16" y="98"/>
                    <a:pt x="16" y="99"/>
                  </a:cubicBezTo>
                  <a:cubicBezTo>
                    <a:pt x="18" y="100"/>
                    <a:pt x="18" y="100"/>
                    <a:pt x="18" y="100"/>
                  </a:cubicBezTo>
                  <a:cubicBezTo>
                    <a:pt x="174" y="160"/>
                    <a:pt x="174" y="160"/>
                    <a:pt x="174" y="160"/>
                  </a:cubicBezTo>
                  <a:cubicBezTo>
                    <a:pt x="464" y="76"/>
                    <a:pt x="464" y="76"/>
                    <a:pt x="464" y="76"/>
                  </a:cubicBezTo>
                  <a:cubicBezTo>
                    <a:pt x="468" y="74"/>
                    <a:pt x="470" y="70"/>
                    <a:pt x="469" y="66"/>
                  </a:cubicBezTo>
                  <a:cubicBezTo>
                    <a:pt x="468" y="61"/>
                    <a:pt x="463" y="59"/>
                    <a:pt x="459" y="60"/>
                  </a:cubicBezTo>
                  <a:close/>
                </a:path>
              </a:pathLst>
            </a:custGeom>
            <a:solidFill>
              <a:srgbClr val="334C5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78"/>
            <p:cNvSpPr/>
            <p:nvPr userDrawn="1"/>
          </p:nvSpPr>
          <p:spPr bwMode="auto">
            <a:xfrm>
              <a:off x="943362" y="3076987"/>
              <a:ext cx="816793" cy="209434"/>
            </a:xfrm>
            <a:custGeom>
              <a:avLst/>
              <a:gdLst>
                <a:gd name="T0" fmla="*/ 0 w 78"/>
                <a:gd name="T1" fmla="*/ 9 h 20"/>
                <a:gd name="T2" fmla="*/ 44 w 78"/>
                <a:gd name="T3" fmla="*/ 0 h 20"/>
                <a:gd name="T4" fmla="*/ 78 w 78"/>
                <a:gd name="T5" fmla="*/ 6 h 20"/>
                <a:gd name="T6" fmla="*/ 28 w 78"/>
                <a:gd name="T7" fmla="*/ 20 h 20"/>
                <a:gd name="T8" fmla="*/ 0 w 78"/>
                <a:gd name="T9" fmla="*/ 9 h 20"/>
              </a:gdLst>
              <a:ahLst/>
              <a:cxnLst>
                <a:cxn ang="0">
                  <a:pos x="T0" y="T1"/>
                </a:cxn>
                <a:cxn ang="0">
                  <a:pos x="T2" y="T3"/>
                </a:cxn>
                <a:cxn ang="0">
                  <a:pos x="T4" y="T5"/>
                </a:cxn>
                <a:cxn ang="0">
                  <a:pos x="T6" y="T7"/>
                </a:cxn>
                <a:cxn ang="0">
                  <a:pos x="T8" y="T9"/>
                </a:cxn>
              </a:cxnLst>
              <a:rect l="0" t="0" r="r" b="b"/>
              <a:pathLst>
                <a:path w="78" h="20">
                  <a:moveTo>
                    <a:pt x="0" y="9"/>
                  </a:moveTo>
                  <a:lnTo>
                    <a:pt x="44" y="0"/>
                  </a:lnTo>
                  <a:lnTo>
                    <a:pt x="78" y="6"/>
                  </a:lnTo>
                  <a:lnTo>
                    <a:pt x="28" y="20"/>
                  </a:lnTo>
                  <a:lnTo>
                    <a:pt x="0" y="9"/>
                  </a:lnTo>
                  <a:close/>
                </a:path>
              </a:pathLst>
            </a:custGeom>
            <a:solidFill>
              <a:srgbClr val="334C5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79"/>
            <p:cNvSpPr/>
            <p:nvPr userDrawn="1"/>
          </p:nvSpPr>
          <p:spPr bwMode="auto">
            <a:xfrm>
              <a:off x="964305" y="2972270"/>
              <a:ext cx="806321" cy="240849"/>
            </a:xfrm>
            <a:custGeom>
              <a:avLst/>
              <a:gdLst>
                <a:gd name="T0" fmla="*/ 432 w 434"/>
                <a:gd name="T1" fmla="*/ 64 h 135"/>
                <a:gd name="T2" fmla="*/ 209 w 434"/>
                <a:gd name="T3" fmla="*/ 135 h 135"/>
                <a:gd name="T4" fmla="*/ 20 w 434"/>
                <a:gd name="T5" fmla="*/ 88 h 135"/>
                <a:gd name="T6" fmla="*/ 25 w 434"/>
                <a:gd name="T7" fmla="*/ 27 h 135"/>
                <a:gd name="T8" fmla="*/ 207 w 434"/>
                <a:gd name="T9" fmla="*/ 72 h 135"/>
                <a:gd name="T10" fmla="*/ 434 w 434"/>
                <a:gd name="T11" fmla="*/ 0 h 135"/>
                <a:gd name="T12" fmla="*/ 432 w 434"/>
                <a:gd name="T13" fmla="*/ 64 h 135"/>
              </a:gdLst>
              <a:ahLst/>
              <a:cxnLst>
                <a:cxn ang="0">
                  <a:pos x="T0" y="T1"/>
                </a:cxn>
                <a:cxn ang="0">
                  <a:pos x="T2" y="T3"/>
                </a:cxn>
                <a:cxn ang="0">
                  <a:pos x="T4" y="T5"/>
                </a:cxn>
                <a:cxn ang="0">
                  <a:pos x="T6" y="T7"/>
                </a:cxn>
                <a:cxn ang="0">
                  <a:pos x="T8" y="T9"/>
                </a:cxn>
                <a:cxn ang="0">
                  <a:pos x="T10" y="T11"/>
                </a:cxn>
                <a:cxn ang="0">
                  <a:pos x="T12" y="T13"/>
                </a:cxn>
              </a:cxnLst>
              <a:rect l="0" t="0" r="r" b="b"/>
              <a:pathLst>
                <a:path w="434" h="135">
                  <a:moveTo>
                    <a:pt x="432" y="64"/>
                  </a:moveTo>
                  <a:cubicBezTo>
                    <a:pt x="209" y="135"/>
                    <a:pt x="209" y="135"/>
                    <a:pt x="209" y="135"/>
                  </a:cubicBezTo>
                  <a:cubicBezTo>
                    <a:pt x="20" y="88"/>
                    <a:pt x="20" y="88"/>
                    <a:pt x="20" y="88"/>
                  </a:cubicBezTo>
                  <a:cubicBezTo>
                    <a:pt x="20" y="88"/>
                    <a:pt x="0" y="53"/>
                    <a:pt x="25" y="27"/>
                  </a:cubicBezTo>
                  <a:cubicBezTo>
                    <a:pt x="207" y="72"/>
                    <a:pt x="207" y="72"/>
                    <a:pt x="207" y="72"/>
                  </a:cubicBezTo>
                  <a:cubicBezTo>
                    <a:pt x="434" y="0"/>
                    <a:pt x="434" y="0"/>
                    <a:pt x="434" y="0"/>
                  </a:cubicBezTo>
                  <a:cubicBezTo>
                    <a:pt x="434" y="0"/>
                    <a:pt x="416" y="23"/>
                    <a:pt x="432" y="6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80"/>
            <p:cNvSpPr/>
            <p:nvPr userDrawn="1"/>
          </p:nvSpPr>
          <p:spPr bwMode="auto">
            <a:xfrm>
              <a:off x="995720" y="2972270"/>
              <a:ext cx="774906" cy="157076"/>
            </a:xfrm>
            <a:custGeom>
              <a:avLst/>
              <a:gdLst>
                <a:gd name="T0" fmla="*/ 0 w 74"/>
                <a:gd name="T1" fmla="*/ 7 h 15"/>
                <a:gd name="T2" fmla="*/ 33 w 74"/>
                <a:gd name="T3" fmla="*/ 15 h 15"/>
                <a:gd name="T4" fmla="*/ 74 w 74"/>
                <a:gd name="T5" fmla="*/ 2 h 15"/>
                <a:gd name="T6" fmla="*/ 72 w 74"/>
                <a:gd name="T7" fmla="*/ 0 h 15"/>
                <a:gd name="T8" fmla="*/ 64 w 74"/>
                <a:gd name="T9" fmla="*/ 0 h 15"/>
                <a:gd name="T10" fmla="*/ 5 w 74"/>
                <a:gd name="T11" fmla="*/ 1 h 15"/>
                <a:gd name="T12" fmla="*/ 0 w 74"/>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74" h="15">
                  <a:moveTo>
                    <a:pt x="0" y="7"/>
                  </a:moveTo>
                  <a:lnTo>
                    <a:pt x="33" y="15"/>
                  </a:lnTo>
                  <a:lnTo>
                    <a:pt x="74" y="2"/>
                  </a:lnTo>
                  <a:lnTo>
                    <a:pt x="72" y="0"/>
                  </a:lnTo>
                  <a:lnTo>
                    <a:pt x="64" y="0"/>
                  </a:lnTo>
                  <a:lnTo>
                    <a:pt x="5" y="1"/>
                  </a:lnTo>
                  <a:lnTo>
                    <a:pt x="0" y="7"/>
                  </a:lnTo>
                  <a:close/>
                </a:path>
              </a:pathLst>
            </a:custGeom>
            <a:solidFill>
              <a:srgbClr val="F0E1B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81"/>
            <p:cNvSpPr/>
            <p:nvPr userDrawn="1"/>
          </p:nvSpPr>
          <p:spPr bwMode="auto">
            <a:xfrm>
              <a:off x="995720" y="2972270"/>
              <a:ext cx="774906" cy="157076"/>
            </a:xfrm>
            <a:custGeom>
              <a:avLst/>
              <a:gdLst>
                <a:gd name="T0" fmla="*/ 0 w 74"/>
                <a:gd name="T1" fmla="*/ 7 h 15"/>
                <a:gd name="T2" fmla="*/ 33 w 74"/>
                <a:gd name="T3" fmla="*/ 15 h 15"/>
                <a:gd name="T4" fmla="*/ 74 w 74"/>
                <a:gd name="T5" fmla="*/ 2 h 15"/>
                <a:gd name="T6" fmla="*/ 72 w 74"/>
                <a:gd name="T7" fmla="*/ 0 h 15"/>
                <a:gd name="T8" fmla="*/ 64 w 74"/>
                <a:gd name="T9" fmla="*/ 0 h 15"/>
                <a:gd name="T10" fmla="*/ 5 w 74"/>
                <a:gd name="T11" fmla="*/ 1 h 15"/>
              </a:gdLst>
              <a:ahLst/>
              <a:cxnLst>
                <a:cxn ang="0">
                  <a:pos x="T0" y="T1"/>
                </a:cxn>
                <a:cxn ang="0">
                  <a:pos x="T2" y="T3"/>
                </a:cxn>
                <a:cxn ang="0">
                  <a:pos x="T4" y="T5"/>
                </a:cxn>
                <a:cxn ang="0">
                  <a:pos x="T6" y="T7"/>
                </a:cxn>
                <a:cxn ang="0">
                  <a:pos x="T8" y="T9"/>
                </a:cxn>
                <a:cxn ang="0">
                  <a:pos x="T10" y="T11"/>
                </a:cxn>
              </a:cxnLst>
              <a:rect l="0" t="0" r="r" b="b"/>
              <a:pathLst>
                <a:path w="74" h="15">
                  <a:moveTo>
                    <a:pt x="0" y="7"/>
                  </a:moveTo>
                  <a:lnTo>
                    <a:pt x="33" y="15"/>
                  </a:lnTo>
                  <a:lnTo>
                    <a:pt x="74" y="2"/>
                  </a:lnTo>
                  <a:lnTo>
                    <a:pt x="72" y="0"/>
                  </a:lnTo>
                  <a:lnTo>
                    <a:pt x="64" y="0"/>
                  </a:lnTo>
                  <a:lnTo>
                    <a:pt x="5" y="1"/>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82"/>
            <p:cNvSpPr/>
            <p:nvPr userDrawn="1"/>
          </p:nvSpPr>
          <p:spPr bwMode="auto">
            <a:xfrm>
              <a:off x="1341287" y="3087458"/>
              <a:ext cx="10472" cy="136132"/>
            </a:xfrm>
            <a:custGeom>
              <a:avLst/>
              <a:gdLst>
                <a:gd name="T0" fmla="*/ 5 w 9"/>
                <a:gd name="T1" fmla="*/ 0 h 69"/>
                <a:gd name="T2" fmla="*/ 0 w 9"/>
                <a:gd name="T3" fmla="*/ 30 h 69"/>
                <a:gd name="T4" fmla="*/ 6 w 9"/>
                <a:gd name="T5" fmla="*/ 69 h 69"/>
                <a:gd name="T6" fmla="*/ 9 w 9"/>
                <a:gd name="T7" fmla="*/ 68 h 69"/>
                <a:gd name="T8" fmla="*/ 3 w 9"/>
                <a:gd name="T9" fmla="*/ 30 h 69"/>
                <a:gd name="T10" fmla="*/ 5 w 9"/>
                <a:gd name="T11" fmla="*/ 9 h 69"/>
                <a:gd name="T12" fmla="*/ 7 w 9"/>
                <a:gd name="T13" fmla="*/ 3 h 69"/>
                <a:gd name="T14" fmla="*/ 8 w 9"/>
                <a:gd name="T15" fmla="*/ 2 h 69"/>
                <a:gd name="T16" fmla="*/ 8 w 9"/>
                <a:gd name="T17" fmla="*/ 1 h 69"/>
                <a:gd name="T18" fmla="*/ 8 w 9"/>
                <a:gd name="T19" fmla="*/ 1 h 69"/>
                <a:gd name="T20" fmla="*/ 5 w 9"/>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9">
                  <a:moveTo>
                    <a:pt x="5" y="0"/>
                  </a:moveTo>
                  <a:cubicBezTo>
                    <a:pt x="5" y="0"/>
                    <a:pt x="0" y="11"/>
                    <a:pt x="0" y="30"/>
                  </a:cubicBezTo>
                  <a:cubicBezTo>
                    <a:pt x="0" y="40"/>
                    <a:pt x="1" y="53"/>
                    <a:pt x="6" y="69"/>
                  </a:cubicBezTo>
                  <a:cubicBezTo>
                    <a:pt x="9" y="68"/>
                    <a:pt x="9" y="68"/>
                    <a:pt x="9" y="68"/>
                  </a:cubicBezTo>
                  <a:cubicBezTo>
                    <a:pt x="4" y="53"/>
                    <a:pt x="3" y="40"/>
                    <a:pt x="3" y="30"/>
                  </a:cubicBezTo>
                  <a:cubicBezTo>
                    <a:pt x="3" y="21"/>
                    <a:pt x="4" y="13"/>
                    <a:pt x="5" y="9"/>
                  </a:cubicBezTo>
                  <a:cubicBezTo>
                    <a:pt x="6" y="6"/>
                    <a:pt x="7" y="4"/>
                    <a:pt x="7" y="3"/>
                  </a:cubicBezTo>
                  <a:cubicBezTo>
                    <a:pt x="7" y="3"/>
                    <a:pt x="7" y="2"/>
                    <a:pt x="8" y="2"/>
                  </a:cubicBezTo>
                  <a:cubicBezTo>
                    <a:pt x="8" y="1"/>
                    <a:pt x="8" y="1"/>
                    <a:pt x="8" y="1"/>
                  </a:cubicBezTo>
                  <a:cubicBezTo>
                    <a:pt x="8" y="1"/>
                    <a:pt x="8" y="1"/>
                    <a:pt x="8" y="1"/>
                  </a:cubicBezTo>
                  <a:cubicBezTo>
                    <a:pt x="5" y="0"/>
                    <a:pt x="5" y="0"/>
                    <a:pt x="5" y="0"/>
                  </a:cubicBezTo>
                  <a:close/>
                </a:path>
              </a:pathLst>
            </a:custGeom>
            <a:solidFill>
              <a:srgbClr val="F0E1B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83"/>
            <p:cNvSpPr/>
            <p:nvPr userDrawn="1"/>
          </p:nvSpPr>
          <p:spPr bwMode="auto">
            <a:xfrm>
              <a:off x="974777" y="2951326"/>
              <a:ext cx="806321" cy="282736"/>
            </a:xfrm>
            <a:custGeom>
              <a:avLst/>
              <a:gdLst>
                <a:gd name="T0" fmla="*/ 428 w 439"/>
                <a:gd name="T1" fmla="*/ 2 h 153"/>
                <a:gd name="T2" fmla="*/ 203 w 439"/>
                <a:gd name="T3" fmla="*/ 72 h 153"/>
                <a:gd name="T4" fmla="*/ 19 w 439"/>
                <a:gd name="T5" fmla="*/ 27 h 153"/>
                <a:gd name="T6" fmla="*/ 16 w 439"/>
                <a:gd name="T7" fmla="*/ 30 h 153"/>
                <a:gd name="T8" fmla="*/ 4 w 439"/>
                <a:gd name="T9" fmla="*/ 49 h 153"/>
                <a:gd name="T10" fmla="*/ 0 w 439"/>
                <a:gd name="T11" fmla="*/ 68 h 153"/>
                <a:gd name="T12" fmla="*/ 5 w 439"/>
                <a:gd name="T13" fmla="*/ 91 h 153"/>
                <a:gd name="T14" fmla="*/ 9 w 439"/>
                <a:gd name="T15" fmla="*/ 101 h 153"/>
                <a:gd name="T16" fmla="*/ 11 w 439"/>
                <a:gd name="T17" fmla="*/ 104 h 153"/>
                <a:gd name="T18" fmla="*/ 205 w 439"/>
                <a:gd name="T19" fmla="*/ 153 h 153"/>
                <a:gd name="T20" fmla="*/ 430 w 439"/>
                <a:gd name="T21" fmla="*/ 81 h 153"/>
                <a:gd name="T22" fmla="*/ 435 w 439"/>
                <a:gd name="T23" fmla="*/ 71 h 153"/>
                <a:gd name="T24" fmla="*/ 425 w 439"/>
                <a:gd name="T25" fmla="*/ 65 h 153"/>
                <a:gd name="T26" fmla="*/ 205 w 439"/>
                <a:gd name="T27" fmla="*/ 136 h 153"/>
                <a:gd name="T28" fmla="*/ 18 w 439"/>
                <a:gd name="T29" fmla="*/ 89 h 153"/>
                <a:gd name="T30" fmla="*/ 16 w 439"/>
                <a:gd name="T31" fmla="*/ 97 h 153"/>
                <a:gd name="T32" fmla="*/ 23 w 439"/>
                <a:gd name="T33" fmla="*/ 93 h 153"/>
                <a:gd name="T34" fmla="*/ 20 w 439"/>
                <a:gd name="T35" fmla="*/ 95 h 153"/>
                <a:gd name="T36" fmla="*/ 23 w 439"/>
                <a:gd name="T37" fmla="*/ 93 h 153"/>
                <a:gd name="T38" fmla="*/ 23 w 439"/>
                <a:gd name="T39" fmla="*/ 93 h 153"/>
                <a:gd name="T40" fmla="*/ 20 w 439"/>
                <a:gd name="T41" fmla="*/ 95 h 153"/>
                <a:gd name="T42" fmla="*/ 23 w 439"/>
                <a:gd name="T43" fmla="*/ 93 h 153"/>
                <a:gd name="T44" fmla="*/ 20 w 439"/>
                <a:gd name="T45" fmla="*/ 86 h 153"/>
                <a:gd name="T46" fmla="*/ 16 w 439"/>
                <a:gd name="T47" fmla="*/ 68 h 153"/>
                <a:gd name="T48" fmla="*/ 19 w 439"/>
                <a:gd name="T49" fmla="*/ 55 h 153"/>
                <a:gd name="T50" fmla="*/ 27 w 439"/>
                <a:gd name="T51" fmla="*/ 42 h 153"/>
                <a:gd name="T52" fmla="*/ 21 w 439"/>
                <a:gd name="T53" fmla="*/ 36 h 153"/>
                <a:gd name="T54" fmla="*/ 19 w 439"/>
                <a:gd name="T55" fmla="*/ 44 h 153"/>
                <a:gd name="T56" fmla="*/ 204 w 439"/>
                <a:gd name="T57" fmla="*/ 89 h 153"/>
                <a:gd name="T58" fmla="*/ 432 w 439"/>
                <a:gd name="T59" fmla="*/ 17 h 153"/>
                <a:gd name="T60" fmla="*/ 438 w 439"/>
                <a:gd name="T61" fmla="*/ 7 h 153"/>
                <a:gd name="T62" fmla="*/ 428 w 439"/>
                <a:gd name="T63" fmla="*/ 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9" h="153">
                  <a:moveTo>
                    <a:pt x="428" y="2"/>
                  </a:moveTo>
                  <a:cubicBezTo>
                    <a:pt x="203" y="72"/>
                    <a:pt x="203" y="72"/>
                    <a:pt x="203" y="72"/>
                  </a:cubicBezTo>
                  <a:cubicBezTo>
                    <a:pt x="19" y="27"/>
                    <a:pt x="19" y="27"/>
                    <a:pt x="19" y="27"/>
                  </a:cubicBezTo>
                  <a:cubicBezTo>
                    <a:pt x="16" y="30"/>
                    <a:pt x="16" y="30"/>
                    <a:pt x="16" y="30"/>
                  </a:cubicBezTo>
                  <a:cubicBezTo>
                    <a:pt x="10" y="36"/>
                    <a:pt x="6" y="43"/>
                    <a:pt x="4" y="49"/>
                  </a:cubicBezTo>
                  <a:cubicBezTo>
                    <a:pt x="1" y="56"/>
                    <a:pt x="0" y="62"/>
                    <a:pt x="0" y="68"/>
                  </a:cubicBezTo>
                  <a:cubicBezTo>
                    <a:pt x="0" y="77"/>
                    <a:pt x="3" y="85"/>
                    <a:pt x="5" y="91"/>
                  </a:cubicBezTo>
                  <a:cubicBezTo>
                    <a:pt x="7" y="97"/>
                    <a:pt x="9" y="101"/>
                    <a:pt x="9" y="101"/>
                  </a:cubicBezTo>
                  <a:cubicBezTo>
                    <a:pt x="11" y="104"/>
                    <a:pt x="11" y="104"/>
                    <a:pt x="11" y="104"/>
                  </a:cubicBezTo>
                  <a:cubicBezTo>
                    <a:pt x="205" y="153"/>
                    <a:pt x="205" y="153"/>
                    <a:pt x="205" y="153"/>
                  </a:cubicBezTo>
                  <a:cubicBezTo>
                    <a:pt x="430" y="81"/>
                    <a:pt x="430" y="81"/>
                    <a:pt x="430" y="81"/>
                  </a:cubicBezTo>
                  <a:cubicBezTo>
                    <a:pt x="434" y="79"/>
                    <a:pt x="437" y="75"/>
                    <a:pt x="435" y="71"/>
                  </a:cubicBezTo>
                  <a:cubicBezTo>
                    <a:pt x="434" y="66"/>
                    <a:pt x="429" y="64"/>
                    <a:pt x="425" y="65"/>
                  </a:cubicBezTo>
                  <a:cubicBezTo>
                    <a:pt x="205" y="136"/>
                    <a:pt x="205" y="136"/>
                    <a:pt x="205" y="136"/>
                  </a:cubicBezTo>
                  <a:cubicBezTo>
                    <a:pt x="18" y="89"/>
                    <a:pt x="18" y="89"/>
                    <a:pt x="18" y="89"/>
                  </a:cubicBezTo>
                  <a:cubicBezTo>
                    <a:pt x="16" y="97"/>
                    <a:pt x="16" y="97"/>
                    <a:pt x="16" y="97"/>
                  </a:cubicBezTo>
                  <a:cubicBezTo>
                    <a:pt x="23" y="93"/>
                    <a:pt x="23" y="93"/>
                    <a:pt x="23" y="93"/>
                  </a:cubicBezTo>
                  <a:cubicBezTo>
                    <a:pt x="20" y="95"/>
                    <a:pt x="20" y="95"/>
                    <a:pt x="20" y="95"/>
                  </a:cubicBezTo>
                  <a:cubicBezTo>
                    <a:pt x="23" y="93"/>
                    <a:pt x="23" y="93"/>
                    <a:pt x="23" y="93"/>
                  </a:cubicBezTo>
                  <a:cubicBezTo>
                    <a:pt x="23" y="93"/>
                    <a:pt x="23" y="93"/>
                    <a:pt x="23" y="93"/>
                  </a:cubicBezTo>
                  <a:cubicBezTo>
                    <a:pt x="20" y="95"/>
                    <a:pt x="20" y="95"/>
                    <a:pt x="20" y="95"/>
                  </a:cubicBezTo>
                  <a:cubicBezTo>
                    <a:pt x="23" y="93"/>
                    <a:pt x="23" y="93"/>
                    <a:pt x="23" y="93"/>
                  </a:cubicBezTo>
                  <a:cubicBezTo>
                    <a:pt x="23" y="93"/>
                    <a:pt x="21" y="90"/>
                    <a:pt x="20" y="86"/>
                  </a:cubicBezTo>
                  <a:cubicBezTo>
                    <a:pt x="18" y="81"/>
                    <a:pt x="16" y="75"/>
                    <a:pt x="16" y="68"/>
                  </a:cubicBezTo>
                  <a:cubicBezTo>
                    <a:pt x="16" y="64"/>
                    <a:pt x="17" y="59"/>
                    <a:pt x="19" y="55"/>
                  </a:cubicBezTo>
                  <a:cubicBezTo>
                    <a:pt x="20" y="50"/>
                    <a:pt x="23" y="46"/>
                    <a:pt x="27" y="42"/>
                  </a:cubicBezTo>
                  <a:cubicBezTo>
                    <a:pt x="21" y="36"/>
                    <a:pt x="21" y="36"/>
                    <a:pt x="21" y="36"/>
                  </a:cubicBezTo>
                  <a:cubicBezTo>
                    <a:pt x="19" y="44"/>
                    <a:pt x="19" y="44"/>
                    <a:pt x="19" y="44"/>
                  </a:cubicBezTo>
                  <a:cubicBezTo>
                    <a:pt x="204" y="89"/>
                    <a:pt x="204" y="89"/>
                    <a:pt x="204" y="89"/>
                  </a:cubicBezTo>
                  <a:cubicBezTo>
                    <a:pt x="432" y="17"/>
                    <a:pt x="432" y="17"/>
                    <a:pt x="432" y="17"/>
                  </a:cubicBezTo>
                  <a:cubicBezTo>
                    <a:pt x="437" y="16"/>
                    <a:pt x="439" y="11"/>
                    <a:pt x="438" y="7"/>
                  </a:cubicBezTo>
                  <a:cubicBezTo>
                    <a:pt x="436" y="3"/>
                    <a:pt x="432" y="0"/>
                    <a:pt x="428" y="2"/>
                  </a:cubicBezTo>
                  <a:close/>
                </a:path>
              </a:pathLst>
            </a:custGeom>
            <a:solidFill>
              <a:srgbClr val="F4563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84"/>
            <p:cNvSpPr/>
            <p:nvPr userDrawn="1"/>
          </p:nvSpPr>
          <p:spPr bwMode="auto">
            <a:xfrm>
              <a:off x="1006192" y="2909439"/>
              <a:ext cx="764434" cy="178019"/>
            </a:xfrm>
            <a:custGeom>
              <a:avLst/>
              <a:gdLst>
                <a:gd name="T0" fmla="*/ 0 w 412"/>
                <a:gd name="T1" fmla="*/ 53 h 102"/>
                <a:gd name="T2" fmla="*/ 199 w 412"/>
                <a:gd name="T3" fmla="*/ 0 h 102"/>
                <a:gd name="T4" fmla="*/ 412 w 412"/>
                <a:gd name="T5" fmla="*/ 27 h 102"/>
                <a:gd name="T6" fmla="*/ 184 w 412"/>
                <a:gd name="T7" fmla="*/ 102 h 102"/>
                <a:gd name="T8" fmla="*/ 0 w 412"/>
                <a:gd name="T9" fmla="*/ 53 h 102"/>
              </a:gdLst>
              <a:ahLst/>
              <a:cxnLst>
                <a:cxn ang="0">
                  <a:pos x="T0" y="T1"/>
                </a:cxn>
                <a:cxn ang="0">
                  <a:pos x="T2" y="T3"/>
                </a:cxn>
                <a:cxn ang="0">
                  <a:pos x="T4" y="T5"/>
                </a:cxn>
                <a:cxn ang="0">
                  <a:pos x="T6" y="T7"/>
                </a:cxn>
                <a:cxn ang="0">
                  <a:pos x="T8" y="T9"/>
                </a:cxn>
              </a:cxnLst>
              <a:rect l="0" t="0" r="r" b="b"/>
              <a:pathLst>
                <a:path w="412" h="102">
                  <a:moveTo>
                    <a:pt x="0" y="53"/>
                  </a:moveTo>
                  <a:cubicBezTo>
                    <a:pt x="0" y="53"/>
                    <a:pt x="198" y="1"/>
                    <a:pt x="199" y="0"/>
                  </a:cubicBezTo>
                  <a:cubicBezTo>
                    <a:pt x="199" y="0"/>
                    <a:pt x="412" y="27"/>
                    <a:pt x="412" y="27"/>
                  </a:cubicBezTo>
                  <a:cubicBezTo>
                    <a:pt x="184" y="102"/>
                    <a:pt x="184" y="102"/>
                    <a:pt x="184" y="102"/>
                  </a:cubicBezTo>
                  <a:cubicBezTo>
                    <a:pt x="0" y="53"/>
                    <a:pt x="0" y="53"/>
                    <a:pt x="0" y="53"/>
                  </a:cubicBezTo>
                </a:path>
              </a:pathLst>
            </a:custGeom>
            <a:solidFill>
              <a:srgbClr val="F4563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85"/>
            <p:cNvSpPr/>
            <p:nvPr userDrawn="1"/>
          </p:nvSpPr>
          <p:spPr bwMode="auto">
            <a:xfrm>
              <a:off x="943362" y="2689533"/>
              <a:ext cx="931982" cy="376982"/>
            </a:xfrm>
            <a:custGeom>
              <a:avLst/>
              <a:gdLst>
                <a:gd name="T0" fmla="*/ 0 w 505"/>
                <a:gd name="T1" fmla="*/ 60 h 208"/>
                <a:gd name="T2" fmla="*/ 242 w 505"/>
                <a:gd name="T3" fmla="*/ 0 h 208"/>
                <a:gd name="T4" fmla="*/ 463 w 505"/>
                <a:gd name="T5" fmla="*/ 32 h 208"/>
                <a:gd name="T6" fmla="*/ 463 w 505"/>
                <a:gd name="T7" fmla="*/ 133 h 208"/>
                <a:gd name="T8" fmla="*/ 273 w 505"/>
                <a:gd name="T9" fmla="*/ 208 h 208"/>
                <a:gd name="T10" fmla="*/ 0 w 505"/>
                <a:gd name="T11" fmla="*/ 60 h 208"/>
              </a:gdLst>
              <a:ahLst/>
              <a:cxnLst>
                <a:cxn ang="0">
                  <a:pos x="T0" y="T1"/>
                </a:cxn>
                <a:cxn ang="0">
                  <a:pos x="T2" y="T3"/>
                </a:cxn>
                <a:cxn ang="0">
                  <a:pos x="T4" y="T5"/>
                </a:cxn>
                <a:cxn ang="0">
                  <a:pos x="T6" y="T7"/>
                </a:cxn>
                <a:cxn ang="0">
                  <a:pos x="T8" y="T9"/>
                </a:cxn>
                <a:cxn ang="0">
                  <a:pos x="T10" y="T11"/>
                </a:cxn>
              </a:cxnLst>
              <a:rect l="0" t="0" r="r" b="b"/>
              <a:pathLst>
                <a:path w="505" h="208">
                  <a:moveTo>
                    <a:pt x="0" y="60"/>
                  </a:moveTo>
                  <a:cubicBezTo>
                    <a:pt x="242" y="0"/>
                    <a:pt x="242" y="0"/>
                    <a:pt x="242" y="0"/>
                  </a:cubicBezTo>
                  <a:cubicBezTo>
                    <a:pt x="463" y="32"/>
                    <a:pt x="463" y="32"/>
                    <a:pt x="463" y="32"/>
                  </a:cubicBezTo>
                  <a:cubicBezTo>
                    <a:pt x="463" y="32"/>
                    <a:pt x="505" y="84"/>
                    <a:pt x="463" y="133"/>
                  </a:cubicBezTo>
                  <a:cubicBezTo>
                    <a:pt x="273" y="208"/>
                    <a:pt x="273" y="208"/>
                    <a:pt x="273" y="208"/>
                  </a:cubicBezTo>
                  <a:cubicBezTo>
                    <a:pt x="0" y="60"/>
                    <a:pt x="0" y="60"/>
                    <a:pt x="0" y="60"/>
                  </a:cubicBezTo>
                </a:path>
              </a:pathLst>
            </a:custGeom>
            <a:solidFill>
              <a:srgbClr val="705A3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86"/>
            <p:cNvSpPr/>
            <p:nvPr userDrawn="1"/>
          </p:nvSpPr>
          <p:spPr bwMode="auto">
            <a:xfrm>
              <a:off x="943362" y="2804722"/>
              <a:ext cx="565472" cy="251321"/>
            </a:xfrm>
            <a:custGeom>
              <a:avLst/>
              <a:gdLst>
                <a:gd name="T0" fmla="*/ 0 w 308"/>
                <a:gd name="T1" fmla="*/ 88 h 137"/>
                <a:gd name="T2" fmla="*/ 272 w 308"/>
                <a:gd name="T3" fmla="*/ 137 h 137"/>
                <a:gd name="T4" fmla="*/ 272 w 308"/>
                <a:gd name="T5" fmla="*/ 47 h 137"/>
                <a:gd name="T6" fmla="*/ 4 w 308"/>
                <a:gd name="T7" fmla="*/ 0 h 137"/>
                <a:gd name="T8" fmla="*/ 0 w 308"/>
                <a:gd name="T9" fmla="*/ 88 h 137"/>
              </a:gdLst>
              <a:ahLst/>
              <a:cxnLst>
                <a:cxn ang="0">
                  <a:pos x="T0" y="T1"/>
                </a:cxn>
                <a:cxn ang="0">
                  <a:pos x="T2" y="T3"/>
                </a:cxn>
                <a:cxn ang="0">
                  <a:pos x="T4" y="T5"/>
                </a:cxn>
                <a:cxn ang="0">
                  <a:pos x="T6" y="T7"/>
                </a:cxn>
                <a:cxn ang="0">
                  <a:pos x="T8" y="T9"/>
                </a:cxn>
              </a:cxnLst>
              <a:rect l="0" t="0" r="r" b="b"/>
              <a:pathLst>
                <a:path w="308" h="137">
                  <a:moveTo>
                    <a:pt x="0" y="88"/>
                  </a:moveTo>
                  <a:cubicBezTo>
                    <a:pt x="272" y="137"/>
                    <a:pt x="272" y="137"/>
                    <a:pt x="272" y="137"/>
                  </a:cubicBezTo>
                  <a:cubicBezTo>
                    <a:pt x="272" y="137"/>
                    <a:pt x="308" y="95"/>
                    <a:pt x="272" y="47"/>
                  </a:cubicBezTo>
                  <a:cubicBezTo>
                    <a:pt x="4" y="0"/>
                    <a:pt x="4" y="0"/>
                    <a:pt x="4" y="0"/>
                  </a:cubicBezTo>
                  <a:cubicBezTo>
                    <a:pt x="0" y="88"/>
                    <a:pt x="0" y="88"/>
                    <a:pt x="0" y="88"/>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87"/>
            <p:cNvSpPr/>
            <p:nvPr userDrawn="1"/>
          </p:nvSpPr>
          <p:spPr bwMode="auto">
            <a:xfrm>
              <a:off x="932890" y="2794250"/>
              <a:ext cx="586415" cy="272265"/>
            </a:xfrm>
            <a:custGeom>
              <a:avLst/>
              <a:gdLst>
                <a:gd name="T0" fmla="*/ 278 w 320"/>
                <a:gd name="T1" fmla="*/ 147 h 147"/>
                <a:gd name="T2" fmla="*/ 277 w 320"/>
                <a:gd name="T3" fmla="*/ 147 h 147"/>
                <a:gd name="T4" fmla="*/ 5 w 320"/>
                <a:gd name="T5" fmla="*/ 98 h 147"/>
                <a:gd name="T6" fmla="*/ 1 w 320"/>
                <a:gd name="T7" fmla="*/ 92 h 147"/>
                <a:gd name="T8" fmla="*/ 7 w 320"/>
                <a:gd name="T9" fmla="*/ 88 h 147"/>
                <a:gd name="T10" fmla="*/ 276 w 320"/>
                <a:gd name="T11" fmla="*/ 136 h 147"/>
                <a:gd name="T12" fmla="*/ 275 w 320"/>
                <a:gd name="T13" fmla="*/ 57 h 147"/>
                <a:gd name="T14" fmla="*/ 9 w 320"/>
                <a:gd name="T15" fmla="*/ 11 h 147"/>
                <a:gd name="T16" fmla="*/ 5 w 320"/>
                <a:gd name="T17" fmla="*/ 5 h 147"/>
                <a:gd name="T18" fmla="*/ 11 w 320"/>
                <a:gd name="T19" fmla="*/ 0 h 147"/>
                <a:gd name="T20" fmla="*/ 279 w 320"/>
                <a:gd name="T21" fmla="*/ 47 h 147"/>
                <a:gd name="T22" fmla="*/ 282 w 320"/>
                <a:gd name="T23" fmla="*/ 49 h 147"/>
                <a:gd name="T24" fmla="*/ 282 w 320"/>
                <a:gd name="T25" fmla="*/ 145 h 147"/>
                <a:gd name="T26" fmla="*/ 278 w 320"/>
                <a:gd name="T2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0" h="147">
                  <a:moveTo>
                    <a:pt x="278" y="147"/>
                  </a:moveTo>
                  <a:cubicBezTo>
                    <a:pt x="277" y="147"/>
                    <a:pt x="277" y="147"/>
                    <a:pt x="277" y="147"/>
                  </a:cubicBezTo>
                  <a:cubicBezTo>
                    <a:pt x="5" y="98"/>
                    <a:pt x="5" y="98"/>
                    <a:pt x="5" y="98"/>
                  </a:cubicBezTo>
                  <a:cubicBezTo>
                    <a:pt x="2" y="98"/>
                    <a:pt x="0" y="95"/>
                    <a:pt x="1" y="92"/>
                  </a:cubicBezTo>
                  <a:cubicBezTo>
                    <a:pt x="1" y="89"/>
                    <a:pt x="4" y="88"/>
                    <a:pt x="7" y="88"/>
                  </a:cubicBezTo>
                  <a:cubicBezTo>
                    <a:pt x="276" y="136"/>
                    <a:pt x="276" y="136"/>
                    <a:pt x="276" y="136"/>
                  </a:cubicBezTo>
                  <a:cubicBezTo>
                    <a:pt x="282" y="127"/>
                    <a:pt x="302" y="95"/>
                    <a:pt x="275" y="57"/>
                  </a:cubicBezTo>
                  <a:cubicBezTo>
                    <a:pt x="9" y="11"/>
                    <a:pt x="9" y="11"/>
                    <a:pt x="9" y="11"/>
                  </a:cubicBezTo>
                  <a:cubicBezTo>
                    <a:pt x="6" y="10"/>
                    <a:pt x="4" y="7"/>
                    <a:pt x="5" y="5"/>
                  </a:cubicBezTo>
                  <a:cubicBezTo>
                    <a:pt x="5" y="2"/>
                    <a:pt x="8" y="0"/>
                    <a:pt x="11" y="0"/>
                  </a:cubicBezTo>
                  <a:cubicBezTo>
                    <a:pt x="279" y="47"/>
                    <a:pt x="279" y="47"/>
                    <a:pt x="279" y="47"/>
                  </a:cubicBezTo>
                  <a:cubicBezTo>
                    <a:pt x="280" y="47"/>
                    <a:pt x="281" y="48"/>
                    <a:pt x="282" y="49"/>
                  </a:cubicBezTo>
                  <a:cubicBezTo>
                    <a:pt x="320" y="100"/>
                    <a:pt x="282" y="145"/>
                    <a:pt x="282" y="145"/>
                  </a:cubicBezTo>
                  <a:cubicBezTo>
                    <a:pt x="281" y="147"/>
                    <a:pt x="279" y="147"/>
                    <a:pt x="278" y="147"/>
                  </a:cubicBezTo>
                </a:path>
              </a:pathLst>
            </a:custGeom>
            <a:solidFill>
              <a:srgbClr val="705A3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77" name="Picture 88"/>
            <p:cNvPicPr>
              <a:picLocks noChangeAspect="1" noChangeArrowheads="1"/>
            </p:cNvPicPr>
            <p:nvPr userDrawn="1"/>
          </p:nvPicPr>
          <p:blipFill>
            <a:blip r:embed="rId2" cstate="print"/>
            <a:srcRect/>
            <a:stretch>
              <a:fillRect/>
            </a:stretch>
          </p:blipFill>
          <p:spPr bwMode="auto">
            <a:xfrm>
              <a:off x="901475" y="2616231"/>
              <a:ext cx="900566" cy="335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 name="Picture 89"/>
            <p:cNvPicPr>
              <a:picLocks noChangeAspect="1" noChangeArrowheads="1"/>
            </p:cNvPicPr>
            <p:nvPr userDrawn="1"/>
          </p:nvPicPr>
          <p:blipFill>
            <a:blip r:embed="rId3" cstate="print"/>
            <a:srcRect/>
            <a:stretch>
              <a:fillRect/>
            </a:stretch>
          </p:blipFill>
          <p:spPr bwMode="auto">
            <a:xfrm>
              <a:off x="1466947" y="2825666"/>
              <a:ext cx="335095" cy="125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9" name="Picture 90"/>
            <p:cNvPicPr>
              <a:picLocks noChangeAspect="1" noChangeArrowheads="1"/>
            </p:cNvPicPr>
            <p:nvPr userDrawn="1"/>
          </p:nvPicPr>
          <p:blipFill>
            <a:blip r:embed="rId4" cstate="print"/>
            <a:srcRect/>
            <a:stretch>
              <a:fillRect/>
            </a:stretch>
          </p:blipFill>
          <p:spPr bwMode="auto">
            <a:xfrm>
              <a:off x="943362" y="2867552"/>
              <a:ext cx="513113" cy="83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 name="Picture 91"/>
            <p:cNvPicPr>
              <a:picLocks noChangeAspect="1" noChangeArrowheads="1"/>
            </p:cNvPicPr>
            <p:nvPr userDrawn="1"/>
          </p:nvPicPr>
          <p:blipFill>
            <a:blip r:embed="rId5" cstate="print"/>
            <a:srcRect/>
            <a:stretch>
              <a:fillRect/>
            </a:stretch>
          </p:blipFill>
          <p:spPr bwMode="auto">
            <a:xfrm>
              <a:off x="1446004" y="2909439"/>
              <a:ext cx="31415" cy="41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 name="Freeform 92"/>
            <p:cNvSpPr/>
            <p:nvPr userDrawn="1"/>
          </p:nvSpPr>
          <p:spPr bwMode="auto">
            <a:xfrm>
              <a:off x="932890" y="2616231"/>
              <a:ext cx="879623" cy="303680"/>
            </a:xfrm>
            <a:custGeom>
              <a:avLst/>
              <a:gdLst>
                <a:gd name="T0" fmla="*/ 0 w 479"/>
                <a:gd name="T1" fmla="*/ 54 h 165"/>
                <a:gd name="T2" fmla="*/ 173 w 479"/>
                <a:gd name="T3" fmla="*/ 0 h 165"/>
                <a:gd name="T4" fmla="*/ 457 w 479"/>
                <a:gd name="T5" fmla="*/ 21 h 165"/>
                <a:gd name="T6" fmla="*/ 453 w 479"/>
                <a:gd name="T7" fmla="*/ 91 h 165"/>
                <a:gd name="T8" fmla="*/ 350 w 479"/>
                <a:gd name="T9" fmla="*/ 165 h 165"/>
                <a:gd name="T10" fmla="*/ 0 w 479"/>
                <a:gd name="T11" fmla="*/ 54 h 165"/>
              </a:gdLst>
              <a:ahLst/>
              <a:cxnLst>
                <a:cxn ang="0">
                  <a:pos x="T0" y="T1"/>
                </a:cxn>
                <a:cxn ang="0">
                  <a:pos x="T2" y="T3"/>
                </a:cxn>
                <a:cxn ang="0">
                  <a:pos x="T4" y="T5"/>
                </a:cxn>
                <a:cxn ang="0">
                  <a:pos x="T6" y="T7"/>
                </a:cxn>
                <a:cxn ang="0">
                  <a:pos x="T8" y="T9"/>
                </a:cxn>
                <a:cxn ang="0">
                  <a:pos x="T10" y="T11"/>
                </a:cxn>
              </a:cxnLst>
              <a:rect l="0" t="0" r="r" b="b"/>
              <a:pathLst>
                <a:path w="479" h="165">
                  <a:moveTo>
                    <a:pt x="0" y="54"/>
                  </a:moveTo>
                  <a:cubicBezTo>
                    <a:pt x="173" y="0"/>
                    <a:pt x="173" y="0"/>
                    <a:pt x="173" y="0"/>
                  </a:cubicBezTo>
                  <a:cubicBezTo>
                    <a:pt x="457" y="21"/>
                    <a:pt x="457" y="21"/>
                    <a:pt x="457" y="21"/>
                  </a:cubicBezTo>
                  <a:cubicBezTo>
                    <a:pt x="457" y="21"/>
                    <a:pt x="479" y="64"/>
                    <a:pt x="453" y="91"/>
                  </a:cubicBezTo>
                  <a:cubicBezTo>
                    <a:pt x="350" y="165"/>
                    <a:pt x="350" y="165"/>
                    <a:pt x="350" y="165"/>
                  </a:cubicBezTo>
                  <a:cubicBezTo>
                    <a:pt x="0" y="54"/>
                    <a:pt x="0" y="54"/>
                    <a:pt x="0" y="54"/>
                  </a:cubicBezTo>
                </a:path>
              </a:pathLst>
            </a:custGeom>
            <a:solidFill>
              <a:srgbClr val="347A9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93"/>
            <p:cNvSpPr/>
            <p:nvPr userDrawn="1"/>
          </p:nvSpPr>
          <p:spPr bwMode="auto">
            <a:xfrm>
              <a:off x="932890" y="2731420"/>
              <a:ext cx="691132" cy="178019"/>
            </a:xfrm>
            <a:custGeom>
              <a:avLst/>
              <a:gdLst>
                <a:gd name="T0" fmla="*/ 0 w 378"/>
                <a:gd name="T1" fmla="*/ 70 h 99"/>
                <a:gd name="T2" fmla="*/ 349 w 378"/>
                <a:gd name="T3" fmla="*/ 99 h 99"/>
                <a:gd name="T4" fmla="*/ 351 w 378"/>
                <a:gd name="T5" fmla="*/ 31 h 99"/>
                <a:gd name="T6" fmla="*/ 6 w 378"/>
                <a:gd name="T7" fmla="*/ 0 h 99"/>
                <a:gd name="T8" fmla="*/ 0 w 378"/>
                <a:gd name="T9" fmla="*/ 70 h 99"/>
              </a:gdLst>
              <a:ahLst/>
              <a:cxnLst>
                <a:cxn ang="0">
                  <a:pos x="T0" y="T1"/>
                </a:cxn>
                <a:cxn ang="0">
                  <a:pos x="T2" y="T3"/>
                </a:cxn>
                <a:cxn ang="0">
                  <a:pos x="T4" y="T5"/>
                </a:cxn>
                <a:cxn ang="0">
                  <a:pos x="T6" y="T7"/>
                </a:cxn>
                <a:cxn ang="0">
                  <a:pos x="T8" y="T9"/>
                </a:cxn>
              </a:cxnLst>
              <a:rect l="0" t="0" r="r" b="b"/>
              <a:pathLst>
                <a:path w="378" h="99">
                  <a:moveTo>
                    <a:pt x="0" y="70"/>
                  </a:moveTo>
                  <a:cubicBezTo>
                    <a:pt x="349" y="99"/>
                    <a:pt x="349" y="99"/>
                    <a:pt x="349" y="99"/>
                  </a:cubicBezTo>
                  <a:cubicBezTo>
                    <a:pt x="378" y="73"/>
                    <a:pt x="351" y="31"/>
                    <a:pt x="351" y="31"/>
                  </a:cubicBezTo>
                  <a:cubicBezTo>
                    <a:pt x="6" y="0"/>
                    <a:pt x="6" y="0"/>
                    <a:pt x="6" y="0"/>
                  </a:cubicBezTo>
                  <a:cubicBezTo>
                    <a:pt x="0" y="70"/>
                    <a:pt x="0" y="70"/>
                    <a:pt x="0" y="7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94"/>
            <p:cNvSpPr/>
            <p:nvPr userDrawn="1"/>
          </p:nvSpPr>
          <p:spPr bwMode="auto">
            <a:xfrm>
              <a:off x="922419" y="2720948"/>
              <a:ext cx="701604" cy="198963"/>
            </a:xfrm>
            <a:custGeom>
              <a:avLst/>
              <a:gdLst>
                <a:gd name="T0" fmla="*/ 355 w 384"/>
                <a:gd name="T1" fmla="*/ 109 h 109"/>
                <a:gd name="T2" fmla="*/ 354 w 384"/>
                <a:gd name="T3" fmla="*/ 109 h 109"/>
                <a:gd name="T4" fmla="*/ 5 w 384"/>
                <a:gd name="T5" fmla="*/ 80 h 109"/>
                <a:gd name="T6" fmla="*/ 1 w 384"/>
                <a:gd name="T7" fmla="*/ 74 h 109"/>
                <a:gd name="T8" fmla="*/ 6 w 384"/>
                <a:gd name="T9" fmla="*/ 70 h 109"/>
                <a:gd name="T10" fmla="*/ 353 w 384"/>
                <a:gd name="T11" fmla="*/ 98 h 109"/>
                <a:gd name="T12" fmla="*/ 362 w 384"/>
                <a:gd name="T13" fmla="*/ 62 h 109"/>
                <a:gd name="T14" fmla="*/ 354 w 384"/>
                <a:gd name="T15" fmla="*/ 41 h 109"/>
                <a:gd name="T16" fmla="*/ 12 w 384"/>
                <a:gd name="T17" fmla="*/ 10 h 109"/>
                <a:gd name="T18" fmla="*/ 7 w 384"/>
                <a:gd name="T19" fmla="*/ 5 h 109"/>
                <a:gd name="T20" fmla="*/ 13 w 384"/>
                <a:gd name="T21" fmla="*/ 0 h 109"/>
                <a:gd name="T22" fmla="*/ 358 w 384"/>
                <a:gd name="T23" fmla="*/ 31 h 109"/>
                <a:gd name="T24" fmla="*/ 362 w 384"/>
                <a:gd name="T25" fmla="*/ 33 h 109"/>
                <a:gd name="T26" fmla="*/ 358 w 384"/>
                <a:gd name="T27" fmla="*/ 107 h 109"/>
                <a:gd name="T28" fmla="*/ 355 w 384"/>
                <a:gd name="T29"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4" h="109">
                  <a:moveTo>
                    <a:pt x="355" y="109"/>
                  </a:moveTo>
                  <a:cubicBezTo>
                    <a:pt x="354" y="109"/>
                    <a:pt x="354" y="109"/>
                    <a:pt x="354" y="109"/>
                  </a:cubicBezTo>
                  <a:cubicBezTo>
                    <a:pt x="5" y="80"/>
                    <a:pt x="5" y="80"/>
                    <a:pt x="5" y="80"/>
                  </a:cubicBezTo>
                  <a:cubicBezTo>
                    <a:pt x="2" y="80"/>
                    <a:pt x="0" y="77"/>
                    <a:pt x="1" y="74"/>
                  </a:cubicBezTo>
                  <a:cubicBezTo>
                    <a:pt x="1" y="72"/>
                    <a:pt x="3" y="69"/>
                    <a:pt x="6" y="70"/>
                  </a:cubicBezTo>
                  <a:cubicBezTo>
                    <a:pt x="353" y="98"/>
                    <a:pt x="353" y="98"/>
                    <a:pt x="353" y="98"/>
                  </a:cubicBezTo>
                  <a:cubicBezTo>
                    <a:pt x="362" y="89"/>
                    <a:pt x="365" y="77"/>
                    <a:pt x="362" y="62"/>
                  </a:cubicBezTo>
                  <a:cubicBezTo>
                    <a:pt x="360" y="52"/>
                    <a:pt x="356" y="45"/>
                    <a:pt x="354" y="41"/>
                  </a:cubicBezTo>
                  <a:cubicBezTo>
                    <a:pt x="12" y="10"/>
                    <a:pt x="12" y="10"/>
                    <a:pt x="12" y="10"/>
                  </a:cubicBezTo>
                  <a:cubicBezTo>
                    <a:pt x="9" y="10"/>
                    <a:pt x="7" y="8"/>
                    <a:pt x="7" y="5"/>
                  </a:cubicBezTo>
                  <a:cubicBezTo>
                    <a:pt x="7" y="2"/>
                    <a:pt x="10" y="0"/>
                    <a:pt x="13" y="0"/>
                  </a:cubicBezTo>
                  <a:cubicBezTo>
                    <a:pt x="358" y="31"/>
                    <a:pt x="358" y="31"/>
                    <a:pt x="358" y="31"/>
                  </a:cubicBezTo>
                  <a:cubicBezTo>
                    <a:pt x="359" y="31"/>
                    <a:pt x="361" y="32"/>
                    <a:pt x="362" y="33"/>
                  </a:cubicBezTo>
                  <a:cubicBezTo>
                    <a:pt x="372" y="49"/>
                    <a:pt x="384" y="85"/>
                    <a:pt x="358" y="107"/>
                  </a:cubicBezTo>
                  <a:cubicBezTo>
                    <a:pt x="357" y="108"/>
                    <a:pt x="356" y="109"/>
                    <a:pt x="355" y="109"/>
                  </a:cubicBezTo>
                </a:path>
              </a:pathLst>
            </a:custGeom>
            <a:solidFill>
              <a:srgbClr val="347A9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84" name="Picture 97"/>
            <p:cNvPicPr>
              <a:picLocks noChangeAspect="1" noChangeArrowheads="1"/>
            </p:cNvPicPr>
            <p:nvPr userDrawn="1"/>
          </p:nvPicPr>
          <p:blipFill>
            <a:blip r:embed="rId6" cstate="print"/>
            <a:srcRect/>
            <a:stretch>
              <a:fillRect/>
            </a:stretch>
          </p:blipFill>
          <p:spPr bwMode="auto">
            <a:xfrm>
              <a:off x="1802042" y="2752364"/>
              <a:ext cx="31415" cy="73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5" name="Picture 98"/>
            <p:cNvPicPr>
              <a:picLocks noChangeAspect="1" noChangeArrowheads="1"/>
            </p:cNvPicPr>
            <p:nvPr userDrawn="1"/>
          </p:nvPicPr>
          <p:blipFill>
            <a:blip r:embed="rId7" cstate="print"/>
            <a:srcRect/>
            <a:stretch>
              <a:fillRect/>
            </a:stretch>
          </p:blipFill>
          <p:spPr bwMode="auto">
            <a:xfrm>
              <a:off x="1247041" y="2616231"/>
              <a:ext cx="555000" cy="146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6" name="Picture 99"/>
            <p:cNvPicPr>
              <a:picLocks noChangeAspect="1" noChangeArrowheads="1"/>
            </p:cNvPicPr>
            <p:nvPr userDrawn="1"/>
          </p:nvPicPr>
          <p:blipFill>
            <a:blip r:embed="rId8" cstate="print"/>
            <a:srcRect/>
            <a:stretch>
              <a:fillRect/>
            </a:stretch>
          </p:blipFill>
          <p:spPr bwMode="auto">
            <a:xfrm>
              <a:off x="1760155" y="2616231"/>
              <a:ext cx="41887" cy="136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7" name="Picture 100"/>
            <p:cNvPicPr>
              <a:picLocks noChangeAspect="1" noChangeArrowheads="1"/>
            </p:cNvPicPr>
            <p:nvPr userDrawn="1"/>
          </p:nvPicPr>
          <p:blipFill>
            <a:blip r:embed="rId9" cstate="print"/>
            <a:srcRect/>
            <a:stretch>
              <a:fillRect/>
            </a:stretch>
          </p:blipFill>
          <p:spPr bwMode="auto">
            <a:xfrm>
              <a:off x="911947" y="2616231"/>
              <a:ext cx="345566" cy="209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8" name="Picture 101"/>
            <p:cNvPicPr>
              <a:picLocks noChangeAspect="1" noChangeArrowheads="1"/>
            </p:cNvPicPr>
            <p:nvPr userDrawn="1"/>
          </p:nvPicPr>
          <p:blipFill>
            <a:blip r:embed="rId10" cstate="print"/>
            <a:srcRect/>
            <a:stretch>
              <a:fillRect/>
            </a:stretch>
          </p:blipFill>
          <p:spPr bwMode="auto">
            <a:xfrm>
              <a:off x="1707796" y="2741892"/>
              <a:ext cx="94245" cy="83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 name="Picture 102"/>
            <p:cNvPicPr>
              <a:picLocks noChangeAspect="1" noChangeArrowheads="1"/>
            </p:cNvPicPr>
            <p:nvPr userDrawn="1"/>
          </p:nvPicPr>
          <p:blipFill>
            <a:blip r:embed="rId11" cstate="print"/>
            <a:srcRect/>
            <a:stretch>
              <a:fillRect/>
            </a:stretch>
          </p:blipFill>
          <p:spPr bwMode="auto">
            <a:xfrm>
              <a:off x="932890" y="2616231"/>
              <a:ext cx="858680" cy="209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 name="Picture 103"/>
            <p:cNvPicPr>
              <a:picLocks noChangeAspect="1" noChangeArrowheads="1"/>
            </p:cNvPicPr>
            <p:nvPr userDrawn="1"/>
          </p:nvPicPr>
          <p:blipFill>
            <a:blip r:embed="rId12" cstate="print"/>
            <a:srcRect/>
            <a:stretch>
              <a:fillRect/>
            </a:stretch>
          </p:blipFill>
          <p:spPr bwMode="auto">
            <a:xfrm>
              <a:off x="932890" y="2741892"/>
              <a:ext cx="649246" cy="83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 name="Picture 104"/>
            <p:cNvPicPr>
              <a:picLocks noChangeAspect="1" noChangeArrowheads="1"/>
            </p:cNvPicPr>
            <p:nvPr userDrawn="1"/>
          </p:nvPicPr>
          <p:blipFill>
            <a:blip r:embed="rId13" cstate="print"/>
            <a:srcRect/>
            <a:stretch>
              <a:fillRect/>
            </a:stretch>
          </p:blipFill>
          <p:spPr bwMode="auto">
            <a:xfrm>
              <a:off x="932890" y="2720948"/>
              <a:ext cx="670189" cy="104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 name="Freeform 105"/>
            <p:cNvSpPr/>
            <p:nvPr userDrawn="1"/>
          </p:nvSpPr>
          <p:spPr bwMode="auto">
            <a:xfrm>
              <a:off x="932890" y="2574344"/>
              <a:ext cx="921510" cy="219906"/>
            </a:xfrm>
            <a:custGeom>
              <a:avLst/>
              <a:gdLst>
                <a:gd name="T0" fmla="*/ 0 w 500"/>
                <a:gd name="T1" fmla="*/ 42 h 116"/>
                <a:gd name="T2" fmla="*/ 266 w 500"/>
                <a:gd name="T3" fmla="*/ 116 h 116"/>
                <a:gd name="T4" fmla="*/ 483 w 500"/>
                <a:gd name="T5" fmla="*/ 61 h 116"/>
                <a:gd name="T6" fmla="*/ 489 w 500"/>
                <a:gd name="T7" fmla="*/ 25 h 116"/>
                <a:gd name="T8" fmla="*/ 271 w 500"/>
                <a:gd name="T9" fmla="*/ 70 h 116"/>
                <a:gd name="T10" fmla="*/ 5 w 500"/>
                <a:gd name="T11" fmla="*/ 0 h 116"/>
              </a:gdLst>
              <a:ahLst/>
              <a:cxnLst>
                <a:cxn ang="0">
                  <a:pos x="T0" y="T1"/>
                </a:cxn>
                <a:cxn ang="0">
                  <a:pos x="T2" y="T3"/>
                </a:cxn>
                <a:cxn ang="0">
                  <a:pos x="T4" y="T5"/>
                </a:cxn>
                <a:cxn ang="0">
                  <a:pos x="T6" y="T7"/>
                </a:cxn>
                <a:cxn ang="0">
                  <a:pos x="T8" y="T9"/>
                </a:cxn>
                <a:cxn ang="0">
                  <a:pos x="T10" y="T11"/>
                </a:cxn>
              </a:cxnLst>
              <a:rect l="0" t="0" r="r" b="b"/>
              <a:pathLst>
                <a:path w="500" h="116">
                  <a:moveTo>
                    <a:pt x="0" y="42"/>
                  </a:moveTo>
                  <a:cubicBezTo>
                    <a:pt x="266" y="116"/>
                    <a:pt x="266" y="116"/>
                    <a:pt x="266" y="116"/>
                  </a:cubicBezTo>
                  <a:cubicBezTo>
                    <a:pt x="483" y="61"/>
                    <a:pt x="483" y="61"/>
                    <a:pt x="483" y="61"/>
                  </a:cubicBezTo>
                  <a:cubicBezTo>
                    <a:pt x="500" y="41"/>
                    <a:pt x="489" y="25"/>
                    <a:pt x="489" y="25"/>
                  </a:cubicBezTo>
                  <a:cubicBezTo>
                    <a:pt x="271" y="70"/>
                    <a:pt x="271" y="70"/>
                    <a:pt x="271" y="70"/>
                  </a:cubicBezTo>
                  <a:cubicBezTo>
                    <a:pt x="5" y="0"/>
                    <a:pt x="5" y="0"/>
                    <a:pt x="5"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06"/>
            <p:cNvSpPr/>
            <p:nvPr userDrawn="1"/>
          </p:nvSpPr>
          <p:spPr bwMode="auto">
            <a:xfrm>
              <a:off x="922419" y="2563873"/>
              <a:ext cx="931982" cy="240849"/>
            </a:xfrm>
            <a:custGeom>
              <a:avLst/>
              <a:gdLst>
                <a:gd name="T0" fmla="*/ 272 w 508"/>
                <a:gd name="T1" fmla="*/ 127 h 127"/>
                <a:gd name="T2" fmla="*/ 270 w 508"/>
                <a:gd name="T3" fmla="*/ 127 h 127"/>
                <a:gd name="T4" fmla="*/ 4 w 508"/>
                <a:gd name="T5" fmla="*/ 53 h 127"/>
                <a:gd name="T6" fmla="*/ 0 w 508"/>
                <a:gd name="T7" fmla="*/ 47 h 127"/>
                <a:gd name="T8" fmla="*/ 7 w 508"/>
                <a:gd name="T9" fmla="*/ 43 h 127"/>
                <a:gd name="T10" fmla="*/ 272 w 508"/>
                <a:gd name="T11" fmla="*/ 116 h 127"/>
                <a:gd name="T12" fmla="*/ 486 w 508"/>
                <a:gd name="T13" fmla="*/ 62 h 127"/>
                <a:gd name="T14" fmla="*/ 492 w 508"/>
                <a:gd name="T15" fmla="*/ 37 h 127"/>
                <a:gd name="T16" fmla="*/ 279 w 508"/>
                <a:gd name="T17" fmla="*/ 81 h 127"/>
                <a:gd name="T18" fmla="*/ 276 w 508"/>
                <a:gd name="T19" fmla="*/ 81 h 127"/>
                <a:gd name="T20" fmla="*/ 10 w 508"/>
                <a:gd name="T21" fmla="*/ 11 h 127"/>
                <a:gd name="T22" fmla="*/ 6 w 508"/>
                <a:gd name="T23" fmla="*/ 5 h 127"/>
                <a:gd name="T24" fmla="*/ 12 w 508"/>
                <a:gd name="T25" fmla="*/ 1 h 127"/>
                <a:gd name="T26" fmla="*/ 278 w 508"/>
                <a:gd name="T27" fmla="*/ 71 h 127"/>
                <a:gd name="T28" fmla="*/ 494 w 508"/>
                <a:gd name="T29" fmla="*/ 26 h 127"/>
                <a:gd name="T30" fmla="*/ 499 w 508"/>
                <a:gd name="T31" fmla="*/ 28 h 127"/>
                <a:gd name="T32" fmla="*/ 493 w 508"/>
                <a:gd name="T33" fmla="*/ 70 h 127"/>
                <a:gd name="T34" fmla="*/ 490 w 508"/>
                <a:gd name="T35" fmla="*/ 72 h 127"/>
                <a:gd name="T36" fmla="*/ 273 w 508"/>
                <a:gd name="T37" fmla="*/ 127 h 127"/>
                <a:gd name="T38" fmla="*/ 272 w 508"/>
                <a:gd name="T39"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8" h="127">
                  <a:moveTo>
                    <a:pt x="272" y="127"/>
                  </a:moveTo>
                  <a:cubicBezTo>
                    <a:pt x="271" y="127"/>
                    <a:pt x="271" y="127"/>
                    <a:pt x="270" y="127"/>
                  </a:cubicBezTo>
                  <a:cubicBezTo>
                    <a:pt x="4" y="53"/>
                    <a:pt x="4" y="53"/>
                    <a:pt x="4" y="53"/>
                  </a:cubicBezTo>
                  <a:cubicBezTo>
                    <a:pt x="1" y="52"/>
                    <a:pt x="0" y="49"/>
                    <a:pt x="0" y="47"/>
                  </a:cubicBezTo>
                  <a:cubicBezTo>
                    <a:pt x="1" y="44"/>
                    <a:pt x="4" y="42"/>
                    <a:pt x="7" y="43"/>
                  </a:cubicBezTo>
                  <a:cubicBezTo>
                    <a:pt x="272" y="116"/>
                    <a:pt x="272" y="116"/>
                    <a:pt x="272" y="116"/>
                  </a:cubicBezTo>
                  <a:cubicBezTo>
                    <a:pt x="486" y="62"/>
                    <a:pt x="486" y="62"/>
                    <a:pt x="486" y="62"/>
                  </a:cubicBezTo>
                  <a:cubicBezTo>
                    <a:pt x="495" y="51"/>
                    <a:pt x="493" y="42"/>
                    <a:pt x="492" y="37"/>
                  </a:cubicBezTo>
                  <a:cubicBezTo>
                    <a:pt x="279" y="81"/>
                    <a:pt x="279" y="81"/>
                    <a:pt x="279" y="81"/>
                  </a:cubicBezTo>
                  <a:cubicBezTo>
                    <a:pt x="278" y="81"/>
                    <a:pt x="277" y="81"/>
                    <a:pt x="276" y="81"/>
                  </a:cubicBezTo>
                  <a:cubicBezTo>
                    <a:pt x="10" y="11"/>
                    <a:pt x="10" y="11"/>
                    <a:pt x="10" y="11"/>
                  </a:cubicBezTo>
                  <a:cubicBezTo>
                    <a:pt x="7" y="10"/>
                    <a:pt x="5" y="7"/>
                    <a:pt x="6" y="5"/>
                  </a:cubicBezTo>
                  <a:cubicBezTo>
                    <a:pt x="7" y="2"/>
                    <a:pt x="9" y="0"/>
                    <a:pt x="12" y="1"/>
                  </a:cubicBezTo>
                  <a:cubicBezTo>
                    <a:pt x="278" y="71"/>
                    <a:pt x="278" y="71"/>
                    <a:pt x="278" y="71"/>
                  </a:cubicBezTo>
                  <a:cubicBezTo>
                    <a:pt x="494" y="26"/>
                    <a:pt x="494" y="26"/>
                    <a:pt x="494" y="26"/>
                  </a:cubicBezTo>
                  <a:cubicBezTo>
                    <a:pt x="496" y="26"/>
                    <a:pt x="498" y="27"/>
                    <a:pt x="499" y="28"/>
                  </a:cubicBezTo>
                  <a:cubicBezTo>
                    <a:pt x="504" y="35"/>
                    <a:pt x="508" y="52"/>
                    <a:pt x="493" y="70"/>
                  </a:cubicBezTo>
                  <a:cubicBezTo>
                    <a:pt x="492" y="71"/>
                    <a:pt x="491" y="72"/>
                    <a:pt x="490" y="72"/>
                  </a:cubicBezTo>
                  <a:cubicBezTo>
                    <a:pt x="273" y="127"/>
                    <a:pt x="273" y="127"/>
                    <a:pt x="273" y="127"/>
                  </a:cubicBezTo>
                  <a:cubicBezTo>
                    <a:pt x="273" y="127"/>
                    <a:pt x="272" y="127"/>
                    <a:pt x="272" y="127"/>
                  </a:cubicBezTo>
                  <a:close/>
                </a:path>
              </a:pathLst>
            </a:custGeom>
            <a:solidFill>
              <a:srgbClr val="CEBB9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07"/>
            <p:cNvSpPr/>
            <p:nvPr userDrawn="1"/>
          </p:nvSpPr>
          <p:spPr bwMode="auto">
            <a:xfrm>
              <a:off x="943362" y="2490571"/>
              <a:ext cx="900566" cy="219906"/>
            </a:xfrm>
            <a:custGeom>
              <a:avLst/>
              <a:gdLst>
                <a:gd name="T0" fmla="*/ 86 w 86"/>
                <a:gd name="T1" fmla="*/ 12 h 21"/>
                <a:gd name="T2" fmla="*/ 37 w 86"/>
                <a:gd name="T3" fmla="*/ 0 h 21"/>
                <a:gd name="T4" fmla="*/ 0 w 86"/>
                <a:gd name="T5" fmla="*/ 7 h 21"/>
                <a:gd name="T6" fmla="*/ 47 w 86"/>
                <a:gd name="T7" fmla="*/ 21 h 21"/>
                <a:gd name="T8" fmla="*/ 86 w 86"/>
                <a:gd name="T9" fmla="*/ 12 h 21"/>
              </a:gdLst>
              <a:ahLst/>
              <a:cxnLst>
                <a:cxn ang="0">
                  <a:pos x="T0" y="T1"/>
                </a:cxn>
                <a:cxn ang="0">
                  <a:pos x="T2" y="T3"/>
                </a:cxn>
                <a:cxn ang="0">
                  <a:pos x="T4" y="T5"/>
                </a:cxn>
                <a:cxn ang="0">
                  <a:pos x="T6" y="T7"/>
                </a:cxn>
                <a:cxn ang="0">
                  <a:pos x="T8" y="T9"/>
                </a:cxn>
              </a:cxnLst>
              <a:rect l="0" t="0" r="r" b="b"/>
              <a:pathLst>
                <a:path w="86" h="21">
                  <a:moveTo>
                    <a:pt x="86" y="12"/>
                  </a:moveTo>
                  <a:lnTo>
                    <a:pt x="37" y="0"/>
                  </a:lnTo>
                  <a:lnTo>
                    <a:pt x="0" y="7"/>
                  </a:lnTo>
                  <a:lnTo>
                    <a:pt x="47" y="21"/>
                  </a:lnTo>
                  <a:lnTo>
                    <a:pt x="86" y="12"/>
                  </a:lnTo>
                  <a:close/>
                </a:path>
              </a:pathLst>
            </a:custGeom>
            <a:solidFill>
              <a:srgbClr val="CEBB9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95" name="Picture 108"/>
            <p:cNvPicPr>
              <a:picLocks noChangeAspect="1" noChangeArrowheads="1"/>
            </p:cNvPicPr>
            <p:nvPr userDrawn="1"/>
          </p:nvPicPr>
          <p:blipFill>
            <a:blip r:embed="rId14" cstate="print"/>
            <a:srcRect/>
            <a:stretch>
              <a:fillRect/>
            </a:stretch>
          </p:blipFill>
          <p:spPr bwMode="auto">
            <a:xfrm>
              <a:off x="4116288" y="3307364"/>
              <a:ext cx="879623" cy="39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 name="Freeform 109"/>
            <p:cNvSpPr/>
            <p:nvPr userDrawn="1"/>
          </p:nvSpPr>
          <p:spPr bwMode="auto">
            <a:xfrm>
              <a:off x="4137231" y="3317836"/>
              <a:ext cx="827265" cy="345567"/>
            </a:xfrm>
            <a:custGeom>
              <a:avLst/>
              <a:gdLst>
                <a:gd name="T0" fmla="*/ 14 w 451"/>
                <a:gd name="T1" fmla="*/ 189 h 189"/>
                <a:gd name="T2" fmla="*/ 1 w 451"/>
                <a:gd name="T3" fmla="*/ 181 h 189"/>
                <a:gd name="T4" fmla="*/ 18 w 451"/>
                <a:gd name="T5" fmla="*/ 8 h 189"/>
                <a:gd name="T6" fmla="*/ 32 w 451"/>
                <a:gd name="T7" fmla="*/ 0 h 189"/>
                <a:gd name="T8" fmla="*/ 401 w 451"/>
                <a:gd name="T9" fmla="*/ 0 h 189"/>
                <a:gd name="T10" fmla="*/ 415 w 451"/>
                <a:gd name="T11" fmla="*/ 8 h 189"/>
                <a:gd name="T12" fmla="*/ 450 w 451"/>
                <a:gd name="T13" fmla="*/ 181 h 189"/>
                <a:gd name="T14" fmla="*/ 438 w 451"/>
                <a:gd name="T15" fmla="*/ 189 h 189"/>
                <a:gd name="T16" fmla="*/ 14 w 451"/>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1" h="189">
                  <a:moveTo>
                    <a:pt x="14" y="189"/>
                  </a:moveTo>
                  <a:cubicBezTo>
                    <a:pt x="6" y="189"/>
                    <a:pt x="0" y="185"/>
                    <a:pt x="1" y="181"/>
                  </a:cubicBezTo>
                  <a:cubicBezTo>
                    <a:pt x="7" y="123"/>
                    <a:pt x="13" y="66"/>
                    <a:pt x="18" y="8"/>
                  </a:cubicBezTo>
                  <a:cubicBezTo>
                    <a:pt x="19" y="4"/>
                    <a:pt x="25" y="0"/>
                    <a:pt x="32" y="0"/>
                  </a:cubicBezTo>
                  <a:cubicBezTo>
                    <a:pt x="155" y="0"/>
                    <a:pt x="278" y="0"/>
                    <a:pt x="401" y="0"/>
                  </a:cubicBezTo>
                  <a:cubicBezTo>
                    <a:pt x="408" y="0"/>
                    <a:pt x="414" y="4"/>
                    <a:pt x="415" y="8"/>
                  </a:cubicBezTo>
                  <a:cubicBezTo>
                    <a:pt x="427" y="66"/>
                    <a:pt x="439" y="123"/>
                    <a:pt x="450" y="181"/>
                  </a:cubicBezTo>
                  <a:cubicBezTo>
                    <a:pt x="451" y="185"/>
                    <a:pt x="446" y="189"/>
                    <a:pt x="438" y="189"/>
                  </a:cubicBezTo>
                  <a:cubicBezTo>
                    <a:pt x="297" y="189"/>
                    <a:pt x="155" y="189"/>
                    <a:pt x="14" y="189"/>
                  </a:cubicBezTo>
                </a:path>
              </a:pathLst>
            </a:custGeom>
            <a:solidFill>
              <a:srgbClr val="32352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0"/>
            <p:cNvSpPr/>
            <p:nvPr userDrawn="1"/>
          </p:nvSpPr>
          <p:spPr bwMode="auto">
            <a:xfrm>
              <a:off x="4168647" y="3474912"/>
              <a:ext cx="41887" cy="20943"/>
            </a:xfrm>
            <a:custGeom>
              <a:avLst/>
              <a:gdLst>
                <a:gd name="T0" fmla="*/ 23 w 23"/>
                <a:gd name="T1" fmla="*/ 6 h 13"/>
                <a:gd name="T2" fmla="*/ 11 w 23"/>
                <a:gd name="T3" fmla="*/ 13 h 13"/>
                <a:gd name="T4" fmla="*/ 1 w 23"/>
                <a:gd name="T5" fmla="*/ 6 h 13"/>
                <a:gd name="T6" fmla="*/ 12 w 23"/>
                <a:gd name="T7" fmla="*/ 0 h 13"/>
                <a:gd name="T8" fmla="*/ 23 w 23"/>
                <a:gd name="T9" fmla="*/ 6 h 13"/>
              </a:gdLst>
              <a:ahLst/>
              <a:cxnLst>
                <a:cxn ang="0">
                  <a:pos x="T0" y="T1"/>
                </a:cxn>
                <a:cxn ang="0">
                  <a:pos x="T2" y="T3"/>
                </a:cxn>
                <a:cxn ang="0">
                  <a:pos x="T4" y="T5"/>
                </a:cxn>
                <a:cxn ang="0">
                  <a:pos x="T6" y="T7"/>
                </a:cxn>
                <a:cxn ang="0">
                  <a:pos x="T8" y="T9"/>
                </a:cxn>
              </a:cxnLst>
              <a:rect l="0" t="0" r="r" b="b"/>
              <a:pathLst>
                <a:path w="23" h="13">
                  <a:moveTo>
                    <a:pt x="23" y="6"/>
                  </a:moveTo>
                  <a:cubicBezTo>
                    <a:pt x="22" y="10"/>
                    <a:pt x="17" y="13"/>
                    <a:pt x="11" y="13"/>
                  </a:cubicBezTo>
                  <a:cubicBezTo>
                    <a:pt x="5" y="13"/>
                    <a:pt x="0" y="10"/>
                    <a:pt x="1" y="6"/>
                  </a:cubicBezTo>
                  <a:cubicBezTo>
                    <a:pt x="1" y="3"/>
                    <a:pt x="6" y="0"/>
                    <a:pt x="12" y="0"/>
                  </a:cubicBezTo>
                  <a:cubicBezTo>
                    <a:pt x="18" y="0"/>
                    <a:pt x="23" y="3"/>
                    <a:pt x="23" y="6"/>
                  </a:cubicBezTo>
                  <a:close/>
                </a:path>
              </a:pathLst>
            </a:custGeom>
            <a:solidFill>
              <a:srgbClr val="D8E3D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1"/>
            <p:cNvSpPr/>
            <p:nvPr userDrawn="1"/>
          </p:nvSpPr>
          <p:spPr bwMode="auto">
            <a:xfrm>
              <a:off x="4179118" y="3474912"/>
              <a:ext cx="20943" cy="20943"/>
            </a:xfrm>
            <a:custGeom>
              <a:avLst/>
              <a:gdLst>
                <a:gd name="T0" fmla="*/ 5 w 13"/>
                <a:gd name="T1" fmla="*/ 8 h 8"/>
                <a:gd name="T2" fmla="*/ 0 w 13"/>
                <a:gd name="T3" fmla="*/ 5 h 8"/>
                <a:gd name="T4" fmla="*/ 0 w 13"/>
                <a:gd name="T5" fmla="*/ 4 h 8"/>
                <a:gd name="T6" fmla="*/ 6 w 13"/>
                <a:gd name="T7" fmla="*/ 0 h 8"/>
                <a:gd name="T8" fmla="*/ 8 w 13"/>
                <a:gd name="T9" fmla="*/ 0 h 8"/>
                <a:gd name="T10" fmla="*/ 13 w 13"/>
                <a:gd name="T11" fmla="*/ 4 h 8"/>
                <a:gd name="T12" fmla="*/ 13 w 13"/>
                <a:gd name="T13" fmla="*/ 5 h 8"/>
                <a:gd name="T14" fmla="*/ 7 w 13"/>
                <a:gd name="T15" fmla="*/ 8 h 8"/>
                <a:gd name="T16" fmla="*/ 5 w 13"/>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5" y="8"/>
                  </a:moveTo>
                  <a:cubicBezTo>
                    <a:pt x="2" y="8"/>
                    <a:pt x="0" y="6"/>
                    <a:pt x="0" y="5"/>
                  </a:cubicBezTo>
                  <a:cubicBezTo>
                    <a:pt x="0" y="4"/>
                    <a:pt x="0" y="4"/>
                    <a:pt x="0" y="4"/>
                  </a:cubicBezTo>
                  <a:cubicBezTo>
                    <a:pt x="0" y="2"/>
                    <a:pt x="3" y="0"/>
                    <a:pt x="6" y="0"/>
                  </a:cubicBezTo>
                  <a:cubicBezTo>
                    <a:pt x="7" y="0"/>
                    <a:pt x="7" y="0"/>
                    <a:pt x="8" y="0"/>
                  </a:cubicBezTo>
                  <a:cubicBezTo>
                    <a:pt x="11" y="0"/>
                    <a:pt x="13" y="2"/>
                    <a:pt x="13" y="4"/>
                  </a:cubicBezTo>
                  <a:cubicBezTo>
                    <a:pt x="13" y="4"/>
                    <a:pt x="13" y="4"/>
                    <a:pt x="13" y="5"/>
                  </a:cubicBezTo>
                  <a:cubicBezTo>
                    <a:pt x="13" y="6"/>
                    <a:pt x="10" y="8"/>
                    <a:pt x="7" y="8"/>
                  </a:cubicBezTo>
                  <a:cubicBezTo>
                    <a:pt x="6" y="8"/>
                    <a:pt x="6" y="8"/>
                    <a:pt x="5" y="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12"/>
            <p:cNvSpPr/>
            <p:nvPr userDrawn="1"/>
          </p:nvSpPr>
          <p:spPr bwMode="auto">
            <a:xfrm>
              <a:off x="4901666" y="3485384"/>
              <a:ext cx="20943" cy="0"/>
            </a:xfrm>
            <a:custGeom>
              <a:avLst/>
              <a:gdLst>
                <a:gd name="T0" fmla="*/ 7 w 7"/>
                <a:gd name="T1" fmla="*/ 1 h 3"/>
                <a:gd name="T2" fmla="*/ 4 w 7"/>
                <a:gd name="T3" fmla="*/ 3 h 3"/>
                <a:gd name="T4" fmla="*/ 0 w 7"/>
                <a:gd name="T5" fmla="*/ 1 h 3"/>
                <a:gd name="T6" fmla="*/ 3 w 7"/>
                <a:gd name="T7" fmla="*/ 0 h 3"/>
                <a:gd name="T8" fmla="*/ 7 w 7"/>
                <a:gd name="T9" fmla="*/ 1 h 3"/>
              </a:gdLst>
              <a:ahLst/>
              <a:cxnLst>
                <a:cxn ang="0">
                  <a:pos x="T0" y="T1"/>
                </a:cxn>
                <a:cxn ang="0">
                  <a:pos x="T2" y="T3"/>
                </a:cxn>
                <a:cxn ang="0">
                  <a:pos x="T4" y="T5"/>
                </a:cxn>
                <a:cxn ang="0">
                  <a:pos x="T6" y="T7"/>
                </a:cxn>
                <a:cxn ang="0">
                  <a:pos x="T8" y="T9"/>
                </a:cxn>
              </a:cxnLst>
              <a:rect l="0" t="0" r="r" b="b"/>
              <a:pathLst>
                <a:path w="7" h="3">
                  <a:moveTo>
                    <a:pt x="7" y="1"/>
                  </a:moveTo>
                  <a:cubicBezTo>
                    <a:pt x="7" y="2"/>
                    <a:pt x="6" y="3"/>
                    <a:pt x="4" y="3"/>
                  </a:cubicBezTo>
                  <a:cubicBezTo>
                    <a:pt x="2" y="3"/>
                    <a:pt x="0" y="2"/>
                    <a:pt x="0" y="1"/>
                  </a:cubicBezTo>
                  <a:cubicBezTo>
                    <a:pt x="0" y="0"/>
                    <a:pt x="1" y="0"/>
                    <a:pt x="3" y="0"/>
                  </a:cubicBezTo>
                  <a:cubicBezTo>
                    <a:pt x="5" y="0"/>
                    <a:pt x="6" y="0"/>
                    <a:pt x="7" y="1"/>
                  </a:cubicBezTo>
                  <a:close/>
                </a:path>
              </a:pathLst>
            </a:custGeom>
            <a:solidFill>
              <a:srgbClr val="6A696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13"/>
            <p:cNvSpPr/>
            <p:nvPr userDrawn="1"/>
          </p:nvSpPr>
          <p:spPr bwMode="auto">
            <a:xfrm>
              <a:off x="4221005" y="3328308"/>
              <a:ext cx="691132" cy="314151"/>
            </a:xfrm>
            <a:custGeom>
              <a:avLst/>
              <a:gdLst>
                <a:gd name="T0" fmla="*/ 13 w 379"/>
                <a:gd name="T1" fmla="*/ 0 h 170"/>
                <a:gd name="T2" fmla="*/ 347 w 379"/>
                <a:gd name="T3" fmla="*/ 0 h 170"/>
                <a:gd name="T4" fmla="*/ 379 w 379"/>
                <a:gd name="T5" fmla="*/ 170 h 170"/>
                <a:gd name="T6" fmla="*/ 0 w 379"/>
                <a:gd name="T7" fmla="*/ 170 h 170"/>
                <a:gd name="T8" fmla="*/ 13 w 379"/>
                <a:gd name="T9" fmla="*/ 0 h 170"/>
              </a:gdLst>
              <a:ahLst/>
              <a:cxnLst>
                <a:cxn ang="0">
                  <a:pos x="T0" y="T1"/>
                </a:cxn>
                <a:cxn ang="0">
                  <a:pos x="T2" y="T3"/>
                </a:cxn>
                <a:cxn ang="0">
                  <a:pos x="T4" y="T5"/>
                </a:cxn>
                <a:cxn ang="0">
                  <a:pos x="T6" y="T7"/>
                </a:cxn>
                <a:cxn ang="0">
                  <a:pos x="T8" y="T9"/>
                </a:cxn>
              </a:cxnLst>
              <a:rect l="0" t="0" r="r" b="b"/>
              <a:pathLst>
                <a:path w="379" h="170">
                  <a:moveTo>
                    <a:pt x="13" y="0"/>
                  </a:moveTo>
                  <a:cubicBezTo>
                    <a:pt x="124" y="0"/>
                    <a:pt x="236" y="0"/>
                    <a:pt x="347" y="0"/>
                  </a:cubicBezTo>
                  <a:cubicBezTo>
                    <a:pt x="358" y="57"/>
                    <a:pt x="368" y="113"/>
                    <a:pt x="379" y="170"/>
                  </a:cubicBezTo>
                  <a:cubicBezTo>
                    <a:pt x="253" y="170"/>
                    <a:pt x="126" y="170"/>
                    <a:pt x="0" y="170"/>
                  </a:cubicBezTo>
                  <a:cubicBezTo>
                    <a:pt x="4" y="113"/>
                    <a:pt x="8" y="57"/>
                    <a:pt x="13"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14"/>
            <p:cNvSpPr>
              <a:spLocks noEditPoints="1"/>
            </p:cNvSpPr>
            <p:nvPr userDrawn="1"/>
          </p:nvSpPr>
          <p:spPr bwMode="auto">
            <a:xfrm>
              <a:off x="4241949" y="3328308"/>
              <a:ext cx="670189" cy="314151"/>
            </a:xfrm>
            <a:custGeom>
              <a:avLst/>
              <a:gdLst>
                <a:gd name="T0" fmla="*/ 366 w 367"/>
                <a:gd name="T1" fmla="*/ 171 h 171"/>
                <a:gd name="T2" fmla="*/ 366 w 367"/>
                <a:gd name="T3" fmla="*/ 171 h 171"/>
                <a:gd name="T4" fmla="*/ 367 w 367"/>
                <a:gd name="T5" fmla="*/ 171 h 171"/>
                <a:gd name="T6" fmla="*/ 366 w 367"/>
                <a:gd name="T7" fmla="*/ 171 h 171"/>
                <a:gd name="T8" fmla="*/ 0 w 367"/>
                <a:gd name="T9" fmla="*/ 0 h 171"/>
                <a:gd name="T10" fmla="*/ 0 w 367"/>
                <a:gd name="T11" fmla="*/ 1 h 171"/>
                <a:gd name="T12" fmla="*/ 1 w 367"/>
                <a:gd name="T13" fmla="*/ 1 h 171"/>
                <a:gd name="T14" fmla="*/ 0 w 367"/>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171">
                  <a:moveTo>
                    <a:pt x="366" y="171"/>
                  </a:moveTo>
                  <a:cubicBezTo>
                    <a:pt x="366" y="171"/>
                    <a:pt x="366" y="171"/>
                    <a:pt x="366" y="171"/>
                  </a:cubicBezTo>
                  <a:cubicBezTo>
                    <a:pt x="366" y="171"/>
                    <a:pt x="366" y="171"/>
                    <a:pt x="367" y="171"/>
                  </a:cubicBezTo>
                  <a:cubicBezTo>
                    <a:pt x="366" y="171"/>
                    <a:pt x="366" y="171"/>
                    <a:pt x="366" y="171"/>
                  </a:cubicBezTo>
                  <a:moveTo>
                    <a:pt x="0" y="0"/>
                  </a:moveTo>
                  <a:cubicBezTo>
                    <a:pt x="0" y="1"/>
                    <a:pt x="0" y="1"/>
                    <a:pt x="0" y="1"/>
                  </a:cubicBezTo>
                  <a:cubicBezTo>
                    <a:pt x="0" y="1"/>
                    <a:pt x="0" y="1"/>
                    <a:pt x="1" y="1"/>
                  </a:cubicBezTo>
                  <a:cubicBezTo>
                    <a:pt x="0" y="1"/>
                    <a:pt x="0" y="1"/>
                    <a:pt x="0" y="0"/>
                  </a:cubicBezTo>
                </a:path>
              </a:pathLst>
            </a:custGeom>
            <a:solidFill>
              <a:srgbClr val="32372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15"/>
            <p:cNvSpPr/>
            <p:nvPr userDrawn="1"/>
          </p:nvSpPr>
          <p:spPr bwMode="auto">
            <a:xfrm>
              <a:off x="4221005" y="3328308"/>
              <a:ext cx="691132" cy="314151"/>
            </a:xfrm>
            <a:custGeom>
              <a:avLst/>
              <a:gdLst>
                <a:gd name="T0" fmla="*/ 14 w 379"/>
                <a:gd name="T1" fmla="*/ 0 h 170"/>
                <a:gd name="T2" fmla="*/ 13 w 379"/>
                <a:gd name="T3" fmla="*/ 0 h 170"/>
                <a:gd name="T4" fmla="*/ 0 w 379"/>
                <a:gd name="T5" fmla="*/ 170 h 170"/>
                <a:gd name="T6" fmla="*/ 0 w 379"/>
                <a:gd name="T7" fmla="*/ 170 h 170"/>
                <a:gd name="T8" fmla="*/ 379 w 379"/>
                <a:gd name="T9" fmla="*/ 170 h 170"/>
                <a:gd name="T10" fmla="*/ 379 w 379"/>
                <a:gd name="T11" fmla="*/ 170 h 170"/>
                <a:gd name="T12" fmla="*/ 14 w 379"/>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379" h="170">
                  <a:moveTo>
                    <a:pt x="14" y="0"/>
                  </a:moveTo>
                  <a:cubicBezTo>
                    <a:pt x="13" y="0"/>
                    <a:pt x="13" y="0"/>
                    <a:pt x="13" y="0"/>
                  </a:cubicBezTo>
                  <a:cubicBezTo>
                    <a:pt x="8" y="57"/>
                    <a:pt x="4" y="113"/>
                    <a:pt x="0" y="170"/>
                  </a:cubicBezTo>
                  <a:cubicBezTo>
                    <a:pt x="0" y="170"/>
                    <a:pt x="0" y="170"/>
                    <a:pt x="0" y="170"/>
                  </a:cubicBezTo>
                  <a:cubicBezTo>
                    <a:pt x="126" y="170"/>
                    <a:pt x="253" y="170"/>
                    <a:pt x="379" y="170"/>
                  </a:cubicBezTo>
                  <a:cubicBezTo>
                    <a:pt x="379" y="170"/>
                    <a:pt x="379" y="170"/>
                    <a:pt x="379" y="170"/>
                  </a:cubicBezTo>
                  <a:cubicBezTo>
                    <a:pt x="255" y="118"/>
                    <a:pt x="133" y="62"/>
                    <a:pt x="14" y="0"/>
                  </a:cubicBezTo>
                </a:path>
              </a:pathLst>
            </a:custGeom>
            <a:solidFill>
              <a:srgbClr val="EAED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Oval 116"/>
            <p:cNvSpPr>
              <a:spLocks noChangeArrowheads="1"/>
            </p:cNvSpPr>
            <p:nvPr userDrawn="1"/>
          </p:nvSpPr>
          <p:spPr bwMode="auto">
            <a:xfrm>
              <a:off x="3802137" y="3275949"/>
              <a:ext cx="209434" cy="52359"/>
            </a:xfrm>
            <a:prstGeom prst="ellipse">
              <a:avLst/>
            </a:prstGeom>
            <a:solidFill>
              <a:srgbClr val="9DA5A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17"/>
            <p:cNvSpPr/>
            <p:nvPr userDrawn="1"/>
          </p:nvSpPr>
          <p:spPr bwMode="auto">
            <a:xfrm>
              <a:off x="3959213" y="2668590"/>
              <a:ext cx="20943" cy="418869"/>
            </a:xfrm>
            <a:custGeom>
              <a:avLst/>
              <a:gdLst>
                <a:gd name="T0" fmla="*/ 2 w 2"/>
                <a:gd name="T1" fmla="*/ 0 h 40"/>
                <a:gd name="T2" fmla="*/ 0 w 2"/>
                <a:gd name="T3" fmla="*/ 0 h 40"/>
                <a:gd name="T4" fmla="*/ 0 w 2"/>
                <a:gd name="T5" fmla="*/ 0 h 40"/>
                <a:gd name="T6" fmla="*/ 0 w 2"/>
                <a:gd name="T7" fmla="*/ 40 h 40"/>
                <a:gd name="T8" fmla="*/ 2 w 2"/>
                <a:gd name="T9" fmla="*/ 40 h 40"/>
                <a:gd name="T10" fmla="*/ 2 w 2"/>
                <a:gd name="T11" fmla="*/ 0 h 40"/>
              </a:gdLst>
              <a:ahLst/>
              <a:cxnLst>
                <a:cxn ang="0">
                  <a:pos x="T0" y="T1"/>
                </a:cxn>
                <a:cxn ang="0">
                  <a:pos x="T2" y="T3"/>
                </a:cxn>
                <a:cxn ang="0">
                  <a:pos x="T4" y="T5"/>
                </a:cxn>
                <a:cxn ang="0">
                  <a:pos x="T6" y="T7"/>
                </a:cxn>
                <a:cxn ang="0">
                  <a:pos x="T8" y="T9"/>
                </a:cxn>
                <a:cxn ang="0">
                  <a:pos x="T10" y="T11"/>
                </a:cxn>
              </a:cxnLst>
              <a:rect l="0" t="0" r="r" b="b"/>
              <a:pathLst>
                <a:path w="2" h="40">
                  <a:moveTo>
                    <a:pt x="2" y="0"/>
                  </a:moveTo>
                  <a:lnTo>
                    <a:pt x="0" y="0"/>
                  </a:lnTo>
                  <a:lnTo>
                    <a:pt x="0" y="0"/>
                  </a:lnTo>
                  <a:lnTo>
                    <a:pt x="0" y="40"/>
                  </a:lnTo>
                  <a:lnTo>
                    <a:pt x="2" y="40"/>
                  </a:lnTo>
                  <a:lnTo>
                    <a:pt x="2" y="0"/>
                  </a:lnTo>
                  <a:close/>
                </a:path>
              </a:pathLst>
            </a:custGeom>
            <a:solidFill>
              <a:srgbClr val="347A9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18"/>
            <p:cNvSpPr/>
            <p:nvPr userDrawn="1"/>
          </p:nvSpPr>
          <p:spPr bwMode="auto">
            <a:xfrm>
              <a:off x="3959213" y="2626703"/>
              <a:ext cx="20943" cy="41887"/>
            </a:xfrm>
            <a:custGeom>
              <a:avLst/>
              <a:gdLst>
                <a:gd name="T0" fmla="*/ 2 w 2"/>
                <a:gd name="T1" fmla="*/ 4 h 4"/>
                <a:gd name="T2" fmla="*/ 1 w 2"/>
                <a:gd name="T3" fmla="*/ 0 h 4"/>
                <a:gd name="T4" fmla="*/ 0 w 2"/>
                <a:gd name="T5" fmla="*/ 4 h 4"/>
                <a:gd name="T6" fmla="*/ 2 w 2"/>
                <a:gd name="T7" fmla="*/ 4 h 4"/>
                <a:gd name="T8" fmla="*/ 2 w 2"/>
                <a:gd name="T9" fmla="*/ 4 h 4"/>
              </a:gdLst>
              <a:ahLst/>
              <a:cxnLst>
                <a:cxn ang="0">
                  <a:pos x="T0" y="T1"/>
                </a:cxn>
                <a:cxn ang="0">
                  <a:pos x="T2" y="T3"/>
                </a:cxn>
                <a:cxn ang="0">
                  <a:pos x="T4" y="T5"/>
                </a:cxn>
                <a:cxn ang="0">
                  <a:pos x="T6" y="T7"/>
                </a:cxn>
                <a:cxn ang="0">
                  <a:pos x="T8" y="T9"/>
                </a:cxn>
              </a:cxnLst>
              <a:rect l="0" t="0" r="r" b="b"/>
              <a:pathLst>
                <a:path w="2" h="4">
                  <a:moveTo>
                    <a:pt x="2" y="4"/>
                  </a:moveTo>
                  <a:lnTo>
                    <a:pt x="1" y="0"/>
                  </a:lnTo>
                  <a:lnTo>
                    <a:pt x="0" y="4"/>
                  </a:lnTo>
                  <a:lnTo>
                    <a:pt x="2" y="4"/>
                  </a:lnTo>
                  <a:lnTo>
                    <a:pt x="2" y="4"/>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19"/>
            <p:cNvSpPr/>
            <p:nvPr userDrawn="1"/>
          </p:nvSpPr>
          <p:spPr bwMode="auto">
            <a:xfrm>
              <a:off x="3959213" y="2626703"/>
              <a:ext cx="10472" cy="20943"/>
            </a:xfrm>
            <a:custGeom>
              <a:avLst/>
              <a:gdLst>
                <a:gd name="T0" fmla="*/ 0 w 1"/>
                <a:gd name="T1" fmla="*/ 2 h 2"/>
                <a:gd name="T2" fmla="*/ 1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2"/>
                  </a:lnTo>
                  <a:lnTo>
                    <a:pt x="1" y="0"/>
                  </a:lnTo>
                  <a:lnTo>
                    <a:pt x="0" y="2"/>
                  </a:lnTo>
                  <a:close/>
                </a:path>
              </a:pathLst>
            </a:custGeom>
            <a:solidFill>
              <a:srgbClr val="3B4C5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Rectangle 120"/>
            <p:cNvSpPr>
              <a:spLocks noChangeArrowheads="1"/>
            </p:cNvSpPr>
            <p:nvPr userDrawn="1"/>
          </p:nvSpPr>
          <p:spPr bwMode="auto">
            <a:xfrm>
              <a:off x="3959213" y="3087458"/>
              <a:ext cx="20943" cy="20943"/>
            </a:xfrm>
            <a:prstGeom prst="rect">
              <a:avLst/>
            </a:prstGeom>
            <a:solidFill>
              <a:srgbClr val="3B4C5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8" name="Rectangle 121"/>
            <p:cNvSpPr>
              <a:spLocks noChangeArrowheads="1"/>
            </p:cNvSpPr>
            <p:nvPr userDrawn="1"/>
          </p:nvSpPr>
          <p:spPr bwMode="auto">
            <a:xfrm>
              <a:off x="3959213" y="3108402"/>
              <a:ext cx="20943" cy="1047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9" name="Freeform 122"/>
            <p:cNvSpPr/>
            <p:nvPr userDrawn="1"/>
          </p:nvSpPr>
          <p:spPr bwMode="auto">
            <a:xfrm>
              <a:off x="3864967" y="2700005"/>
              <a:ext cx="20943" cy="418869"/>
            </a:xfrm>
            <a:custGeom>
              <a:avLst/>
              <a:gdLst>
                <a:gd name="T0" fmla="*/ 2 w 2"/>
                <a:gd name="T1" fmla="*/ 0 h 40"/>
                <a:gd name="T2" fmla="*/ 1 w 2"/>
                <a:gd name="T3" fmla="*/ 0 h 40"/>
                <a:gd name="T4" fmla="*/ 0 w 2"/>
                <a:gd name="T5" fmla="*/ 0 h 40"/>
                <a:gd name="T6" fmla="*/ 0 w 2"/>
                <a:gd name="T7" fmla="*/ 40 h 40"/>
                <a:gd name="T8" fmla="*/ 2 w 2"/>
                <a:gd name="T9" fmla="*/ 40 h 40"/>
                <a:gd name="T10" fmla="*/ 2 w 2"/>
                <a:gd name="T11" fmla="*/ 0 h 40"/>
              </a:gdLst>
              <a:ahLst/>
              <a:cxnLst>
                <a:cxn ang="0">
                  <a:pos x="T0" y="T1"/>
                </a:cxn>
                <a:cxn ang="0">
                  <a:pos x="T2" y="T3"/>
                </a:cxn>
                <a:cxn ang="0">
                  <a:pos x="T4" y="T5"/>
                </a:cxn>
                <a:cxn ang="0">
                  <a:pos x="T6" y="T7"/>
                </a:cxn>
                <a:cxn ang="0">
                  <a:pos x="T8" y="T9"/>
                </a:cxn>
                <a:cxn ang="0">
                  <a:pos x="T10" y="T11"/>
                </a:cxn>
              </a:cxnLst>
              <a:rect l="0" t="0" r="r" b="b"/>
              <a:pathLst>
                <a:path w="2" h="40">
                  <a:moveTo>
                    <a:pt x="2" y="0"/>
                  </a:moveTo>
                  <a:lnTo>
                    <a:pt x="1" y="0"/>
                  </a:lnTo>
                  <a:lnTo>
                    <a:pt x="0" y="0"/>
                  </a:lnTo>
                  <a:lnTo>
                    <a:pt x="0" y="40"/>
                  </a:lnTo>
                  <a:lnTo>
                    <a:pt x="2" y="40"/>
                  </a:lnTo>
                  <a:lnTo>
                    <a:pt x="2" y="0"/>
                  </a:lnTo>
                  <a:close/>
                </a:path>
              </a:pathLst>
            </a:custGeom>
            <a:solidFill>
              <a:srgbClr val="F6764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23"/>
            <p:cNvSpPr/>
            <p:nvPr userDrawn="1"/>
          </p:nvSpPr>
          <p:spPr bwMode="auto">
            <a:xfrm>
              <a:off x="3875439" y="2658118"/>
              <a:ext cx="10472" cy="41887"/>
            </a:xfrm>
            <a:custGeom>
              <a:avLst/>
              <a:gdLst>
                <a:gd name="T0" fmla="*/ 1 w 1"/>
                <a:gd name="T1" fmla="*/ 4 h 4"/>
                <a:gd name="T2" fmla="*/ 0 w 1"/>
                <a:gd name="T3" fmla="*/ 0 h 4"/>
                <a:gd name="T4" fmla="*/ 0 w 1"/>
                <a:gd name="T5" fmla="*/ 4 h 4"/>
                <a:gd name="T6" fmla="*/ 1 w 1"/>
                <a:gd name="T7" fmla="*/ 4 h 4"/>
                <a:gd name="T8" fmla="*/ 1 w 1"/>
                <a:gd name="T9" fmla="*/ 4 h 4"/>
              </a:gdLst>
              <a:ahLst/>
              <a:cxnLst>
                <a:cxn ang="0">
                  <a:pos x="T0" y="T1"/>
                </a:cxn>
                <a:cxn ang="0">
                  <a:pos x="T2" y="T3"/>
                </a:cxn>
                <a:cxn ang="0">
                  <a:pos x="T4" y="T5"/>
                </a:cxn>
                <a:cxn ang="0">
                  <a:pos x="T6" y="T7"/>
                </a:cxn>
                <a:cxn ang="0">
                  <a:pos x="T8" y="T9"/>
                </a:cxn>
              </a:cxnLst>
              <a:rect l="0" t="0" r="r" b="b"/>
              <a:pathLst>
                <a:path w="1" h="4">
                  <a:moveTo>
                    <a:pt x="1" y="4"/>
                  </a:moveTo>
                  <a:lnTo>
                    <a:pt x="0" y="0"/>
                  </a:lnTo>
                  <a:lnTo>
                    <a:pt x="0" y="4"/>
                  </a:lnTo>
                  <a:lnTo>
                    <a:pt x="1" y="4"/>
                  </a:lnTo>
                  <a:lnTo>
                    <a:pt x="1" y="4"/>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24"/>
            <p:cNvSpPr/>
            <p:nvPr userDrawn="1"/>
          </p:nvSpPr>
          <p:spPr bwMode="auto">
            <a:xfrm>
              <a:off x="3875439" y="2658118"/>
              <a:ext cx="10472" cy="10472"/>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1"/>
                  </a:lnTo>
                  <a:lnTo>
                    <a:pt x="0" y="0"/>
                  </a:lnTo>
                  <a:lnTo>
                    <a:pt x="0" y="1"/>
                  </a:lnTo>
                  <a:close/>
                </a:path>
              </a:pathLst>
            </a:custGeom>
            <a:solidFill>
              <a:srgbClr val="3B4C5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Rectangle 125"/>
            <p:cNvSpPr>
              <a:spLocks noChangeArrowheads="1"/>
            </p:cNvSpPr>
            <p:nvPr userDrawn="1"/>
          </p:nvSpPr>
          <p:spPr bwMode="auto">
            <a:xfrm>
              <a:off x="3864967" y="3118874"/>
              <a:ext cx="20943" cy="20943"/>
            </a:xfrm>
            <a:prstGeom prst="rect">
              <a:avLst/>
            </a:prstGeom>
            <a:solidFill>
              <a:srgbClr val="3B4C5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3" name="Rectangle 126"/>
            <p:cNvSpPr>
              <a:spLocks noChangeArrowheads="1"/>
            </p:cNvSpPr>
            <p:nvPr userDrawn="1"/>
          </p:nvSpPr>
          <p:spPr bwMode="auto">
            <a:xfrm>
              <a:off x="3864967" y="3139817"/>
              <a:ext cx="20943" cy="1047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4" name="Freeform 127"/>
            <p:cNvSpPr/>
            <p:nvPr userDrawn="1"/>
          </p:nvSpPr>
          <p:spPr bwMode="auto">
            <a:xfrm>
              <a:off x="3864967" y="2668590"/>
              <a:ext cx="73302" cy="418869"/>
            </a:xfrm>
            <a:custGeom>
              <a:avLst/>
              <a:gdLst>
                <a:gd name="T0" fmla="*/ 7 w 7"/>
                <a:gd name="T1" fmla="*/ 0 h 40"/>
                <a:gd name="T2" fmla="*/ 5 w 7"/>
                <a:gd name="T3" fmla="*/ 0 h 40"/>
                <a:gd name="T4" fmla="*/ 5 w 7"/>
                <a:gd name="T5" fmla="*/ 0 h 40"/>
                <a:gd name="T6" fmla="*/ 0 w 7"/>
                <a:gd name="T7" fmla="*/ 40 h 40"/>
                <a:gd name="T8" fmla="*/ 2 w 7"/>
                <a:gd name="T9" fmla="*/ 40 h 40"/>
                <a:gd name="T10" fmla="*/ 7 w 7"/>
                <a:gd name="T11" fmla="*/ 0 h 40"/>
              </a:gdLst>
              <a:ahLst/>
              <a:cxnLst>
                <a:cxn ang="0">
                  <a:pos x="T0" y="T1"/>
                </a:cxn>
                <a:cxn ang="0">
                  <a:pos x="T2" y="T3"/>
                </a:cxn>
                <a:cxn ang="0">
                  <a:pos x="T4" y="T5"/>
                </a:cxn>
                <a:cxn ang="0">
                  <a:pos x="T6" y="T7"/>
                </a:cxn>
                <a:cxn ang="0">
                  <a:pos x="T8" y="T9"/>
                </a:cxn>
                <a:cxn ang="0">
                  <a:pos x="T10" y="T11"/>
                </a:cxn>
              </a:cxnLst>
              <a:rect l="0" t="0" r="r" b="b"/>
              <a:pathLst>
                <a:path w="7" h="40">
                  <a:moveTo>
                    <a:pt x="7" y="0"/>
                  </a:moveTo>
                  <a:lnTo>
                    <a:pt x="5" y="0"/>
                  </a:lnTo>
                  <a:lnTo>
                    <a:pt x="5" y="0"/>
                  </a:lnTo>
                  <a:lnTo>
                    <a:pt x="0" y="40"/>
                  </a:lnTo>
                  <a:lnTo>
                    <a:pt x="2" y="40"/>
                  </a:lnTo>
                  <a:lnTo>
                    <a:pt x="7" y="0"/>
                  </a:lnTo>
                  <a:close/>
                </a:path>
              </a:pathLst>
            </a:custGeom>
            <a:solidFill>
              <a:srgbClr val="3B4C5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28"/>
            <p:cNvSpPr/>
            <p:nvPr userDrawn="1"/>
          </p:nvSpPr>
          <p:spPr bwMode="auto">
            <a:xfrm>
              <a:off x="3917326" y="2637175"/>
              <a:ext cx="20943" cy="31415"/>
            </a:xfrm>
            <a:custGeom>
              <a:avLst/>
              <a:gdLst>
                <a:gd name="T0" fmla="*/ 2 w 2"/>
                <a:gd name="T1" fmla="*/ 3 h 3"/>
                <a:gd name="T2" fmla="*/ 2 w 2"/>
                <a:gd name="T3" fmla="*/ 0 h 3"/>
                <a:gd name="T4" fmla="*/ 0 w 2"/>
                <a:gd name="T5" fmla="*/ 3 h 3"/>
                <a:gd name="T6" fmla="*/ 2 w 2"/>
                <a:gd name="T7" fmla="*/ 3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lnTo>
                    <a:pt x="2" y="0"/>
                  </a:lnTo>
                  <a:lnTo>
                    <a:pt x="0" y="3"/>
                  </a:lnTo>
                  <a:lnTo>
                    <a:pt x="2" y="3"/>
                  </a:ln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29"/>
            <p:cNvSpPr/>
            <p:nvPr userDrawn="1"/>
          </p:nvSpPr>
          <p:spPr bwMode="auto">
            <a:xfrm>
              <a:off x="3927797" y="2626703"/>
              <a:ext cx="10472" cy="20943"/>
            </a:xfrm>
            <a:custGeom>
              <a:avLst/>
              <a:gdLst>
                <a:gd name="T0" fmla="*/ 0 w 1"/>
                <a:gd name="T1" fmla="*/ 2 h 2"/>
                <a:gd name="T2" fmla="*/ 1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2"/>
                  </a:lnTo>
                  <a:lnTo>
                    <a:pt x="1" y="0"/>
                  </a:lnTo>
                  <a:lnTo>
                    <a:pt x="0" y="2"/>
                  </a:lnTo>
                  <a:close/>
                </a:path>
              </a:pathLst>
            </a:custGeom>
            <a:solidFill>
              <a:srgbClr val="3B4C5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Rectangle 130"/>
            <p:cNvSpPr>
              <a:spLocks noChangeArrowheads="1"/>
            </p:cNvSpPr>
            <p:nvPr userDrawn="1"/>
          </p:nvSpPr>
          <p:spPr bwMode="auto">
            <a:xfrm>
              <a:off x="3864967" y="3087458"/>
              <a:ext cx="20943" cy="20943"/>
            </a:xfrm>
            <a:prstGeom prst="rect">
              <a:avLst/>
            </a:prstGeom>
            <a:solidFill>
              <a:srgbClr val="3B4C5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8" name="Freeform 131"/>
            <p:cNvSpPr/>
            <p:nvPr userDrawn="1"/>
          </p:nvSpPr>
          <p:spPr bwMode="auto">
            <a:xfrm>
              <a:off x="3854495" y="3108402"/>
              <a:ext cx="31415" cy="10472"/>
            </a:xfrm>
            <a:custGeom>
              <a:avLst/>
              <a:gdLst>
                <a:gd name="T0" fmla="*/ 3 w 3"/>
                <a:gd name="T1" fmla="*/ 0 h 1"/>
                <a:gd name="T2" fmla="*/ 1 w 3"/>
                <a:gd name="T3" fmla="*/ 0 h 1"/>
                <a:gd name="T4" fmla="*/ 0 w 3"/>
                <a:gd name="T5" fmla="*/ 1 h 1"/>
                <a:gd name="T6" fmla="*/ 3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lnTo>
                    <a:pt x="1" y="0"/>
                  </a:lnTo>
                  <a:lnTo>
                    <a:pt x="0" y="1"/>
                  </a:lnTo>
                  <a:lnTo>
                    <a:pt x="3" y="1"/>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32"/>
            <p:cNvSpPr/>
            <p:nvPr userDrawn="1"/>
          </p:nvSpPr>
          <p:spPr bwMode="auto">
            <a:xfrm>
              <a:off x="3791665" y="2700005"/>
              <a:ext cx="73302" cy="418869"/>
            </a:xfrm>
            <a:custGeom>
              <a:avLst/>
              <a:gdLst>
                <a:gd name="T0" fmla="*/ 2 w 7"/>
                <a:gd name="T1" fmla="*/ 0 h 40"/>
                <a:gd name="T2" fmla="*/ 0 w 7"/>
                <a:gd name="T3" fmla="*/ 0 h 40"/>
                <a:gd name="T4" fmla="*/ 0 w 7"/>
                <a:gd name="T5" fmla="*/ 0 h 40"/>
                <a:gd name="T6" fmla="*/ 5 w 7"/>
                <a:gd name="T7" fmla="*/ 40 h 40"/>
                <a:gd name="T8" fmla="*/ 7 w 7"/>
                <a:gd name="T9" fmla="*/ 40 h 40"/>
                <a:gd name="T10" fmla="*/ 2 w 7"/>
                <a:gd name="T11" fmla="*/ 0 h 40"/>
              </a:gdLst>
              <a:ahLst/>
              <a:cxnLst>
                <a:cxn ang="0">
                  <a:pos x="T0" y="T1"/>
                </a:cxn>
                <a:cxn ang="0">
                  <a:pos x="T2" y="T3"/>
                </a:cxn>
                <a:cxn ang="0">
                  <a:pos x="T4" y="T5"/>
                </a:cxn>
                <a:cxn ang="0">
                  <a:pos x="T6" y="T7"/>
                </a:cxn>
                <a:cxn ang="0">
                  <a:pos x="T8" y="T9"/>
                </a:cxn>
                <a:cxn ang="0">
                  <a:pos x="T10" y="T11"/>
                </a:cxn>
              </a:cxnLst>
              <a:rect l="0" t="0" r="r" b="b"/>
              <a:pathLst>
                <a:path w="7" h="40">
                  <a:moveTo>
                    <a:pt x="2" y="0"/>
                  </a:moveTo>
                  <a:lnTo>
                    <a:pt x="0" y="0"/>
                  </a:lnTo>
                  <a:lnTo>
                    <a:pt x="0" y="0"/>
                  </a:lnTo>
                  <a:lnTo>
                    <a:pt x="5" y="40"/>
                  </a:lnTo>
                  <a:lnTo>
                    <a:pt x="7" y="40"/>
                  </a:lnTo>
                  <a:lnTo>
                    <a:pt x="2" y="0"/>
                  </a:lnTo>
                  <a:close/>
                </a:path>
              </a:pathLst>
            </a:custGeom>
            <a:solidFill>
              <a:srgbClr val="B6483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33"/>
            <p:cNvSpPr/>
            <p:nvPr userDrawn="1"/>
          </p:nvSpPr>
          <p:spPr bwMode="auto">
            <a:xfrm>
              <a:off x="3791665" y="2668590"/>
              <a:ext cx="20943" cy="31415"/>
            </a:xfrm>
            <a:custGeom>
              <a:avLst/>
              <a:gdLst>
                <a:gd name="T0" fmla="*/ 2 w 2"/>
                <a:gd name="T1" fmla="*/ 3 h 3"/>
                <a:gd name="T2" fmla="*/ 0 w 2"/>
                <a:gd name="T3" fmla="*/ 0 h 3"/>
                <a:gd name="T4" fmla="*/ 0 w 2"/>
                <a:gd name="T5" fmla="*/ 3 h 3"/>
                <a:gd name="T6" fmla="*/ 2 w 2"/>
                <a:gd name="T7" fmla="*/ 3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lnTo>
                    <a:pt x="0" y="0"/>
                  </a:lnTo>
                  <a:lnTo>
                    <a:pt x="0" y="3"/>
                  </a:lnTo>
                  <a:lnTo>
                    <a:pt x="2" y="3"/>
                  </a:ln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34"/>
            <p:cNvSpPr/>
            <p:nvPr userDrawn="1"/>
          </p:nvSpPr>
          <p:spPr bwMode="auto">
            <a:xfrm>
              <a:off x="3791665" y="2658118"/>
              <a:ext cx="10472" cy="20943"/>
            </a:xfrm>
            <a:custGeom>
              <a:avLst/>
              <a:gdLst>
                <a:gd name="T0" fmla="*/ 0 w 1"/>
                <a:gd name="T1" fmla="*/ 2 h 2"/>
                <a:gd name="T2" fmla="*/ 1 w 1"/>
                <a:gd name="T3" fmla="*/ 2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2"/>
                  </a:lnTo>
                  <a:lnTo>
                    <a:pt x="0" y="0"/>
                  </a:lnTo>
                  <a:lnTo>
                    <a:pt x="0" y="2"/>
                  </a:lnTo>
                  <a:close/>
                </a:path>
              </a:pathLst>
            </a:custGeom>
            <a:solidFill>
              <a:srgbClr val="3B4C5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35"/>
            <p:cNvSpPr/>
            <p:nvPr userDrawn="1"/>
          </p:nvSpPr>
          <p:spPr bwMode="auto">
            <a:xfrm>
              <a:off x="3844024" y="3118874"/>
              <a:ext cx="31415" cy="20943"/>
            </a:xfrm>
            <a:custGeom>
              <a:avLst/>
              <a:gdLst>
                <a:gd name="T0" fmla="*/ 2 w 3"/>
                <a:gd name="T1" fmla="*/ 0 h 2"/>
                <a:gd name="T2" fmla="*/ 0 w 3"/>
                <a:gd name="T3" fmla="*/ 0 h 2"/>
                <a:gd name="T4" fmla="*/ 0 w 3"/>
                <a:gd name="T5" fmla="*/ 2 h 2"/>
                <a:gd name="T6" fmla="*/ 3 w 3"/>
                <a:gd name="T7" fmla="*/ 1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lnTo>
                    <a:pt x="0" y="0"/>
                  </a:lnTo>
                  <a:lnTo>
                    <a:pt x="0" y="2"/>
                  </a:lnTo>
                  <a:lnTo>
                    <a:pt x="3" y="1"/>
                  </a:lnTo>
                  <a:lnTo>
                    <a:pt x="2" y="0"/>
                  </a:lnTo>
                  <a:close/>
                </a:path>
              </a:pathLst>
            </a:custGeom>
            <a:solidFill>
              <a:srgbClr val="3B4C5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36"/>
            <p:cNvSpPr/>
            <p:nvPr userDrawn="1"/>
          </p:nvSpPr>
          <p:spPr bwMode="auto">
            <a:xfrm>
              <a:off x="3844024" y="3129345"/>
              <a:ext cx="31415" cy="20943"/>
            </a:xfrm>
            <a:custGeom>
              <a:avLst/>
              <a:gdLst>
                <a:gd name="T0" fmla="*/ 3 w 3"/>
                <a:gd name="T1" fmla="*/ 0 h 2"/>
                <a:gd name="T2" fmla="*/ 0 w 3"/>
                <a:gd name="T3" fmla="*/ 1 h 2"/>
                <a:gd name="T4" fmla="*/ 1 w 3"/>
                <a:gd name="T5" fmla="*/ 2 h 2"/>
                <a:gd name="T6" fmla="*/ 3 w 3"/>
                <a:gd name="T7" fmla="*/ 2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lnTo>
                    <a:pt x="0" y="1"/>
                  </a:lnTo>
                  <a:lnTo>
                    <a:pt x="1" y="2"/>
                  </a:lnTo>
                  <a:lnTo>
                    <a:pt x="3" y="2"/>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37"/>
            <p:cNvSpPr/>
            <p:nvPr userDrawn="1"/>
          </p:nvSpPr>
          <p:spPr bwMode="auto">
            <a:xfrm>
              <a:off x="3854495" y="2720948"/>
              <a:ext cx="125660" cy="418869"/>
            </a:xfrm>
            <a:custGeom>
              <a:avLst/>
              <a:gdLst>
                <a:gd name="T0" fmla="*/ 0 w 12"/>
                <a:gd name="T1" fmla="*/ 40 h 40"/>
                <a:gd name="T2" fmla="*/ 2 w 12"/>
                <a:gd name="T3" fmla="*/ 40 h 40"/>
                <a:gd name="T4" fmla="*/ 2 w 12"/>
                <a:gd name="T5" fmla="*/ 40 h 40"/>
                <a:gd name="T6" fmla="*/ 12 w 12"/>
                <a:gd name="T7" fmla="*/ 0 h 40"/>
                <a:gd name="T8" fmla="*/ 10 w 12"/>
                <a:gd name="T9" fmla="*/ 0 h 40"/>
                <a:gd name="T10" fmla="*/ 0 w 12"/>
                <a:gd name="T11" fmla="*/ 40 h 40"/>
              </a:gdLst>
              <a:ahLst/>
              <a:cxnLst>
                <a:cxn ang="0">
                  <a:pos x="T0" y="T1"/>
                </a:cxn>
                <a:cxn ang="0">
                  <a:pos x="T2" y="T3"/>
                </a:cxn>
                <a:cxn ang="0">
                  <a:pos x="T4" y="T5"/>
                </a:cxn>
                <a:cxn ang="0">
                  <a:pos x="T6" y="T7"/>
                </a:cxn>
                <a:cxn ang="0">
                  <a:pos x="T8" y="T9"/>
                </a:cxn>
                <a:cxn ang="0">
                  <a:pos x="T10" y="T11"/>
                </a:cxn>
              </a:cxnLst>
              <a:rect l="0" t="0" r="r" b="b"/>
              <a:pathLst>
                <a:path w="12" h="40">
                  <a:moveTo>
                    <a:pt x="0" y="40"/>
                  </a:moveTo>
                  <a:lnTo>
                    <a:pt x="2" y="40"/>
                  </a:lnTo>
                  <a:lnTo>
                    <a:pt x="2" y="40"/>
                  </a:lnTo>
                  <a:lnTo>
                    <a:pt x="12" y="0"/>
                  </a:lnTo>
                  <a:lnTo>
                    <a:pt x="10" y="0"/>
                  </a:lnTo>
                  <a:lnTo>
                    <a:pt x="0" y="40"/>
                  </a:lnTo>
                  <a:close/>
                </a:path>
              </a:pathLst>
            </a:custGeom>
            <a:solidFill>
              <a:srgbClr val="45CE7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38"/>
            <p:cNvSpPr/>
            <p:nvPr userDrawn="1"/>
          </p:nvSpPr>
          <p:spPr bwMode="auto">
            <a:xfrm>
              <a:off x="3854495" y="3139817"/>
              <a:ext cx="20943" cy="31415"/>
            </a:xfrm>
            <a:custGeom>
              <a:avLst/>
              <a:gdLst>
                <a:gd name="T0" fmla="*/ 0 w 2"/>
                <a:gd name="T1" fmla="*/ 0 h 3"/>
                <a:gd name="T2" fmla="*/ 0 w 2"/>
                <a:gd name="T3" fmla="*/ 3 h 3"/>
                <a:gd name="T4" fmla="*/ 2 w 2"/>
                <a:gd name="T5" fmla="*/ 0 h 3"/>
                <a:gd name="T6" fmla="*/ 0 w 2"/>
                <a:gd name="T7" fmla="*/ 0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3"/>
                  </a:lnTo>
                  <a:lnTo>
                    <a:pt x="2" y="0"/>
                  </a:lnTo>
                  <a:lnTo>
                    <a:pt x="0" y="0"/>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39"/>
            <p:cNvSpPr/>
            <p:nvPr userDrawn="1"/>
          </p:nvSpPr>
          <p:spPr bwMode="auto">
            <a:xfrm>
              <a:off x="3854495" y="3160760"/>
              <a:ext cx="10472" cy="10472"/>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0" y="1"/>
                  </a:lnTo>
                  <a:lnTo>
                    <a:pt x="1" y="0"/>
                  </a:lnTo>
                  <a:close/>
                </a:path>
              </a:pathLst>
            </a:custGeom>
            <a:solidFill>
              <a:srgbClr val="3B4C5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Rectangle 140"/>
            <p:cNvSpPr>
              <a:spLocks noChangeArrowheads="1"/>
            </p:cNvSpPr>
            <p:nvPr userDrawn="1"/>
          </p:nvSpPr>
          <p:spPr bwMode="auto">
            <a:xfrm>
              <a:off x="3959213" y="2710477"/>
              <a:ext cx="20943" cy="10472"/>
            </a:xfrm>
            <a:prstGeom prst="rect">
              <a:avLst/>
            </a:prstGeom>
            <a:solidFill>
              <a:srgbClr val="3B4C5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8" name="Freeform 141"/>
            <p:cNvSpPr/>
            <p:nvPr userDrawn="1"/>
          </p:nvSpPr>
          <p:spPr bwMode="auto">
            <a:xfrm>
              <a:off x="3959213" y="2689533"/>
              <a:ext cx="31415" cy="20943"/>
            </a:xfrm>
            <a:custGeom>
              <a:avLst/>
              <a:gdLst>
                <a:gd name="T0" fmla="*/ 0 w 3"/>
                <a:gd name="T1" fmla="*/ 2 h 2"/>
                <a:gd name="T2" fmla="*/ 2 w 3"/>
                <a:gd name="T3" fmla="*/ 2 h 2"/>
                <a:gd name="T4" fmla="*/ 3 w 3"/>
                <a:gd name="T5" fmla="*/ 1 h 2"/>
                <a:gd name="T6" fmla="*/ 0 w 3"/>
                <a:gd name="T7" fmla="*/ 0 h 2"/>
                <a:gd name="T8" fmla="*/ 0 w 3"/>
                <a:gd name="T9" fmla="*/ 2 h 2"/>
              </a:gdLst>
              <a:ahLst/>
              <a:cxnLst>
                <a:cxn ang="0">
                  <a:pos x="T0" y="T1"/>
                </a:cxn>
                <a:cxn ang="0">
                  <a:pos x="T2" y="T3"/>
                </a:cxn>
                <a:cxn ang="0">
                  <a:pos x="T4" y="T5"/>
                </a:cxn>
                <a:cxn ang="0">
                  <a:pos x="T6" y="T7"/>
                </a:cxn>
                <a:cxn ang="0">
                  <a:pos x="T8" y="T9"/>
                </a:cxn>
              </a:cxnLst>
              <a:rect l="0" t="0" r="r" b="b"/>
              <a:pathLst>
                <a:path w="3" h="2">
                  <a:moveTo>
                    <a:pt x="0" y="2"/>
                  </a:moveTo>
                  <a:lnTo>
                    <a:pt x="2" y="2"/>
                  </a:lnTo>
                  <a:lnTo>
                    <a:pt x="3" y="1"/>
                  </a:lnTo>
                  <a:lnTo>
                    <a:pt x="0" y="0"/>
                  </a:lnTo>
                  <a:lnTo>
                    <a:pt x="0" y="2"/>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42"/>
            <p:cNvSpPr/>
            <p:nvPr userDrawn="1"/>
          </p:nvSpPr>
          <p:spPr bwMode="auto">
            <a:xfrm>
              <a:off x="3906854" y="2689533"/>
              <a:ext cx="125660" cy="418869"/>
            </a:xfrm>
            <a:custGeom>
              <a:avLst/>
              <a:gdLst>
                <a:gd name="T0" fmla="*/ 0 w 12"/>
                <a:gd name="T1" fmla="*/ 40 h 40"/>
                <a:gd name="T2" fmla="*/ 2 w 12"/>
                <a:gd name="T3" fmla="*/ 40 h 40"/>
                <a:gd name="T4" fmla="*/ 2 w 12"/>
                <a:gd name="T5" fmla="*/ 40 h 40"/>
                <a:gd name="T6" fmla="*/ 12 w 12"/>
                <a:gd name="T7" fmla="*/ 1 h 40"/>
                <a:gd name="T8" fmla="*/ 10 w 12"/>
                <a:gd name="T9" fmla="*/ 0 h 40"/>
                <a:gd name="T10" fmla="*/ 0 w 12"/>
                <a:gd name="T11" fmla="*/ 40 h 40"/>
              </a:gdLst>
              <a:ahLst/>
              <a:cxnLst>
                <a:cxn ang="0">
                  <a:pos x="T0" y="T1"/>
                </a:cxn>
                <a:cxn ang="0">
                  <a:pos x="T2" y="T3"/>
                </a:cxn>
                <a:cxn ang="0">
                  <a:pos x="T4" y="T5"/>
                </a:cxn>
                <a:cxn ang="0">
                  <a:pos x="T6" y="T7"/>
                </a:cxn>
                <a:cxn ang="0">
                  <a:pos x="T8" y="T9"/>
                </a:cxn>
                <a:cxn ang="0">
                  <a:pos x="T10" y="T11"/>
                </a:cxn>
              </a:cxnLst>
              <a:rect l="0" t="0" r="r" b="b"/>
              <a:pathLst>
                <a:path w="12" h="40">
                  <a:moveTo>
                    <a:pt x="0" y="40"/>
                  </a:moveTo>
                  <a:lnTo>
                    <a:pt x="2" y="40"/>
                  </a:lnTo>
                  <a:lnTo>
                    <a:pt x="2" y="40"/>
                  </a:lnTo>
                  <a:lnTo>
                    <a:pt x="12" y="1"/>
                  </a:lnTo>
                  <a:lnTo>
                    <a:pt x="10" y="0"/>
                  </a:lnTo>
                  <a:lnTo>
                    <a:pt x="0" y="40"/>
                  </a:lnTo>
                  <a:close/>
                </a:path>
              </a:pathLst>
            </a:custGeom>
            <a:solidFill>
              <a:srgbClr val="45CE7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43"/>
            <p:cNvSpPr/>
            <p:nvPr userDrawn="1"/>
          </p:nvSpPr>
          <p:spPr bwMode="auto">
            <a:xfrm>
              <a:off x="3906854" y="3108402"/>
              <a:ext cx="20943" cy="31415"/>
            </a:xfrm>
            <a:custGeom>
              <a:avLst/>
              <a:gdLst>
                <a:gd name="T0" fmla="*/ 0 w 2"/>
                <a:gd name="T1" fmla="*/ 0 h 3"/>
                <a:gd name="T2" fmla="*/ 0 w 2"/>
                <a:gd name="T3" fmla="*/ 3 h 3"/>
                <a:gd name="T4" fmla="*/ 2 w 2"/>
                <a:gd name="T5" fmla="*/ 0 h 3"/>
                <a:gd name="T6" fmla="*/ 0 w 2"/>
                <a:gd name="T7" fmla="*/ 0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3"/>
                  </a:lnTo>
                  <a:lnTo>
                    <a:pt x="2" y="0"/>
                  </a:lnTo>
                  <a:lnTo>
                    <a:pt x="0" y="0"/>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44"/>
            <p:cNvSpPr/>
            <p:nvPr userDrawn="1"/>
          </p:nvSpPr>
          <p:spPr bwMode="auto">
            <a:xfrm>
              <a:off x="3906854" y="3129345"/>
              <a:ext cx="10472" cy="10472"/>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0" y="1"/>
                  </a:lnTo>
                  <a:lnTo>
                    <a:pt x="1" y="0"/>
                  </a:lnTo>
                  <a:close/>
                </a:path>
              </a:pathLst>
            </a:custGeom>
            <a:solidFill>
              <a:srgbClr val="3B4C5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45"/>
            <p:cNvSpPr/>
            <p:nvPr userDrawn="1"/>
          </p:nvSpPr>
          <p:spPr bwMode="auto">
            <a:xfrm>
              <a:off x="4011571" y="2679062"/>
              <a:ext cx="20943" cy="20943"/>
            </a:xfrm>
            <a:custGeom>
              <a:avLst/>
              <a:gdLst>
                <a:gd name="T0" fmla="*/ 0 w 2"/>
                <a:gd name="T1" fmla="*/ 1 h 2"/>
                <a:gd name="T2" fmla="*/ 2 w 2"/>
                <a:gd name="T3" fmla="*/ 2 h 2"/>
                <a:gd name="T4" fmla="*/ 2 w 2"/>
                <a:gd name="T5" fmla="*/ 0 h 2"/>
                <a:gd name="T6" fmla="*/ 0 w 2"/>
                <a:gd name="T7" fmla="*/ 0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lnTo>
                    <a:pt x="2" y="2"/>
                  </a:lnTo>
                  <a:lnTo>
                    <a:pt x="2" y="0"/>
                  </a:lnTo>
                  <a:lnTo>
                    <a:pt x="0" y="0"/>
                  </a:lnTo>
                  <a:lnTo>
                    <a:pt x="0" y="1"/>
                  </a:lnTo>
                  <a:close/>
                </a:path>
              </a:pathLst>
            </a:custGeom>
            <a:solidFill>
              <a:srgbClr val="3B4C5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46"/>
            <p:cNvSpPr/>
            <p:nvPr userDrawn="1"/>
          </p:nvSpPr>
          <p:spPr bwMode="auto">
            <a:xfrm>
              <a:off x="4011571" y="2658118"/>
              <a:ext cx="31415" cy="20943"/>
            </a:xfrm>
            <a:custGeom>
              <a:avLst/>
              <a:gdLst>
                <a:gd name="T0" fmla="*/ 0 w 3"/>
                <a:gd name="T1" fmla="*/ 2 h 2"/>
                <a:gd name="T2" fmla="*/ 2 w 3"/>
                <a:gd name="T3" fmla="*/ 2 h 2"/>
                <a:gd name="T4" fmla="*/ 3 w 3"/>
                <a:gd name="T5" fmla="*/ 1 h 2"/>
                <a:gd name="T6" fmla="*/ 0 w 3"/>
                <a:gd name="T7" fmla="*/ 0 h 2"/>
                <a:gd name="T8" fmla="*/ 0 w 3"/>
                <a:gd name="T9" fmla="*/ 2 h 2"/>
              </a:gdLst>
              <a:ahLst/>
              <a:cxnLst>
                <a:cxn ang="0">
                  <a:pos x="T0" y="T1"/>
                </a:cxn>
                <a:cxn ang="0">
                  <a:pos x="T2" y="T3"/>
                </a:cxn>
                <a:cxn ang="0">
                  <a:pos x="T4" y="T5"/>
                </a:cxn>
                <a:cxn ang="0">
                  <a:pos x="T6" y="T7"/>
                </a:cxn>
                <a:cxn ang="0">
                  <a:pos x="T8" y="T9"/>
                </a:cxn>
              </a:cxnLst>
              <a:rect l="0" t="0" r="r" b="b"/>
              <a:pathLst>
                <a:path w="3" h="2">
                  <a:moveTo>
                    <a:pt x="0" y="2"/>
                  </a:moveTo>
                  <a:lnTo>
                    <a:pt x="2" y="2"/>
                  </a:lnTo>
                  <a:lnTo>
                    <a:pt x="3" y="1"/>
                  </a:lnTo>
                  <a:lnTo>
                    <a:pt x="0" y="0"/>
                  </a:lnTo>
                  <a:lnTo>
                    <a:pt x="0" y="2"/>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47"/>
            <p:cNvSpPr/>
            <p:nvPr userDrawn="1"/>
          </p:nvSpPr>
          <p:spPr bwMode="auto">
            <a:xfrm>
              <a:off x="3844024" y="2647646"/>
              <a:ext cx="125660" cy="418869"/>
            </a:xfrm>
            <a:custGeom>
              <a:avLst/>
              <a:gdLst>
                <a:gd name="T0" fmla="*/ 0 w 12"/>
                <a:gd name="T1" fmla="*/ 40 h 40"/>
                <a:gd name="T2" fmla="*/ 2 w 12"/>
                <a:gd name="T3" fmla="*/ 40 h 40"/>
                <a:gd name="T4" fmla="*/ 3 w 12"/>
                <a:gd name="T5" fmla="*/ 40 h 40"/>
                <a:gd name="T6" fmla="*/ 12 w 12"/>
                <a:gd name="T7" fmla="*/ 0 h 40"/>
                <a:gd name="T8" fmla="*/ 10 w 12"/>
                <a:gd name="T9" fmla="*/ 0 h 40"/>
                <a:gd name="T10" fmla="*/ 0 w 12"/>
                <a:gd name="T11" fmla="*/ 40 h 40"/>
              </a:gdLst>
              <a:ahLst/>
              <a:cxnLst>
                <a:cxn ang="0">
                  <a:pos x="T0" y="T1"/>
                </a:cxn>
                <a:cxn ang="0">
                  <a:pos x="T2" y="T3"/>
                </a:cxn>
                <a:cxn ang="0">
                  <a:pos x="T4" y="T5"/>
                </a:cxn>
                <a:cxn ang="0">
                  <a:pos x="T6" y="T7"/>
                </a:cxn>
                <a:cxn ang="0">
                  <a:pos x="T8" y="T9"/>
                </a:cxn>
                <a:cxn ang="0">
                  <a:pos x="T10" y="T11"/>
                </a:cxn>
              </a:cxnLst>
              <a:rect l="0" t="0" r="r" b="b"/>
              <a:pathLst>
                <a:path w="12" h="40">
                  <a:moveTo>
                    <a:pt x="0" y="40"/>
                  </a:moveTo>
                  <a:lnTo>
                    <a:pt x="2" y="40"/>
                  </a:lnTo>
                  <a:lnTo>
                    <a:pt x="3" y="40"/>
                  </a:lnTo>
                  <a:lnTo>
                    <a:pt x="12" y="0"/>
                  </a:lnTo>
                  <a:lnTo>
                    <a:pt x="10" y="0"/>
                  </a:lnTo>
                  <a:lnTo>
                    <a:pt x="0" y="40"/>
                  </a:lnTo>
                  <a:close/>
                </a:path>
              </a:pathLst>
            </a:custGeom>
            <a:solidFill>
              <a:srgbClr val="F4B4A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48"/>
            <p:cNvSpPr/>
            <p:nvPr userDrawn="1"/>
          </p:nvSpPr>
          <p:spPr bwMode="auto">
            <a:xfrm>
              <a:off x="3854495" y="3066515"/>
              <a:ext cx="10472" cy="31415"/>
            </a:xfrm>
            <a:custGeom>
              <a:avLst/>
              <a:gdLst>
                <a:gd name="T0" fmla="*/ 0 w 1"/>
                <a:gd name="T1" fmla="*/ 0 h 3"/>
                <a:gd name="T2" fmla="*/ 0 w 1"/>
                <a:gd name="T3" fmla="*/ 3 h 3"/>
                <a:gd name="T4" fmla="*/ 1 w 1"/>
                <a:gd name="T5" fmla="*/ 0 h 3"/>
                <a:gd name="T6" fmla="*/ 0 w 1"/>
                <a:gd name="T7" fmla="*/ 0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3"/>
                  </a:lnTo>
                  <a:lnTo>
                    <a:pt x="1" y="0"/>
                  </a:lnTo>
                  <a:lnTo>
                    <a:pt x="0" y="0"/>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49"/>
            <p:cNvSpPr/>
            <p:nvPr userDrawn="1"/>
          </p:nvSpPr>
          <p:spPr bwMode="auto">
            <a:xfrm>
              <a:off x="3844024" y="3087458"/>
              <a:ext cx="10472" cy="1047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solidFill>
              <a:srgbClr val="3B4C5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50"/>
            <p:cNvSpPr/>
            <p:nvPr userDrawn="1"/>
          </p:nvSpPr>
          <p:spPr bwMode="auto">
            <a:xfrm>
              <a:off x="3948741" y="2637175"/>
              <a:ext cx="31415" cy="10472"/>
            </a:xfrm>
            <a:custGeom>
              <a:avLst/>
              <a:gdLst>
                <a:gd name="T0" fmla="*/ 0 w 3"/>
                <a:gd name="T1" fmla="*/ 1 h 1"/>
                <a:gd name="T2" fmla="*/ 2 w 3"/>
                <a:gd name="T3" fmla="*/ 1 h 1"/>
                <a:gd name="T4" fmla="*/ 3 w 3"/>
                <a:gd name="T5" fmla="*/ 0 h 1"/>
                <a:gd name="T6" fmla="*/ 0 w 3"/>
                <a:gd name="T7" fmla="*/ 0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lnTo>
                    <a:pt x="2" y="1"/>
                  </a:lnTo>
                  <a:lnTo>
                    <a:pt x="3" y="0"/>
                  </a:lnTo>
                  <a:lnTo>
                    <a:pt x="0" y="0"/>
                  </a:lnTo>
                  <a:lnTo>
                    <a:pt x="0" y="1"/>
                  </a:lnTo>
                  <a:close/>
                </a:path>
              </a:pathLst>
            </a:custGeom>
            <a:solidFill>
              <a:srgbClr val="3B4C5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51"/>
            <p:cNvSpPr/>
            <p:nvPr userDrawn="1"/>
          </p:nvSpPr>
          <p:spPr bwMode="auto">
            <a:xfrm>
              <a:off x="3948741" y="2616231"/>
              <a:ext cx="31415" cy="20943"/>
            </a:xfrm>
            <a:custGeom>
              <a:avLst/>
              <a:gdLst>
                <a:gd name="T0" fmla="*/ 0 w 3"/>
                <a:gd name="T1" fmla="*/ 2 h 2"/>
                <a:gd name="T2" fmla="*/ 3 w 3"/>
                <a:gd name="T3" fmla="*/ 2 h 2"/>
                <a:gd name="T4" fmla="*/ 3 w 3"/>
                <a:gd name="T5" fmla="*/ 1 h 2"/>
                <a:gd name="T6" fmla="*/ 1 w 3"/>
                <a:gd name="T7" fmla="*/ 0 h 2"/>
                <a:gd name="T8" fmla="*/ 0 w 3"/>
                <a:gd name="T9" fmla="*/ 2 h 2"/>
              </a:gdLst>
              <a:ahLst/>
              <a:cxnLst>
                <a:cxn ang="0">
                  <a:pos x="T0" y="T1"/>
                </a:cxn>
                <a:cxn ang="0">
                  <a:pos x="T2" y="T3"/>
                </a:cxn>
                <a:cxn ang="0">
                  <a:pos x="T4" y="T5"/>
                </a:cxn>
                <a:cxn ang="0">
                  <a:pos x="T6" y="T7"/>
                </a:cxn>
                <a:cxn ang="0">
                  <a:pos x="T8" y="T9"/>
                </a:cxn>
              </a:cxnLst>
              <a:rect l="0" t="0" r="r" b="b"/>
              <a:pathLst>
                <a:path w="3" h="2">
                  <a:moveTo>
                    <a:pt x="0" y="2"/>
                  </a:moveTo>
                  <a:lnTo>
                    <a:pt x="3" y="2"/>
                  </a:lnTo>
                  <a:lnTo>
                    <a:pt x="3" y="1"/>
                  </a:lnTo>
                  <a:lnTo>
                    <a:pt x="1" y="0"/>
                  </a:lnTo>
                  <a:lnTo>
                    <a:pt x="0" y="2"/>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52"/>
            <p:cNvSpPr/>
            <p:nvPr userDrawn="1"/>
          </p:nvSpPr>
          <p:spPr bwMode="auto">
            <a:xfrm>
              <a:off x="3823080" y="2647646"/>
              <a:ext cx="73302" cy="429340"/>
            </a:xfrm>
            <a:custGeom>
              <a:avLst/>
              <a:gdLst>
                <a:gd name="T0" fmla="*/ 5 w 7"/>
                <a:gd name="T1" fmla="*/ 41 h 41"/>
                <a:gd name="T2" fmla="*/ 7 w 7"/>
                <a:gd name="T3" fmla="*/ 41 h 41"/>
                <a:gd name="T4" fmla="*/ 7 w 7"/>
                <a:gd name="T5" fmla="*/ 41 h 41"/>
                <a:gd name="T6" fmla="*/ 2 w 7"/>
                <a:gd name="T7" fmla="*/ 0 h 41"/>
                <a:gd name="T8" fmla="*/ 0 w 7"/>
                <a:gd name="T9" fmla="*/ 0 h 41"/>
                <a:gd name="T10" fmla="*/ 5 w 7"/>
                <a:gd name="T11" fmla="*/ 41 h 41"/>
              </a:gdLst>
              <a:ahLst/>
              <a:cxnLst>
                <a:cxn ang="0">
                  <a:pos x="T0" y="T1"/>
                </a:cxn>
                <a:cxn ang="0">
                  <a:pos x="T2" y="T3"/>
                </a:cxn>
                <a:cxn ang="0">
                  <a:pos x="T4" y="T5"/>
                </a:cxn>
                <a:cxn ang="0">
                  <a:pos x="T6" y="T7"/>
                </a:cxn>
                <a:cxn ang="0">
                  <a:pos x="T8" y="T9"/>
                </a:cxn>
                <a:cxn ang="0">
                  <a:pos x="T10" y="T11"/>
                </a:cxn>
              </a:cxnLst>
              <a:rect l="0" t="0" r="r" b="b"/>
              <a:pathLst>
                <a:path w="7" h="41">
                  <a:moveTo>
                    <a:pt x="5" y="41"/>
                  </a:moveTo>
                  <a:lnTo>
                    <a:pt x="7" y="41"/>
                  </a:lnTo>
                  <a:lnTo>
                    <a:pt x="7" y="41"/>
                  </a:lnTo>
                  <a:lnTo>
                    <a:pt x="2" y="0"/>
                  </a:lnTo>
                  <a:lnTo>
                    <a:pt x="0" y="0"/>
                  </a:lnTo>
                  <a:lnTo>
                    <a:pt x="5" y="41"/>
                  </a:lnTo>
                  <a:close/>
                </a:path>
              </a:pathLst>
            </a:custGeom>
            <a:solidFill>
              <a:srgbClr val="F4853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53"/>
            <p:cNvSpPr/>
            <p:nvPr userDrawn="1"/>
          </p:nvSpPr>
          <p:spPr bwMode="auto">
            <a:xfrm>
              <a:off x="3875439" y="3076987"/>
              <a:ext cx="20943" cy="31415"/>
            </a:xfrm>
            <a:custGeom>
              <a:avLst/>
              <a:gdLst>
                <a:gd name="T0" fmla="*/ 0 w 2"/>
                <a:gd name="T1" fmla="*/ 0 h 3"/>
                <a:gd name="T2" fmla="*/ 1 w 2"/>
                <a:gd name="T3" fmla="*/ 3 h 3"/>
                <a:gd name="T4" fmla="*/ 2 w 2"/>
                <a:gd name="T5" fmla="*/ 0 h 3"/>
                <a:gd name="T6" fmla="*/ 0 w 2"/>
                <a:gd name="T7" fmla="*/ 0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1" y="3"/>
                  </a:lnTo>
                  <a:lnTo>
                    <a:pt x="2" y="0"/>
                  </a:lnTo>
                  <a:lnTo>
                    <a:pt x="0" y="0"/>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54"/>
            <p:cNvSpPr/>
            <p:nvPr userDrawn="1"/>
          </p:nvSpPr>
          <p:spPr bwMode="auto">
            <a:xfrm>
              <a:off x="3885911" y="3097930"/>
              <a:ext cx="0" cy="1047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3B4C5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55"/>
            <p:cNvSpPr/>
            <p:nvPr userDrawn="1"/>
          </p:nvSpPr>
          <p:spPr bwMode="auto">
            <a:xfrm>
              <a:off x="3812609" y="2637175"/>
              <a:ext cx="31415" cy="10472"/>
            </a:xfrm>
            <a:custGeom>
              <a:avLst/>
              <a:gdLst>
                <a:gd name="T0" fmla="*/ 1 w 3"/>
                <a:gd name="T1" fmla="*/ 1 h 1"/>
                <a:gd name="T2" fmla="*/ 3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3" y="1"/>
                  </a:lnTo>
                  <a:lnTo>
                    <a:pt x="3" y="0"/>
                  </a:lnTo>
                  <a:lnTo>
                    <a:pt x="0" y="0"/>
                  </a:lnTo>
                  <a:lnTo>
                    <a:pt x="1" y="1"/>
                  </a:lnTo>
                  <a:close/>
                </a:path>
              </a:pathLst>
            </a:custGeom>
            <a:solidFill>
              <a:srgbClr val="3B4C5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56"/>
            <p:cNvSpPr/>
            <p:nvPr userDrawn="1"/>
          </p:nvSpPr>
          <p:spPr bwMode="auto">
            <a:xfrm>
              <a:off x="3812609" y="2616231"/>
              <a:ext cx="31415" cy="20943"/>
            </a:xfrm>
            <a:custGeom>
              <a:avLst/>
              <a:gdLst>
                <a:gd name="T0" fmla="*/ 0 w 3"/>
                <a:gd name="T1" fmla="*/ 2 h 2"/>
                <a:gd name="T2" fmla="*/ 3 w 3"/>
                <a:gd name="T3" fmla="*/ 2 h 2"/>
                <a:gd name="T4" fmla="*/ 2 w 3"/>
                <a:gd name="T5" fmla="*/ 0 h 2"/>
                <a:gd name="T6" fmla="*/ 0 w 3"/>
                <a:gd name="T7" fmla="*/ 1 h 2"/>
                <a:gd name="T8" fmla="*/ 0 w 3"/>
                <a:gd name="T9" fmla="*/ 2 h 2"/>
              </a:gdLst>
              <a:ahLst/>
              <a:cxnLst>
                <a:cxn ang="0">
                  <a:pos x="T0" y="T1"/>
                </a:cxn>
                <a:cxn ang="0">
                  <a:pos x="T2" y="T3"/>
                </a:cxn>
                <a:cxn ang="0">
                  <a:pos x="T4" y="T5"/>
                </a:cxn>
                <a:cxn ang="0">
                  <a:pos x="T6" y="T7"/>
                </a:cxn>
                <a:cxn ang="0">
                  <a:pos x="T8" y="T9"/>
                </a:cxn>
              </a:cxnLst>
              <a:rect l="0" t="0" r="r" b="b"/>
              <a:pathLst>
                <a:path w="3" h="2">
                  <a:moveTo>
                    <a:pt x="0" y="2"/>
                  </a:moveTo>
                  <a:lnTo>
                    <a:pt x="3" y="2"/>
                  </a:lnTo>
                  <a:lnTo>
                    <a:pt x="2" y="0"/>
                  </a:lnTo>
                  <a:lnTo>
                    <a:pt x="0" y="1"/>
                  </a:lnTo>
                  <a:lnTo>
                    <a:pt x="0" y="2"/>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57"/>
            <p:cNvSpPr/>
            <p:nvPr userDrawn="1"/>
          </p:nvSpPr>
          <p:spPr bwMode="auto">
            <a:xfrm>
              <a:off x="3802137" y="2888496"/>
              <a:ext cx="209434" cy="439812"/>
            </a:xfrm>
            <a:custGeom>
              <a:avLst/>
              <a:gdLst>
                <a:gd name="T0" fmla="*/ 113 w 113"/>
                <a:gd name="T1" fmla="*/ 229 h 237"/>
                <a:gd name="T2" fmla="*/ 0 w 113"/>
                <a:gd name="T3" fmla="*/ 229 h 237"/>
                <a:gd name="T4" fmla="*/ 0 w 113"/>
                <a:gd name="T5" fmla="*/ 0 h 237"/>
                <a:gd name="T6" fmla="*/ 56 w 113"/>
                <a:gd name="T7" fmla="*/ 7 h 237"/>
                <a:gd name="T8" fmla="*/ 113 w 113"/>
                <a:gd name="T9" fmla="*/ 0 h 237"/>
                <a:gd name="T10" fmla="*/ 113 w 113"/>
                <a:gd name="T11" fmla="*/ 229 h 237"/>
              </a:gdLst>
              <a:ahLst/>
              <a:cxnLst>
                <a:cxn ang="0">
                  <a:pos x="T0" y="T1"/>
                </a:cxn>
                <a:cxn ang="0">
                  <a:pos x="T2" y="T3"/>
                </a:cxn>
                <a:cxn ang="0">
                  <a:pos x="T4" y="T5"/>
                </a:cxn>
                <a:cxn ang="0">
                  <a:pos x="T6" y="T7"/>
                </a:cxn>
                <a:cxn ang="0">
                  <a:pos x="T8" y="T9"/>
                </a:cxn>
                <a:cxn ang="0">
                  <a:pos x="T10" y="T11"/>
                </a:cxn>
              </a:cxnLst>
              <a:rect l="0" t="0" r="r" b="b"/>
              <a:pathLst>
                <a:path w="113" h="237">
                  <a:moveTo>
                    <a:pt x="113" y="229"/>
                  </a:moveTo>
                  <a:cubicBezTo>
                    <a:pt x="71" y="237"/>
                    <a:pt x="42" y="237"/>
                    <a:pt x="0" y="229"/>
                  </a:cubicBezTo>
                  <a:cubicBezTo>
                    <a:pt x="0" y="153"/>
                    <a:pt x="0" y="76"/>
                    <a:pt x="0" y="0"/>
                  </a:cubicBezTo>
                  <a:cubicBezTo>
                    <a:pt x="22" y="5"/>
                    <a:pt x="34" y="7"/>
                    <a:pt x="56" y="7"/>
                  </a:cubicBezTo>
                  <a:cubicBezTo>
                    <a:pt x="79" y="7"/>
                    <a:pt x="90" y="5"/>
                    <a:pt x="113" y="0"/>
                  </a:cubicBezTo>
                  <a:cubicBezTo>
                    <a:pt x="113" y="76"/>
                    <a:pt x="113" y="153"/>
                    <a:pt x="113" y="22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145" name="Freeform 158"/>
            <p:cNvSpPr/>
            <p:nvPr userDrawn="1"/>
          </p:nvSpPr>
          <p:spPr bwMode="auto">
            <a:xfrm>
              <a:off x="3823080" y="2898968"/>
              <a:ext cx="146604" cy="418869"/>
            </a:xfrm>
            <a:custGeom>
              <a:avLst/>
              <a:gdLst>
                <a:gd name="T0" fmla="*/ 76 w 76"/>
                <a:gd name="T1" fmla="*/ 2 h 233"/>
                <a:gd name="T2" fmla="*/ 42 w 76"/>
                <a:gd name="T3" fmla="*/ 4 h 233"/>
                <a:gd name="T4" fmla="*/ 0 w 76"/>
                <a:gd name="T5" fmla="*/ 0 h 233"/>
                <a:gd name="T6" fmla="*/ 0 w 76"/>
                <a:gd name="T7" fmla="*/ 228 h 233"/>
                <a:gd name="T8" fmla="*/ 76 w 76"/>
                <a:gd name="T9" fmla="*/ 230 h 233"/>
                <a:gd name="T10" fmla="*/ 76 w 76"/>
                <a:gd name="T11" fmla="*/ 2 h 233"/>
              </a:gdLst>
              <a:ahLst/>
              <a:cxnLst>
                <a:cxn ang="0">
                  <a:pos x="T0" y="T1"/>
                </a:cxn>
                <a:cxn ang="0">
                  <a:pos x="T2" y="T3"/>
                </a:cxn>
                <a:cxn ang="0">
                  <a:pos x="T4" y="T5"/>
                </a:cxn>
                <a:cxn ang="0">
                  <a:pos x="T6" y="T7"/>
                </a:cxn>
                <a:cxn ang="0">
                  <a:pos x="T8" y="T9"/>
                </a:cxn>
                <a:cxn ang="0">
                  <a:pos x="T10" y="T11"/>
                </a:cxn>
              </a:cxnLst>
              <a:rect l="0" t="0" r="r" b="b"/>
              <a:pathLst>
                <a:path w="76" h="233">
                  <a:moveTo>
                    <a:pt x="76" y="2"/>
                  </a:moveTo>
                  <a:cubicBezTo>
                    <a:pt x="66" y="3"/>
                    <a:pt x="56" y="4"/>
                    <a:pt x="42" y="4"/>
                  </a:cubicBezTo>
                  <a:cubicBezTo>
                    <a:pt x="25" y="4"/>
                    <a:pt x="14" y="3"/>
                    <a:pt x="0" y="0"/>
                  </a:cubicBezTo>
                  <a:cubicBezTo>
                    <a:pt x="0" y="228"/>
                    <a:pt x="0" y="228"/>
                    <a:pt x="0" y="228"/>
                  </a:cubicBezTo>
                  <a:cubicBezTo>
                    <a:pt x="28" y="233"/>
                    <a:pt x="50" y="233"/>
                    <a:pt x="76" y="230"/>
                  </a:cubicBezTo>
                  <a:lnTo>
                    <a:pt x="76" y="2"/>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146" name="Freeform 159"/>
            <p:cNvSpPr/>
            <p:nvPr userDrawn="1"/>
          </p:nvSpPr>
          <p:spPr bwMode="auto">
            <a:xfrm>
              <a:off x="4943553" y="3139817"/>
              <a:ext cx="10472" cy="31415"/>
            </a:xfrm>
            <a:custGeom>
              <a:avLst/>
              <a:gdLst>
                <a:gd name="T0" fmla="*/ 3 w 6"/>
                <a:gd name="T1" fmla="*/ 0 h 16"/>
                <a:gd name="T2" fmla="*/ 3 w 6"/>
                <a:gd name="T3" fmla="*/ 9 h 16"/>
                <a:gd name="T4" fmla="*/ 0 w 6"/>
                <a:gd name="T5" fmla="*/ 9 h 16"/>
                <a:gd name="T6" fmla="*/ 3 w 6"/>
                <a:gd name="T7" fmla="*/ 16 h 16"/>
                <a:gd name="T8" fmla="*/ 6 w 6"/>
                <a:gd name="T9" fmla="*/ 10 h 16"/>
                <a:gd name="T10" fmla="*/ 6 w 6"/>
                <a:gd name="T11" fmla="*/ 6 h 16"/>
                <a:gd name="T12" fmla="*/ 3 w 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6" h="16">
                  <a:moveTo>
                    <a:pt x="3" y="0"/>
                  </a:moveTo>
                  <a:cubicBezTo>
                    <a:pt x="3" y="9"/>
                    <a:pt x="3" y="9"/>
                    <a:pt x="3" y="9"/>
                  </a:cubicBezTo>
                  <a:cubicBezTo>
                    <a:pt x="0" y="9"/>
                    <a:pt x="0" y="9"/>
                    <a:pt x="0" y="9"/>
                  </a:cubicBezTo>
                  <a:cubicBezTo>
                    <a:pt x="3" y="16"/>
                    <a:pt x="3" y="16"/>
                    <a:pt x="3" y="16"/>
                  </a:cubicBezTo>
                  <a:cubicBezTo>
                    <a:pt x="5" y="15"/>
                    <a:pt x="6" y="13"/>
                    <a:pt x="6" y="10"/>
                  </a:cubicBezTo>
                  <a:cubicBezTo>
                    <a:pt x="6" y="6"/>
                    <a:pt x="6" y="6"/>
                    <a:pt x="6" y="6"/>
                  </a:cubicBezTo>
                  <a:cubicBezTo>
                    <a:pt x="6" y="3"/>
                    <a:pt x="5" y="1"/>
                    <a:pt x="3" y="0"/>
                  </a:cubicBezTo>
                </a:path>
              </a:pathLst>
            </a:custGeom>
            <a:solidFill>
              <a:srgbClr val="9DA5A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60"/>
            <p:cNvSpPr/>
            <p:nvPr userDrawn="1"/>
          </p:nvSpPr>
          <p:spPr bwMode="auto">
            <a:xfrm>
              <a:off x="4063930" y="3139817"/>
              <a:ext cx="890095" cy="31415"/>
            </a:xfrm>
            <a:custGeom>
              <a:avLst/>
              <a:gdLst>
                <a:gd name="T0" fmla="*/ 1 w 481"/>
                <a:gd name="T1" fmla="*/ 0 h 16"/>
                <a:gd name="T2" fmla="*/ 0 w 481"/>
                <a:gd name="T3" fmla="*/ 4 h 16"/>
                <a:gd name="T4" fmla="*/ 0 w 481"/>
                <a:gd name="T5" fmla="*/ 8 h 16"/>
                <a:gd name="T6" fmla="*/ 8 w 481"/>
                <a:gd name="T7" fmla="*/ 16 h 16"/>
                <a:gd name="T8" fmla="*/ 476 w 481"/>
                <a:gd name="T9" fmla="*/ 16 h 16"/>
                <a:gd name="T10" fmla="*/ 481 w 481"/>
                <a:gd name="T11" fmla="*/ 14 h 16"/>
                <a:gd name="T12" fmla="*/ 478 w 481"/>
                <a:gd name="T13" fmla="*/ 7 h 16"/>
                <a:gd name="T14" fmla="*/ 193 w 481"/>
                <a:gd name="T15" fmla="*/ 8 h 16"/>
                <a:gd name="T16" fmla="*/ 193 w 481"/>
                <a:gd name="T17" fmla="*/ 8 h 16"/>
                <a:gd name="T18" fmla="*/ 1 w 481"/>
                <a:gd name="T19" fmla="*/ 9 h 16"/>
                <a:gd name="T20" fmla="*/ 1 w 481"/>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1" h="16">
                  <a:moveTo>
                    <a:pt x="1" y="0"/>
                  </a:moveTo>
                  <a:cubicBezTo>
                    <a:pt x="0" y="1"/>
                    <a:pt x="0" y="3"/>
                    <a:pt x="0" y="4"/>
                  </a:cubicBezTo>
                  <a:cubicBezTo>
                    <a:pt x="0" y="8"/>
                    <a:pt x="0" y="8"/>
                    <a:pt x="0" y="8"/>
                  </a:cubicBezTo>
                  <a:cubicBezTo>
                    <a:pt x="0" y="12"/>
                    <a:pt x="4" y="16"/>
                    <a:pt x="8" y="16"/>
                  </a:cubicBezTo>
                  <a:cubicBezTo>
                    <a:pt x="476" y="16"/>
                    <a:pt x="476" y="16"/>
                    <a:pt x="476" y="16"/>
                  </a:cubicBezTo>
                  <a:cubicBezTo>
                    <a:pt x="478" y="16"/>
                    <a:pt x="479" y="15"/>
                    <a:pt x="481" y="14"/>
                  </a:cubicBezTo>
                  <a:cubicBezTo>
                    <a:pt x="478" y="7"/>
                    <a:pt x="478" y="7"/>
                    <a:pt x="478" y="7"/>
                  </a:cubicBezTo>
                  <a:cubicBezTo>
                    <a:pt x="193" y="8"/>
                    <a:pt x="193" y="8"/>
                    <a:pt x="193" y="8"/>
                  </a:cubicBezTo>
                  <a:cubicBezTo>
                    <a:pt x="193" y="8"/>
                    <a:pt x="193" y="8"/>
                    <a:pt x="193" y="8"/>
                  </a:cubicBezTo>
                  <a:cubicBezTo>
                    <a:pt x="1" y="9"/>
                    <a:pt x="1" y="9"/>
                    <a:pt x="1" y="9"/>
                  </a:cubicBezTo>
                  <a:cubicBezTo>
                    <a:pt x="1" y="0"/>
                    <a:pt x="1" y="0"/>
                    <a:pt x="1" y="0"/>
                  </a:cubicBezTo>
                </a:path>
              </a:pathLst>
            </a:custGeom>
            <a:solidFill>
              <a:srgbClr val="9DA5A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61"/>
            <p:cNvSpPr/>
            <p:nvPr userDrawn="1"/>
          </p:nvSpPr>
          <p:spPr bwMode="auto">
            <a:xfrm>
              <a:off x="4074401" y="2490571"/>
              <a:ext cx="858680" cy="261793"/>
            </a:xfrm>
            <a:custGeom>
              <a:avLst/>
              <a:gdLst>
                <a:gd name="T0" fmla="*/ 463 w 469"/>
                <a:gd name="T1" fmla="*/ 125 h 142"/>
                <a:gd name="T2" fmla="*/ 457 w 469"/>
                <a:gd name="T3" fmla="*/ 125 h 142"/>
                <a:gd name="T4" fmla="*/ 460 w 469"/>
                <a:gd name="T5" fmla="*/ 125 h 142"/>
                <a:gd name="T6" fmla="*/ 457 w 469"/>
                <a:gd name="T7" fmla="*/ 125 h 142"/>
                <a:gd name="T8" fmla="*/ 457 w 469"/>
                <a:gd name="T9" fmla="*/ 125 h 142"/>
                <a:gd name="T10" fmla="*/ 460 w 469"/>
                <a:gd name="T11" fmla="*/ 125 h 142"/>
                <a:gd name="T12" fmla="*/ 457 w 469"/>
                <a:gd name="T13" fmla="*/ 125 h 142"/>
                <a:gd name="T14" fmla="*/ 457 w 469"/>
                <a:gd name="T15" fmla="*/ 125 h 142"/>
                <a:gd name="T16" fmla="*/ 454 w 469"/>
                <a:gd name="T17" fmla="*/ 128 h 142"/>
                <a:gd name="T18" fmla="*/ 15 w 469"/>
                <a:gd name="T19" fmla="*/ 130 h 142"/>
                <a:gd name="T20" fmla="*/ 15 w 469"/>
                <a:gd name="T21" fmla="*/ 130 h 142"/>
                <a:gd name="T22" fmla="*/ 15 w 469"/>
                <a:gd name="T23" fmla="*/ 130 h 142"/>
                <a:gd name="T24" fmla="*/ 13 w 469"/>
                <a:gd name="T25" fmla="*/ 128 h 142"/>
                <a:gd name="T26" fmla="*/ 12 w 469"/>
                <a:gd name="T27" fmla="*/ 17 h 142"/>
                <a:gd name="T28" fmla="*/ 12 w 469"/>
                <a:gd name="T29" fmla="*/ 17 h 142"/>
                <a:gd name="T30" fmla="*/ 12 w 469"/>
                <a:gd name="T31" fmla="*/ 17 h 142"/>
                <a:gd name="T32" fmla="*/ 7 w 469"/>
                <a:gd name="T33" fmla="*/ 17 h 142"/>
                <a:gd name="T34" fmla="*/ 12 w 469"/>
                <a:gd name="T35" fmla="*/ 17 h 142"/>
                <a:gd name="T36" fmla="*/ 12 w 469"/>
                <a:gd name="T37" fmla="*/ 17 h 142"/>
                <a:gd name="T38" fmla="*/ 7 w 469"/>
                <a:gd name="T39" fmla="*/ 17 h 142"/>
                <a:gd name="T40" fmla="*/ 12 w 469"/>
                <a:gd name="T41" fmla="*/ 17 h 142"/>
                <a:gd name="T42" fmla="*/ 15 w 469"/>
                <a:gd name="T43" fmla="*/ 14 h 142"/>
                <a:gd name="T44" fmla="*/ 453 w 469"/>
                <a:gd name="T45" fmla="*/ 12 h 142"/>
                <a:gd name="T46" fmla="*/ 453 w 469"/>
                <a:gd name="T47" fmla="*/ 12 h 142"/>
                <a:gd name="T48" fmla="*/ 453 w 469"/>
                <a:gd name="T49" fmla="*/ 12 h 142"/>
                <a:gd name="T50" fmla="*/ 453 w 469"/>
                <a:gd name="T51" fmla="*/ 12 h 142"/>
                <a:gd name="T52" fmla="*/ 453 w 469"/>
                <a:gd name="T53" fmla="*/ 12 h 142"/>
                <a:gd name="T54" fmla="*/ 453 w 469"/>
                <a:gd name="T55" fmla="*/ 12 h 142"/>
                <a:gd name="T56" fmla="*/ 456 w 469"/>
                <a:gd name="T57" fmla="*/ 14 h 142"/>
                <a:gd name="T58" fmla="*/ 457 w 469"/>
                <a:gd name="T59" fmla="*/ 125 h 142"/>
                <a:gd name="T60" fmla="*/ 457 w 469"/>
                <a:gd name="T61" fmla="*/ 125 h 142"/>
                <a:gd name="T62" fmla="*/ 463 w 469"/>
                <a:gd name="T63" fmla="*/ 125 h 142"/>
                <a:gd name="T64" fmla="*/ 469 w 469"/>
                <a:gd name="T65" fmla="*/ 125 h 142"/>
                <a:gd name="T66" fmla="*/ 468 w 469"/>
                <a:gd name="T67" fmla="*/ 14 h 142"/>
                <a:gd name="T68" fmla="*/ 453 w 469"/>
                <a:gd name="T69" fmla="*/ 0 h 142"/>
                <a:gd name="T70" fmla="*/ 453 w 469"/>
                <a:gd name="T71" fmla="*/ 0 h 142"/>
                <a:gd name="T72" fmla="*/ 15 w 469"/>
                <a:gd name="T73" fmla="*/ 2 h 142"/>
                <a:gd name="T74" fmla="*/ 0 w 469"/>
                <a:gd name="T75" fmla="*/ 17 h 142"/>
                <a:gd name="T76" fmla="*/ 0 w 469"/>
                <a:gd name="T77" fmla="*/ 17 h 142"/>
                <a:gd name="T78" fmla="*/ 0 w 469"/>
                <a:gd name="T79" fmla="*/ 17 h 142"/>
                <a:gd name="T80" fmla="*/ 1 w 469"/>
                <a:gd name="T81" fmla="*/ 128 h 142"/>
                <a:gd name="T82" fmla="*/ 15 w 469"/>
                <a:gd name="T83" fmla="*/ 142 h 142"/>
                <a:gd name="T84" fmla="*/ 15 w 469"/>
                <a:gd name="T85" fmla="*/ 142 h 142"/>
                <a:gd name="T86" fmla="*/ 15 w 469"/>
                <a:gd name="T87" fmla="*/ 142 h 142"/>
                <a:gd name="T88" fmla="*/ 454 w 469"/>
                <a:gd name="T89" fmla="*/ 140 h 142"/>
                <a:gd name="T90" fmla="*/ 469 w 469"/>
                <a:gd name="T91" fmla="*/ 125 h 142"/>
                <a:gd name="T92" fmla="*/ 465 w 469"/>
                <a:gd name="T93" fmla="*/ 125 h 142"/>
                <a:gd name="T94" fmla="*/ 469 w 469"/>
                <a:gd name="T95" fmla="*/ 125 h 142"/>
                <a:gd name="T96" fmla="*/ 469 w 469"/>
                <a:gd name="T97" fmla="*/ 125 h 142"/>
                <a:gd name="T98" fmla="*/ 465 w 469"/>
                <a:gd name="T99" fmla="*/ 125 h 142"/>
                <a:gd name="T100" fmla="*/ 469 w 469"/>
                <a:gd name="T101" fmla="*/ 125 h 142"/>
                <a:gd name="T102" fmla="*/ 469 w 469"/>
                <a:gd name="T103" fmla="*/ 125 h 142"/>
                <a:gd name="T104" fmla="*/ 469 w 469"/>
                <a:gd name="T105" fmla="*/ 125 h 142"/>
                <a:gd name="T106" fmla="*/ 463 w 469"/>
                <a:gd name="T107" fmla="*/ 1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9" h="142">
                  <a:moveTo>
                    <a:pt x="463" y="125"/>
                  </a:moveTo>
                  <a:cubicBezTo>
                    <a:pt x="457" y="125"/>
                    <a:pt x="457" y="125"/>
                    <a:pt x="457" y="125"/>
                  </a:cubicBezTo>
                  <a:cubicBezTo>
                    <a:pt x="460" y="125"/>
                    <a:pt x="460" y="125"/>
                    <a:pt x="460" y="125"/>
                  </a:cubicBezTo>
                  <a:cubicBezTo>
                    <a:pt x="457" y="125"/>
                    <a:pt x="457" y="125"/>
                    <a:pt x="457" y="125"/>
                  </a:cubicBezTo>
                  <a:cubicBezTo>
                    <a:pt x="457" y="125"/>
                    <a:pt x="457" y="125"/>
                    <a:pt x="457" y="125"/>
                  </a:cubicBezTo>
                  <a:cubicBezTo>
                    <a:pt x="460" y="125"/>
                    <a:pt x="460" y="125"/>
                    <a:pt x="460" y="125"/>
                  </a:cubicBezTo>
                  <a:cubicBezTo>
                    <a:pt x="457" y="125"/>
                    <a:pt x="457" y="125"/>
                    <a:pt x="457" y="125"/>
                  </a:cubicBezTo>
                  <a:cubicBezTo>
                    <a:pt x="457" y="125"/>
                    <a:pt x="457" y="125"/>
                    <a:pt x="457" y="125"/>
                  </a:cubicBezTo>
                  <a:cubicBezTo>
                    <a:pt x="457" y="127"/>
                    <a:pt x="456" y="128"/>
                    <a:pt x="454" y="128"/>
                  </a:cubicBezTo>
                  <a:cubicBezTo>
                    <a:pt x="15" y="130"/>
                    <a:pt x="15" y="130"/>
                    <a:pt x="15" y="130"/>
                  </a:cubicBezTo>
                  <a:cubicBezTo>
                    <a:pt x="15" y="130"/>
                    <a:pt x="15" y="130"/>
                    <a:pt x="15" y="130"/>
                  </a:cubicBezTo>
                  <a:cubicBezTo>
                    <a:pt x="15" y="130"/>
                    <a:pt x="15" y="130"/>
                    <a:pt x="15" y="130"/>
                  </a:cubicBezTo>
                  <a:cubicBezTo>
                    <a:pt x="14" y="130"/>
                    <a:pt x="13" y="129"/>
                    <a:pt x="13" y="128"/>
                  </a:cubicBezTo>
                  <a:cubicBezTo>
                    <a:pt x="12" y="17"/>
                    <a:pt x="12" y="17"/>
                    <a:pt x="12" y="17"/>
                  </a:cubicBezTo>
                  <a:cubicBezTo>
                    <a:pt x="12" y="17"/>
                    <a:pt x="12" y="17"/>
                    <a:pt x="12" y="17"/>
                  </a:cubicBezTo>
                  <a:cubicBezTo>
                    <a:pt x="12" y="17"/>
                    <a:pt x="12" y="17"/>
                    <a:pt x="12" y="17"/>
                  </a:cubicBezTo>
                  <a:cubicBezTo>
                    <a:pt x="7" y="17"/>
                    <a:pt x="7" y="17"/>
                    <a:pt x="7" y="17"/>
                  </a:cubicBezTo>
                  <a:cubicBezTo>
                    <a:pt x="12" y="17"/>
                    <a:pt x="12" y="17"/>
                    <a:pt x="12" y="17"/>
                  </a:cubicBezTo>
                  <a:cubicBezTo>
                    <a:pt x="12" y="17"/>
                    <a:pt x="12" y="17"/>
                    <a:pt x="12" y="17"/>
                  </a:cubicBezTo>
                  <a:cubicBezTo>
                    <a:pt x="7" y="17"/>
                    <a:pt x="7" y="17"/>
                    <a:pt x="7" y="17"/>
                  </a:cubicBezTo>
                  <a:cubicBezTo>
                    <a:pt x="12" y="17"/>
                    <a:pt x="12" y="17"/>
                    <a:pt x="12" y="17"/>
                  </a:cubicBezTo>
                  <a:cubicBezTo>
                    <a:pt x="12" y="15"/>
                    <a:pt x="13" y="14"/>
                    <a:pt x="15" y="14"/>
                  </a:cubicBezTo>
                  <a:cubicBezTo>
                    <a:pt x="453" y="12"/>
                    <a:pt x="453" y="12"/>
                    <a:pt x="453" y="12"/>
                  </a:cubicBezTo>
                  <a:cubicBezTo>
                    <a:pt x="453" y="12"/>
                    <a:pt x="453" y="12"/>
                    <a:pt x="453" y="12"/>
                  </a:cubicBezTo>
                  <a:cubicBezTo>
                    <a:pt x="453" y="12"/>
                    <a:pt x="453" y="12"/>
                    <a:pt x="453" y="12"/>
                  </a:cubicBezTo>
                  <a:cubicBezTo>
                    <a:pt x="453" y="12"/>
                    <a:pt x="453" y="12"/>
                    <a:pt x="453" y="12"/>
                  </a:cubicBezTo>
                  <a:cubicBezTo>
                    <a:pt x="453" y="12"/>
                    <a:pt x="453" y="12"/>
                    <a:pt x="453" y="12"/>
                  </a:cubicBezTo>
                  <a:cubicBezTo>
                    <a:pt x="453" y="12"/>
                    <a:pt x="453" y="12"/>
                    <a:pt x="453" y="12"/>
                  </a:cubicBezTo>
                  <a:cubicBezTo>
                    <a:pt x="455" y="12"/>
                    <a:pt x="456" y="13"/>
                    <a:pt x="456" y="14"/>
                  </a:cubicBezTo>
                  <a:cubicBezTo>
                    <a:pt x="457" y="125"/>
                    <a:pt x="457" y="125"/>
                    <a:pt x="457" y="125"/>
                  </a:cubicBezTo>
                  <a:cubicBezTo>
                    <a:pt x="457" y="125"/>
                    <a:pt x="457" y="125"/>
                    <a:pt x="457" y="125"/>
                  </a:cubicBezTo>
                  <a:cubicBezTo>
                    <a:pt x="463" y="125"/>
                    <a:pt x="463" y="125"/>
                    <a:pt x="463" y="125"/>
                  </a:cubicBezTo>
                  <a:cubicBezTo>
                    <a:pt x="469" y="125"/>
                    <a:pt x="469" y="125"/>
                    <a:pt x="469" y="125"/>
                  </a:cubicBezTo>
                  <a:cubicBezTo>
                    <a:pt x="468" y="14"/>
                    <a:pt x="468" y="14"/>
                    <a:pt x="468" y="14"/>
                  </a:cubicBezTo>
                  <a:cubicBezTo>
                    <a:pt x="468" y="6"/>
                    <a:pt x="461" y="0"/>
                    <a:pt x="453" y="0"/>
                  </a:cubicBezTo>
                  <a:cubicBezTo>
                    <a:pt x="453" y="0"/>
                    <a:pt x="453" y="0"/>
                    <a:pt x="453" y="0"/>
                  </a:cubicBezTo>
                  <a:cubicBezTo>
                    <a:pt x="15" y="2"/>
                    <a:pt x="15" y="2"/>
                    <a:pt x="15" y="2"/>
                  </a:cubicBezTo>
                  <a:cubicBezTo>
                    <a:pt x="7" y="2"/>
                    <a:pt x="0" y="9"/>
                    <a:pt x="0" y="17"/>
                  </a:cubicBezTo>
                  <a:cubicBezTo>
                    <a:pt x="0" y="17"/>
                    <a:pt x="0" y="17"/>
                    <a:pt x="0" y="17"/>
                  </a:cubicBezTo>
                  <a:cubicBezTo>
                    <a:pt x="0" y="17"/>
                    <a:pt x="0" y="17"/>
                    <a:pt x="0" y="17"/>
                  </a:cubicBezTo>
                  <a:cubicBezTo>
                    <a:pt x="1" y="128"/>
                    <a:pt x="1" y="128"/>
                    <a:pt x="1" y="128"/>
                  </a:cubicBezTo>
                  <a:cubicBezTo>
                    <a:pt x="1" y="136"/>
                    <a:pt x="7" y="142"/>
                    <a:pt x="15" y="142"/>
                  </a:cubicBezTo>
                  <a:cubicBezTo>
                    <a:pt x="15" y="142"/>
                    <a:pt x="15" y="142"/>
                    <a:pt x="15" y="142"/>
                  </a:cubicBezTo>
                  <a:cubicBezTo>
                    <a:pt x="15" y="142"/>
                    <a:pt x="15" y="142"/>
                    <a:pt x="15" y="142"/>
                  </a:cubicBezTo>
                  <a:cubicBezTo>
                    <a:pt x="454" y="140"/>
                    <a:pt x="454" y="140"/>
                    <a:pt x="454" y="140"/>
                  </a:cubicBezTo>
                  <a:cubicBezTo>
                    <a:pt x="462" y="140"/>
                    <a:pt x="469" y="133"/>
                    <a:pt x="469" y="125"/>
                  </a:cubicBezTo>
                  <a:cubicBezTo>
                    <a:pt x="465" y="125"/>
                    <a:pt x="465" y="125"/>
                    <a:pt x="465" y="125"/>
                  </a:cubicBezTo>
                  <a:cubicBezTo>
                    <a:pt x="469" y="125"/>
                    <a:pt x="469" y="125"/>
                    <a:pt x="469" y="125"/>
                  </a:cubicBezTo>
                  <a:cubicBezTo>
                    <a:pt x="469" y="125"/>
                    <a:pt x="469" y="125"/>
                    <a:pt x="469" y="125"/>
                  </a:cubicBezTo>
                  <a:cubicBezTo>
                    <a:pt x="465" y="125"/>
                    <a:pt x="465" y="125"/>
                    <a:pt x="465" y="125"/>
                  </a:cubicBezTo>
                  <a:cubicBezTo>
                    <a:pt x="469" y="125"/>
                    <a:pt x="469" y="125"/>
                    <a:pt x="469" y="125"/>
                  </a:cubicBezTo>
                  <a:cubicBezTo>
                    <a:pt x="469" y="125"/>
                    <a:pt x="469" y="125"/>
                    <a:pt x="469" y="125"/>
                  </a:cubicBezTo>
                  <a:cubicBezTo>
                    <a:pt x="469" y="125"/>
                    <a:pt x="469" y="125"/>
                    <a:pt x="469" y="125"/>
                  </a:cubicBezTo>
                  <a:cubicBezTo>
                    <a:pt x="463" y="125"/>
                    <a:pt x="463" y="125"/>
                    <a:pt x="463" y="125"/>
                  </a:cubicBezTo>
                </a:path>
              </a:pathLst>
            </a:custGeom>
            <a:solidFill>
              <a:srgbClr val="1B1C1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62"/>
            <p:cNvSpPr/>
            <p:nvPr userDrawn="1"/>
          </p:nvSpPr>
          <p:spPr bwMode="auto">
            <a:xfrm>
              <a:off x="4105816" y="2480099"/>
              <a:ext cx="795849" cy="52359"/>
            </a:xfrm>
            <a:custGeom>
              <a:avLst/>
              <a:gdLst>
                <a:gd name="T0" fmla="*/ 76 w 76"/>
                <a:gd name="T1" fmla="*/ 4 h 5"/>
                <a:gd name="T2" fmla="*/ 0 w 76"/>
                <a:gd name="T3" fmla="*/ 5 h 5"/>
                <a:gd name="T4" fmla="*/ 0 w 76"/>
                <a:gd name="T5" fmla="*/ 0 h 5"/>
                <a:gd name="T6" fmla="*/ 76 w 76"/>
                <a:gd name="T7" fmla="*/ 0 h 5"/>
                <a:gd name="T8" fmla="*/ 76 w 76"/>
                <a:gd name="T9" fmla="*/ 4 h 5"/>
              </a:gdLst>
              <a:ahLst/>
              <a:cxnLst>
                <a:cxn ang="0">
                  <a:pos x="T0" y="T1"/>
                </a:cxn>
                <a:cxn ang="0">
                  <a:pos x="T2" y="T3"/>
                </a:cxn>
                <a:cxn ang="0">
                  <a:pos x="T4" y="T5"/>
                </a:cxn>
                <a:cxn ang="0">
                  <a:pos x="T6" y="T7"/>
                </a:cxn>
                <a:cxn ang="0">
                  <a:pos x="T8" y="T9"/>
                </a:cxn>
              </a:cxnLst>
              <a:rect l="0" t="0" r="r" b="b"/>
              <a:pathLst>
                <a:path w="76" h="5">
                  <a:moveTo>
                    <a:pt x="76" y="4"/>
                  </a:moveTo>
                  <a:lnTo>
                    <a:pt x="0" y="5"/>
                  </a:lnTo>
                  <a:lnTo>
                    <a:pt x="0" y="0"/>
                  </a:lnTo>
                  <a:lnTo>
                    <a:pt x="76" y="0"/>
                  </a:lnTo>
                  <a:lnTo>
                    <a:pt x="76" y="4"/>
                  </a:lnTo>
                  <a:close/>
                </a:path>
              </a:pathLst>
            </a:custGeom>
            <a:solidFill>
              <a:srgbClr val="6E6F6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63"/>
            <p:cNvSpPr/>
            <p:nvPr userDrawn="1"/>
          </p:nvSpPr>
          <p:spPr bwMode="auto">
            <a:xfrm>
              <a:off x="4063930" y="2605760"/>
              <a:ext cx="890095" cy="555001"/>
            </a:xfrm>
            <a:custGeom>
              <a:avLst/>
              <a:gdLst>
                <a:gd name="T0" fmla="*/ 85 w 85"/>
                <a:gd name="T1" fmla="*/ 53 h 53"/>
                <a:gd name="T2" fmla="*/ 1 w 85"/>
                <a:gd name="T3" fmla="*/ 53 h 53"/>
                <a:gd name="T4" fmla="*/ 0 w 85"/>
                <a:gd name="T5" fmla="*/ 0 h 53"/>
                <a:gd name="T6" fmla="*/ 85 w 85"/>
                <a:gd name="T7" fmla="*/ 0 h 53"/>
                <a:gd name="T8" fmla="*/ 85 w 85"/>
                <a:gd name="T9" fmla="*/ 53 h 53"/>
              </a:gdLst>
              <a:ahLst/>
              <a:cxnLst>
                <a:cxn ang="0">
                  <a:pos x="T0" y="T1"/>
                </a:cxn>
                <a:cxn ang="0">
                  <a:pos x="T2" y="T3"/>
                </a:cxn>
                <a:cxn ang="0">
                  <a:pos x="T4" y="T5"/>
                </a:cxn>
                <a:cxn ang="0">
                  <a:pos x="T6" y="T7"/>
                </a:cxn>
                <a:cxn ang="0">
                  <a:pos x="T8" y="T9"/>
                </a:cxn>
              </a:cxnLst>
              <a:rect l="0" t="0" r="r" b="b"/>
              <a:pathLst>
                <a:path w="85" h="53">
                  <a:moveTo>
                    <a:pt x="85" y="53"/>
                  </a:moveTo>
                  <a:lnTo>
                    <a:pt x="1" y="53"/>
                  </a:lnTo>
                  <a:lnTo>
                    <a:pt x="0" y="0"/>
                  </a:lnTo>
                  <a:lnTo>
                    <a:pt x="85" y="0"/>
                  </a:lnTo>
                  <a:lnTo>
                    <a:pt x="85" y="53"/>
                  </a:lnTo>
                  <a:close/>
                </a:path>
              </a:pathLst>
            </a:custGeom>
            <a:solidFill>
              <a:srgbClr val="DBDED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64"/>
            <p:cNvSpPr/>
            <p:nvPr userDrawn="1"/>
          </p:nvSpPr>
          <p:spPr bwMode="auto">
            <a:xfrm>
              <a:off x="4063930" y="2605760"/>
              <a:ext cx="890095" cy="555001"/>
            </a:xfrm>
            <a:custGeom>
              <a:avLst/>
              <a:gdLst>
                <a:gd name="T0" fmla="*/ 85 w 85"/>
                <a:gd name="T1" fmla="*/ 53 h 53"/>
                <a:gd name="T2" fmla="*/ 1 w 85"/>
                <a:gd name="T3" fmla="*/ 53 h 53"/>
                <a:gd name="T4" fmla="*/ 0 w 85"/>
                <a:gd name="T5" fmla="*/ 0 h 53"/>
                <a:gd name="T6" fmla="*/ 85 w 85"/>
                <a:gd name="T7" fmla="*/ 0 h 53"/>
                <a:gd name="T8" fmla="*/ 85 w 85"/>
                <a:gd name="T9" fmla="*/ 53 h 53"/>
              </a:gdLst>
              <a:ahLst/>
              <a:cxnLst>
                <a:cxn ang="0">
                  <a:pos x="T0" y="T1"/>
                </a:cxn>
                <a:cxn ang="0">
                  <a:pos x="T2" y="T3"/>
                </a:cxn>
                <a:cxn ang="0">
                  <a:pos x="T4" y="T5"/>
                </a:cxn>
                <a:cxn ang="0">
                  <a:pos x="T6" y="T7"/>
                </a:cxn>
                <a:cxn ang="0">
                  <a:pos x="T8" y="T9"/>
                </a:cxn>
              </a:cxnLst>
              <a:rect l="0" t="0" r="r" b="b"/>
              <a:pathLst>
                <a:path w="85" h="53">
                  <a:moveTo>
                    <a:pt x="85" y="53"/>
                  </a:moveTo>
                  <a:lnTo>
                    <a:pt x="1" y="53"/>
                  </a:lnTo>
                  <a:lnTo>
                    <a:pt x="0" y="0"/>
                  </a:lnTo>
                  <a:lnTo>
                    <a:pt x="85" y="0"/>
                  </a:lnTo>
                  <a:lnTo>
                    <a:pt x="85" y="5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65"/>
            <p:cNvSpPr/>
            <p:nvPr userDrawn="1"/>
          </p:nvSpPr>
          <p:spPr bwMode="auto">
            <a:xfrm>
              <a:off x="4074401" y="3160760"/>
              <a:ext cx="345566" cy="0"/>
            </a:xfrm>
            <a:custGeom>
              <a:avLst/>
              <a:gdLst>
                <a:gd name="T0" fmla="*/ 33 w 33"/>
                <a:gd name="T1" fmla="*/ 0 w 33"/>
                <a:gd name="T2" fmla="*/ 33 w 33"/>
              </a:gdLst>
              <a:ahLst/>
              <a:cxnLst>
                <a:cxn ang="0">
                  <a:pos x="T0" y="0"/>
                </a:cxn>
                <a:cxn ang="0">
                  <a:pos x="T1" y="0"/>
                </a:cxn>
                <a:cxn ang="0">
                  <a:pos x="T2" y="0"/>
                </a:cxn>
              </a:cxnLst>
              <a:rect l="0" t="0" r="r" b="b"/>
              <a:pathLst>
                <a:path w="33">
                  <a:moveTo>
                    <a:pt x="33" y="0"/>
                  </a:moveTo>
                  <a:lnTo>
                    <a:pt x="0" y="0"/>
                  </a:lnTo>
                  <a:lnTo>
                    <a:pt x="33" y="0"/>
                  </a:lnTo>
                  <a:close/>
                </a:path>
              </a:pathLst>
            </a:custGeom>
            <a:solidFill>
              <a:srgbClr val="A2A6A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66"/>
            <p:cNvSpPr/>
            <p:nvPr userDrawn="1"/>
          </p:nvSpPr>
          <p:spPr bwMode="auto">
            <a:xfrm>
              <a:off x="4074401" y="3160760"/>
              <a:ext cx="345566" cy="0"/>
            </a:xfrm>
            <a:custGeom>
              <a:avLst/>
              <a:gdLst>
                <a:gd name="T0" fmla="*/ 33 w 33"/>
                <a:gd name="T1" fmla="*/ 0 w 33"/>
                <a:gd name="T2" fmla="*/ 33 w 33"/>
              </a:gdLst>
              <a:ahLst/>
              <a:cxnLst>
                <a:cxn ang="0">
                  <a:pos x="T0" y="0"/>
                </a:cxn>
                <a:cxn ang="0">
                  <a:pos x="T1" y="0"/>
                </a:cxn>
                <a:cxn ang="0">
                  <a:pos x="T2" y="0"/>
                </a:cxn>
              </a:cxnLst>
              <a:rect l="0" t="0" r="r" b="b"/>
              <a:pathLst>
                <a:path w="33">
                  <a:moveTo>
                    <a:pt x="33" y="0"/>
                  </a:moveTo>
                  <a:lnTo>
                    <a:pt x="0" y="0"/>
                  </a:lnTo>
                  <a:lnTo>
                    <a:pt x="3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67"/>
            <p:cNvSpPr/>
            <p:nvPr userDrawn="1"/>
          </p:nvSpPr>
          <p:spPr bwMode="auto">
            <a:xfrm>
              <a:off x="4063930" y="2804722"/>
              <a:ext cx="356038" cy="356038"/>
            </a:xfrm>
            <a:custGeom>
              <a:avLst/>
              <a:gdLst>
                <a:gd name="T0" fmla="*/ 34 w 34"/>
                <a:gd name="T1" fmla="*/ 0 h 34"/>
                <a:gd name="T2" fmla="*/ 0 w 34"/>
                <a:gd name="T3" fmla="*/ 0 h 34"/>
                <a:gd name="T4" fmla="*/ 1 w 34"/>
                <a:gd name="T5" fmla="*/ 34 h 34"/>
                <a:gd name="T6" fmla="*/ 34 w 34"/>
                <a:gd name="T7" fmla="*/ 34 h 34"/>
                <a:gd name="T8" fmla="*/ 34 w 34"/>
                <a:gd name="T9" fmla="*/ 0 h 34"/>
              </a:gdLst>
              <a:ahLst/>
              <a:cxnLst>
                <a:cxn ang="0">
                  <a:pos x="T0" y="T1"/>
                </a:cxn>
                <a:cxn ang="0">
                  <a:pos x="T2" y="T3"/>
                </a:cxn>
                <a:cxn ang="0">
                  <a:pos x="T4" y="T5"/>
                </a:cxn>
                <a:cxn ang="0">
                  <a:pos x="T6" y="T7"/>
                </a:cxn>
                <a:cxn ang="0">
                  <a:pos x="T8" y="T9"/>
                </a:cxn>
              </a:cxnLst>
              <a:rect l="0" t="0" r="r" b="b"/>
              <a:pathLst>
                <a:path w="34" h="34">
                  <a:moveTo>
                    <a:pt x="34" y="0"/>
                  </a:moveTo>
                  <a:lnTo>
                    <a:pt x="0" y="0"/>
                  </a:lnTo>
                  <a:lnTo>
                    <a:pt x="1" y="34"/>
                  </a:lnTo>
                  <a:lnTo>
                    <a:pt x="34" y="34"/>
                  </a:lnTo>
                  <a:lnTo>
                    <a:pt x="34" y="0"/>
                  </a:lnTo>
                  <a:close/>
                </a:path>
              </a:pathLst>
            </a:custGeom>
            <a:solidFill>
              <a:srgbClr val="B4B7B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68"/>
            <p:cNvSpPr/>
            <p:nvPr userDrawn="1"/>
          </p:nvSpPr>
          <p:spPr bwMode="auto">
            <a:xfrm>
              <a:off x="4063930" y="2804722"/>
              <a:ext cx="356038" cy="356038"/>
            </a:xfrm>
            <a:custGeom>
              <a:avLst/>
              <a:gdLst>
                <a:gd name="T0" fmla="*/ 34 w 34"/>
                <a:gd name="T1" fmla="*/ 0 h 34"/>
                <a:gd name="T2" fmla="*/ 0 w 34"/>
                <a:gd name="T3" fmla="*/ 0 h 34"/>
                <a:gd name="T4" fmla="*/ 1 w 34"/>
                <a:gd name="T5" fmla="*/ 34 h 34"/>
                <a:gd name="T6" fmla="*/ 34 w 34"/>
                <a:gd name="T7" fmla="*/ 34 h 34"/>
                <a:gd name="T8" fmla="*/ 34 w 34"/>
                <a:gd name="T9" fmla="*/ 0 h 34"/>
              </a:gdLst>
              <a:ahLst/>
              <a:cxnLst>
                <a:cxn ang="0">
                  <a:pos x="T0" y="T1"/>
                </a:cxn>
                <a:cxn ang="0">
                  <a:pos x="T2" y="T3"/>
                </a:cxn>
                <a:cxn ang="0">
                  <a:pos x="T4" y="T5"/>
                </a:cxn>
                <a:cxn ang="0">
                  <a:pos x="T6" y="T7"/>
                </a:cxn>
                <a:cxn ang="0">
                  <a:pos x="T8" y="T9"/>
                </a:cxn>
              </a:cxnLst>
              <a:rect l="0" t="0" r="r" b="b"/>
              <a:pathLst>
                <a:path w="34" h="34">
                  <a:moveTo>
                    <a:pt x="34" y="0"/>
                  </a:moveTo>
                  <a:lnTo>
                    <a:pt x="0" y="0"/>
                  </a:lnTo>
                  <a:lnTo>
                    <a:pt x="1" y="34"/>
                  </a:lnTo>
                  <a:lnTo>
                    <a:pt x="34" y="34"/>
                  </a:lnTo>
                  <a:lnTo>
                    <a:pt x="3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69"/>
            <p:cNvSpPr/>
            <p:nvPr userDrawn="1"/>
          </p:nvSpPr>
          <p:spPr bwMode="auto">
            <a:xfrm>
              <a:off x="4084873" y="2815194"/>
              <a:ext cx="324623" cy="324623"/>
            </a:xfrm>
            <a:custGeom>
              <a:avLst/>
              <a:gdLst>
                <a:gd name="T0" fmla="*/ 173 w 173"/>
                <a:gd name="T1" fmla="*/ 163 h 173"/>
                <a:gd name="T2" fmla="*/ 164 w 173"/>
                <a:gd name="T3" fmla="*/ 172 h 173"/>
                <a:gd name="T4" fmla="*/ 10 w 173"/>
                <a:gd name="T5" fmla="*/ 173 h 173"/>
                <a:gd name="T6" fmla="*/ 1 w 173"/>
                <a:gd name="T7" fmla="*/ 164 h 173"/>
                <a:gd name="T8" fmla="*/ 0 w 173"/>
                <a:gd name="T9" fmla="*/ 10 h 173"/>
                <a:gd name="T10" fmla="*/ 9 w 173"/>
                <a:gd name="T11" fmla="*/ 1 h 173"/>
                <a:gd name="T12" fmla="*/ 163 w 173"/>
                <a:gd name="T13" fmla="*/ 0 h 173"/>
                <a:gd name="T14" fmla="*/ 172 w 173"/>
                <a:gd name="T15" fmla="*/ 9 h 173"/>
                <a:gd name="T16" fmla="*/ 173 w 173"/>
                <a:gd name="T17" fmla="*/ 16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173">
                  <a:moveTo>
                    <a:pt x="173" y="163"/>
                  </a:moveTo>
                  <a:cubicBezTo>
                    <a:pt x="173" y="168"/>
                    <a:pt x="169" y="172"/>
                    <a:pt x="164" y="172"/>
                  </a:cubicBezTo>
                  <a:cubicBezTo>
                    <a:pt x="10" y="173"/>
                    <a:pt x="10" y="173"/>
                    <a:pt x="10" y="173"/>
                  </a:cubicBezTo>
                  <a:cubicBezTo>
                    <a:pt x="5" y="173"/>
                    <a:pt x="1" y="169"/>
                    <a:pt x="1" y="164"/>
                  </a:cubicBezTo>
                  <a:cubicBezTo>
                    <a:pt x="0" y="10"/>
                    <a:pt x="0" y="10"/>
                    <a:pt x="0" y="10"/>
                  </a:cubicBezTo>
                  <a:cubicBezTo>
                    <a:pt x="0" y="5"/>
                    <a:pt x="4" y="1"/>
                    <a:pt x="9" y="1"/>
                  </a:cubicBezTo>
                  <a:cubicBezTo>
                    <a:pt x="163" y="0"/>
                    <a:pt x="163" y="0"/>
                    <a:pt x="163" y="0"/>
                  </a:cubicBezTo>
                  <a:cubicBezTo>
                    <a:pt x="168" y="0"/>
                    <a:pt x="172" y="4"/>
                    <a:pt x="172" y="9"/>
                  </a:cubicBezTo>
                  <a:lnTo>
                    <a:pt x="173" y="163"/>
                  </a:lnTo>
                  <a:close/>
                </a:path>
              </a:pathLst>
            </a:custGeom>
            <a:solidFill>
              <a:srgbClr val="6E6F6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70"/>
            <p:cNvSpPr/>
            <p:nvPr userDrawn="1"/>
          </p:nvSpPr>
          <p:spPr bwMode="auto">
            <a:xfrm>
              <a:off x="4105816" y="2836137"/>
              <a:ext cx="272264" cy="282736"/>
            </a:xfrm>
            <a:custGeom>
              <a:avLst/>
              <a:gdLst>
                <a:gd name="T0" fmla="*/ 0 w 151"/>
                <a:gd name="T1" fmla="*/ 76 h 151"/>
                <a:gd name="T2" fmla="*/ 75 w 151"/>
                <a:gd name="T3" fmla="*/ 0 h 151"/>
                <a:gd name="T4" fmla="*/ 151 w 151"/>
                <a:gd name="T5" fmla="*/ 75 h 151"/>
                <a:gd name="T6" fmla="*/ 76 w 151"/>
                <a:gd name="T7" fmla="*/ 150 h 151"/>
                <a:gd name="T8" fmla="*/ 0 w 151"/>
                <a:gd name="T9" fmla="*/ 76 h 151"/>
              </a:gdLst>
              <a:ahLst/>
              <a:cxnLst>
                <a:cxn ang="0">
                  <a:pos x="T0" y="T1"/>
                </a:cxn>
                <a:cxn ang="0">
                  <a:pos x="T2" y="T3"/>
                </a:cxn>
                <a:cxn ang="0">
                  <a:pos x="T4" y="T5"/>
                </a:cxn>
                <a:cxn ang="0">
                  <a:pos x="T6" y="T7"/>
                </a:cxn>
                <a:cxn ang="0">
                  <a:pos x="T8" y="T9"/>
                </a:cxn>
              </a:cxnLst>
              <a:rect l="0" t="0" r="r" b="b"/>
              <a:pathLst>
                <a:path w="151" h="151">
                  <a:moveTo>
                    <a:pt x="0" y="76"/>
                  </a:moveTo>
                  <a:cubicBezTo>
                    <a:pt x="0" y="34"/>
                    <a:pt x="34" y="0"/>
                    <a:pt x="75" y="0"/>
                  </a:cubicBezTo>
                  <a:cubicBezTo>
                    <a:pt x="117" y="0"/>
                    <a:pt x="150" y="33"/>
                    <a:pt x="151" y="75"/>
                  </a:cubicBezTo>
                  <a:cubicBezTo>
                    <a:pt x="151" y="116"/>
                    <a:pt x="117" y="150"/>
                    <a:pt x="76" y="150"/>
                  </a:cubicBezTo>
                  <a:cubicBezTo>
                    <a:pt x="34" y="151"/>
                    <a:pt x="0" y="117"/>
                    <a:pt x="0" y="7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Rectangle 171"/>
            <p:cNvSpPr>
              <a:spLocks noChangeArrowheads="1"/>
            </p:cNvSpPr>
            <p:nvPr userDrawn="1"/>
          </p:nvSpPr>
          <p:spPr bwMode="auto">
            <a:xfrm>
              <a:off x="4597986" y="2804722"/>
              <a:ext cx="356038" cy="356038"/>
            </a:xfrm>
            <a:prstGeom prst="rect">
              <a:avLst/>
            </a:prstGeom>
            <a:solidFill>
              <a:srgbClr val="B4B7B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9" name="Rectangle 172"/>
            <p:cNvSpPr>
              <a:spLocks noChangeArrowheads="1"/>
            </p:cNvSpPr>
            <p:nvPr userDrawn="1"/>
          </p:nvSpPr>
          <p:spPr bwMode="auto">
            <a:xfrm>
              <a:off x="4597986" y="2804722"/>
              <a:ext cx="356038" cy="35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0" name="Freeform 173"/>
            <p:cNvSpPr/>
            <p:nvPr userDrawn="1"/>
          </p:nvSpPr>
          <p:spPr bwMode="auto">
            <a:xfrm>
              <a:off x="4608458" y="2815194"/>
              <a:ext cx="324623" cy="324623"/>
            </a:xfrm>
            <a:custGeom>
              <a:avLst/>
              <a:gdLst>
                <a:gd name="T0" fmla="*/ 173 w 173"/>
                <a:gd name="T1" fmla="*/ 163 h 173"/>
                <a:gd name="T2" fmla="*/ 164 w 173"/>
                <a:gd name="T3" fmla="*/ 172 h 173"/>
                <a:gd name="T4" fmla="*/ 10 w 173"/>
                <a:gd name="T5" fmla="*/ 173 h 173"/>
                <a:gd name="T6" fmla="*/ 1 w 173"/>
                <a:gd name="T7" fmla="*/ 164 h 173"/>
                <a:gd name="T8" fmla="*/ 0 w 173"/>
                <a:gd name="T9" fmla="*/ 10 h 173"/>
                <a:gd name="T10" fmla="*/ 9 w 173"/>
                <a:gd name="T11" fmla="*/ 1 h 173"/>
                <a:gd name="T12" fmla="*/ 163 w 173"/>
                <a:gd name="T13" fmla="*/ 0 h 173"/>
                <a:gd name="T14" fmla="*/ 172 w 173"/>
                <a:gd name="T15" fmla="*/ 9 h 173"/>
                <a:gd name="T16" fmla="*/ 173 w 173"/>
                <a:gd name="T17" fmla="*/ 16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173">
                  <a:moveTo>
                    <a:pt x="173" y="163"/>
                  </a:moveTo>
                  <a:cubicBezTo>
                    <a:pt x="173" y="168"/>
                    <a:pt x="169" y="172"/>
                    <a:pt x="164" y="172"/>
                  </a:cubicBezTo>
                  <a:cubicBezTo>
                    <a:pt x="10" y="173"/>
                    <a:pt x="10" y="173"/>
                    <a:pt x="10" y="173"/>
                  </a:cubicBezTo>
                  <a:cubicBezTo>
                    <a:pt x="5" y="173"/>
                    <a:pt x="1" y="169"/>
                    <a:pt x="1" y="164"/>
                  </a:cubicBezTo>
                  <a:cubicBezTo>
                    <a:pt x="0" y="10"/>
                    <a:pt x="0" y="10"/>
                    <a:pt x="0" y="10"/>
                  </a:cubicBezTo>
                  <a:cubicBezTo>
                    <a:pt x="0" y="5"/>
                    <a:pt x="4" y="1"/>
                    <a:pt x="9" y="1"/>
                  </a:cubicBezTo>
                  <a:cubicBezTo>
                    <a:pt x="163" y="0"/>
                    <a:pt x="163" y="0"/>
                    <a:pt x="163" y="0"/>
                  </a:cubicBezTo>
                  <a:cubicBezTo>
                    <a:pt x="168" y="0"/>
                    <a:pt x="172" y="4"/>
                    <a:pt x="172" y="9"/>
                  </a:cubicBezTo>
                  <a:lnTo>
                    <a:pt x="173" y="163"/>
                  </a:lnTo>
                  <a:close/>
                </a:path>
              </a:pathLst>
            </a:custGeom>
            <a:solidFill>
              <a:srgbClr val="6E6F6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74"/>
            <p:cNvSpPr/>
            <p:nvPr userDrawn="1"/>
          </p:nvSpPr>
          <p:spPr bwMode="auto">
            <a:xfrm>
              <a:off x="4629402" y="2836137"/>
              <a:ext cx="282736" cy="282736"/>
            </a:xfrm>
            <a:custGeom>
              <a:avLst/>
              <a:gdLst>
                <a:gd name="T0" fmla="*/ 1 w 151"/>
                <a:gd name="T1" fmla="*/ 76 h 151"/>
                <a:gd name="T2" fmla="*/ 75 w 151"/>
                <a:gd name="T3" fmla="*/ 1 h 151"/>
                <a:gd name="T4" fmla="*/ 151 w 151"/>
                <a:gd name="T5" fmla="*/ 75 h 151"/>
                <a:gd name="T6" fmla="*/ 76 w 151"/>
                <a:gd name="T7" fmla="*/ 151 h 151"/>
                <a:gd name="T8" fmla="*/ 1 w 151"/>
                <a:gd name="T9" fmla="*/ 76 h 151"/>
              </a:gdLst>
              <a:ahLst/>
              <a:cxnLst>
                <a:cxn ang="0">
                  <a:pos x="T0" y="T1"/>
                </a:cxn>
                <a:cxn ang="0">
                  <a:pos x="T2" y="T3"/>
                </a:cxn>
                <a:cxn ang="0">
                  <a:pos x="T4" y="T5"/>
                </a:cxn>
                <a:cxn ang="0">
                  <a:pos x="T6" y="T7"/>
                </a:cxn>
                <a:cxn ang="0">
                  <a:pos x="T8" y="T9"/>
                </a:cxn>
              </a:cxnLst>
              <a:rect l="0" t="0" r="r" b="b"/>
              <a:pathLst>
                <a:path w="151" h="151">
                  <a:moveTo>
                    <a:pt x="1" y="76"/>
                  </a:moveTo>
                  <a:cubicBezTo>
                    <a:pt x="0" y="35"/>
                    <a:pt x="34" y="1"/>
                    <a:pt x="75" y="1"/>
                  </a:cubicBezTo>
                  <a:cubicBezTo>
                    <a:pt x="117" y="0"/>
                    <a:pt x="151" y="34"/>
                    <a:pt x="151" y="75"/>
                  </a:cubicBezTo>
                  <a:cubicBezTo>
                    <a:pt x="151" y="117"/>
                    <a:pt x="118" y="151"/>
                    <a:pt x="76" y="151"/>
                  </a:cubicBezTo>
                  <a:cubicBezTo>
                    <a:pt x="35" y="151"/>
                    <a:pt x="1" y="118"/>
                    <a:pt x="1" y="7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75"/>
            <p:cNvSpPr/>
            <p:nvPr userDrawn="1"/>
          </p:nvSpPr>
          <p:spPr bwMode="auto">
            <a:xfrm>
              <a:off x="4095345" y="2637175"/>
              <a:ext cx="806321" cy="62830"/>
            </a:xfrm>
            <a:custGeom>
              <a:avLst/>
              <a:gdLst>
                <a:gd name="T0" fmla="*/ 77 w 77"/>
                <a:gd name="T1" fmla="*/ 0 h 6"/>
                <a:gd name="T2" fmla="*/ 0 w 77"/>
                <a:gd name="T3" fmla="*/ 1 h 6"/>
                <a:gd name="T4" fmla="*/ 0 w 77"/>
                <a:gd name="T5" fmla="*/ 6 h 6"/>
                <a:gd name="T6" fmla="*/ 77 w 77"/>
                <a:gd name="T7" fmla="*/ 6 h 6"/>
                <a:gd name="T8" fmla="*/ 77 w 77"/>
                <a:gd name="T9" fmla="*/ 0 h 6"/>
              </a:gdLst>
              <a:ahLst/>
              <a:cxnLst>
                <a:cxn ang="0">
                  <a:pos x="T0" y="T1"/>
                </a:cxn>
                <a:cxn ang="0">
                  <a:pos x="T2" y="T3"/>
                </a:cxn>
                <a:cxn ang="0">
                  <a:pos x="T4" y="T5"/>
                </a:cxn>
                <a:cxn ang="0">
                  <a:pos x="T6" y="T7"/>
                </a:cxn>
                <a:cxn ang="0">
                  <a:pos x="T8" y="T9"/>
                </a:cxn>
              </a:cxnLst>
              <a:rect l="0" t="0" r="r" b="b"/>
              <a:pathLst>
                <a:path w="77" h="6">
                  <a:moveTo>
                    <a:pt x="77" y="0"/>
                  </a:moveTo>
                  <a:lnTo>
                    <a:pt x="0" y="1"/>
                  </a:lnTo>
                  <a:lnTo>
                    <a:pt x="0" y="6"/>
                  </a:lnTo>
                  <a:lnTo>
                    <a:pt x="77" y="6"/>
                  </a:lnTo>
                  <a:lnTo>
                    <a:pt x="77" y="0"/>
                  </a:lnTo>
                  <a:close/>
                </a:path>
              </a:pathLst>
            </a:custGeom>
            <a:solidFill>
              <a:srgbClr val="B4B7B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76"/>
            <p:cNvSpPr/>
            <p:nvPr userDrawn="1"/>
          </p:nvSpPr>
          <p:spPr bwMode="auto">
            <a:xfrm>
              <a:off x="4095345" y="2637175"/>
              <a:ext cx="806321" cy="62830"/>
            </a:xfrm>
            <a:custGeom>
              <a:avLst/>
              <a:gdLst>
                <a:gd name="T0" fmla="*/ 77 w 77"/>
                <a:gd name="T1" fmla="*/ 0 h 6"/>
                <a:gd name="T2" fmla="*/ 0 w 77"/>
                <a:gd name="T3" fmla="*/ 1 h 6"/>
                <a:gd name="T4" fmla="*/ 0 w 77"/>
                <a:gd name="T5" fmla="*/ 6 h 6"/>
                <a:gd name="T6" fmla="*/ 77 w 77"/>
                <a:gd name="T7" fmla="*/ 6 h 6"/>
                <a:gd name="T8" fmla="*/ 77 w 77"/>
                <a:gd name="T9" fmla="*/ 0 h 6"/>
              </a:gdLst>
              <a:ahLst/>
              <a:cxnLst>
                <a:cxn ang="0">
                  <a:pos x="T0" y="T1"/>
                </a:cxn>
                <a:cxn ang="0">
                  <a:pos x="T2" y="T3"/>
                </a:cxn>
                <a:cxn ang="0">
                  <a:pos x="T4" y="T5"/>
                </a:cxn>
                <a:cxn ang="0">
                  <a:pos x="T6" y="T7"/>
                </a:cxn>
                <a:cxn ang="0">
                  <a:pos x="T8" y="T9"/>
                </a:cxn>
              </a:cxnLst>
              <a:rect l="0" t="0" r="r" b="b"/>
              <a:pathLst>
                <a:path w="77" h="6">
                  <a:moveTo>
                    <a:pt x="77" y="0"/>
                  </a:moveTo>
                  <a:lnTo>
                    <a:pt x="0" y="1"/>
                  </a:lnTo>
                  <a:lnTo>
                    <a:pt x="0" y="6"/>
                  </a:lnTo>
                  <a:lnTo>
                    <a:pt x="77" y="6"/>
                  </a:lnTo>
                  <a:lnTo>
                    <a:pt x="77"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77"/>
            <p:cNvSpPr/>
            <p:nvPr userDrawn="1"/>
          </p:nvSpPr>
          <p:spPr bwMode="auto">
            <a:xfrm>
              <a:off x="4430439" y="2794250"/>
              <a:ext cx="136132" cy="209434"/>
            </a:xfrm>
            <a:custGeom>
              <a:avLst/>
              <a:gdLst>
                <a:gd name="T0" fmla="*/ 13 w 13"/>
                <a:gd name="T1" fmla="*/ 0 h 20"/>
                <a:gd name="T2" fmla="*/ 0 w 13"/>
                <a:gd name="T3" fmla="*/ 0 h 20"/>
                <a:gd name="T4" fmla="*/ 1 w 13"/>
                <a:gd name="T5" fmla="*/ 20 h 20"/>
                <a:gd name="T6" fmla="*/ 13 w 13"/>
                <a:gd name="T7" fmla="*/ 20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lnTo>
                    <a:pt x="0" y="0"/>
                  </a:lnTo>
                  <a:lnTo>
                    <a:pt x="1" y="20"/>
                  </a:lnTo>
                  <a:lnTo>
                    <a:pt x="13" y="20"/>
                  </a:lnTo>
                  <a:lnTo>
                    <a:pt x="13" y="0"/>
                  </a:lnTo>
                  <a:close/>
                </a:path>
              </a:pathLst>
            </a:custGeom>
            <a:solidFill>
              <a:srgbClr val="B4B7B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78"/>
            <p:cNvSpPr/>
            <p:nvPr userDrawn="1"/>
          </p:nvSpPr>
          <p:spPr bwMode="auto">
            <a:xfrm>
              <a:off x="4430439" y="2794250"/>
              <a:ext cx="136132" cy="209434"/>
            </a:xfrm>
            <a:custGeom>
              <a:avLst/>
              <a:gdLst>
                <a:gd name="T0" fmla="*/ 13 w 13"/>
                <a:gd name="T1" fmla="*/ 0 h 20"/>
                <a:gd name="T2" fmla="*/ 0 w 13"/>
                <a:gd name="T3" fmla="*/ 0 h 20"/>
                <a:gd name="T4" fmla="*/ 1 w 13"/>
                <a:gd name="T5" fmla="*/ 20 h 20"/>
                <a:gd name="T6" fmla="*/ 13 w 13"/>
                <a:gd name="T7" fmla="*/ 20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lnTo>
                    <a:pt x="0" y="0"/>
                  </a:lnTo>
                  <a:lnTo>
                    <a:pt x="1" y="20"/>
                  </a:lnTo>
                  <a:lnTo>
                    <a:pt x="13" y="20"/>
                  </a:lnTo>
                  <a:lnTo>
                    <a:pt x="1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Rectangle 179"/>
            <p:cNvSpPr>
              <a:spLocks noChangeArrowheads="1"/>
            </p:cNvSpPr>
            <p:nvPr userDrawn="1"/>
          </p:nvSpPr>
          <p:spPr bwMode="auto">
            <a:xfrm>
              <a:off x="4440911" y="3024628"/>
              <a:ext cx="125660" cy="20943"/>
            </a:xfrm>
            <a:prstGeom prst="rect">
              <a:avLst/>
            </a:prstGeom>
            <a:solidFill>
              <a:srgbClr val="B4B7B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7" name="Rectangle 180"/>
            <p:cNvSpPr>
              <a:spLocks noChangeArrowheads="1"/>
            </p:cNvSpPr>
            <p:nvPr userDrawn="1"/>
          </p:nvSpPr>
          <p:spPr bwMode="auto">
            <a:xfrm>
              <a:off x="4440911" y="3024628"/>
              <a:ext cx="125660" cy="20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8" name="Rectangle 181"/>
            <p:cNvSpPr>
              <a:spLocks noChangeArrowheads="1"/>
            </p:cNvSpPr>
            <p:nvPr userDrawn="1"/>
          </p:nvSpPr>
          <p:spPr bwMode="auto">
            <a:xfrm>
              <a:off x="4440911" y="3066515"/>
              <a:ext cx="125660" cy="20943"/>
            </a:xfrm>
            <a:prstGeom prst="rect">
              <a:avLst/>
            </a:prstGeom>
            <a:solidFill>
              <a:srgbClr val="B4B7B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9" name="Rectangle 182"/>
            <p:cNvSpPr>
              <a:spLocks noChangeArrowheads="1"/>
            </p:cNvSpPr>
            <p:nvPr userDrawn="1"/>
          </p:nvSpPr>
          <p:spPr bwMode="auto">
            <a:xfrm>
              <a:off x="4440911" y="3066515"/>
              <a:ext cx="125660" cy="20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0" name="Rectangle 183"/>
            <p:cNvSpPr>
              <a:spLocks noChangeArrowheads="1"/>
            </p:cNvSpPr>
            <p:nvPr userDrawn="1"/>
          </p:nvSpPr>
          <p:spPr bwMode="auto">
            <a:xfrm>
              <a:off x="4440911" y="3118874"/>
              <a:ext cx="125660" cy="20943"/>
            </a:xfrm>
            <a:prstGeom prst="rect">
              <a:avLst/>
            </a:prstGeom>
            <a:solidFill>
              <a:srgbClr val="B4B7B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1" name="Rectangle 184"/>
            <p:cNvSpPr>
              <a:spLocks noChangeArrowheads="1"/>
            </p:cNvSpPr>
            <p:nvPr userDrawn="1"/>
          </p:nvSpPr>
          <p:spPr bwMode="auto">
            <a:xfrm>
              <a:off x="4440911" y="3118874"/>
              <a:ext cx="125660" cy="20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2" name="Oval 185"/>
            <p:cNvSpPr>
              <a:spLocks noChangeArrowheads="1"/>
            </p:cNvSpPr>
            <p:nvPr userDrawn="1"/>
          </p:nvSpPr>
          <p:spPr bwMode="auto">
            <a:xfrm>
              <a:off x="4105816" y="2720948"/>
              <a:ext cx="62830" cy="6283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Oval 186"/>
            <p:cNvSpPr>
              <a:spLocks noChangeArrowheads="1"/>
            </p:cNvSpPr>
            <p:nvPr userDrawn="1"/>
          </p:nvSpPr>
          <p:spPr bwMode="auto">
            <a:xfrm>
              <a:off x="4210533" y="2720948"/>
              <a:ext cx="62830" cy="6283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87"/>
            <p:cNvSpPr/>
            <p:nvPr userDrawn="1"/>
          </p:nvSpPr>
          <p:spPr bwMode="auto">
            <a:xfrm>
              <a:off x="4315250" y="2720948"/>
              <a:ext cx="62830" cy="62830"/>
            </a:xfrm>
            <a:custGeom>
              <a:avLst/>
              <a:gdLst>
                <a:gd name="T0" fmla="*/ 31 w 31"/>
                <a:gd name="T1" fmla="*/ 16 h 32"/>
                <a:gd name="T2" fmla="*/ 15 w 31"/>
                <a:gd name="T3" fmla="*/ 32 h 32"/>
                <a:gd name="T4" fmla="*/ 0 w 31"/>
                <a:gd name="T5" fmla="*/ 16 h 32"/>
                <a:gd name="T6" fmla="*/ 15 w 31"/>
                <a:gd name="T7" fmla="*/ 1 h 32"/>
                <a:gd name="T8" fmla="*/ 31 w 31"/>
                <a:gd name="T9" fmla="*/ 16 h 32"/>
              </a:gdLst>
              <a:ahLst/>
              <a:cxnLst>
                <a:cxn ang="0">
                  <a:pos x="T0" y="T1"/>
                </a:cxn>
                <a:cxn ang="0">
                  <a:pos x="T2" y="T3"/>
                </a:cxn>
                <a:cxn ang="0">
                  <a:pos x="T4" y="T5"/>
                </a:cxn>
                <a:cxn ang="0">
                  <a:pos x="T6" y="T7"/>
                </a:cxn>
                <a:cxn ang="0">
                  <a:pos x="T8" y="T9"/>
                </a:cxn>
              </a:cxnLst>
              <a:rect l="0" t="0" r="r" b="b"/>
              <a:pathLst>
                <a:path w="31" h="32">
                  <a:moveTo>
                    <a:pt x="31" y="16"/>
                  </a:moveTo>
                  <a:cubicBezTo>
                    <a:pt x="31" y="25"/>
                    <a:pt x="24" y="32"/>
                    <a:pt x="15" y="32"/>
                  </a:cubicBezTo>
                  <a:cubicBezTo>
                    <a:pt x="7" y="32"/>
                    <a:pt x="0" y="25"/>
                    <a:pt x="0" y="16"/>
                  </a:cubicBezTo>
                  <a:cubicBezTo>
                    <a:pt x="0" y="8"/>
                    <a:pt x="6" y="1"/>
                    <a:pt x="15" y="1"/>
                  </a:cubicBezTo>
                  <a:cubicBezTo>
                    <a:pt x="24" y="0"/>
                    <a:pt x="31" y="7"/>
                    <a:pt x="31"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Oval 188"/>
            <p:cNvSpPr>
              <a:spLocks noChangeArrowheads="1"/>
            </p:cNvSpPr>
            <p:nvPr userDrawn="1"/>
          </p:nvSpPr>
          <p:spPr bwMode="auto">
            <a:xfrm>
              <a:off x="4105816" y="2720948"/>
              <a:ext cx="62830" cy="6283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Oval 189"/>
            <p:cNvSpPr>
              <a:spLocks noChangeArrowheads="1"/>
            </p:cNvSpPr>
            <p:nvPr userDrawn="1"/>
          </p:nvSpPr>
          <p:spPr bwMode="auto">
            <a:xfrm>
              <a:off x="4210533" y="2720948"/>
              <a:ext cx="62830" cy="6283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90"/>
            <p:cNvSpPr/>
            <p:nvPr userDrawn="1"/>
          </p:nvSpPr>
          <p:spPr bwMode="auto">
            <a:xfrm>
              <a:off x="4315250" y="2720948"/>
              <a:ext cx="62830" cy="62830"/>
            </a:xfrm>
            <a:custGeom>
              <a:avLst/>
              <a:gdLst>
                <a:gd name="T0" fmla="*/ 31 w 31"/>
                <a:gd name="T1" fmla="*/ 16 h 32"/>
                <a:gd name="T2" fmla="*/ 15 w 31"/>
                <a:gd name="T3" fmla="*/ 32 h 32"/>
                <a:gd name="T4" fmla="*/ 0 w 31"/>
                <a:gd name="T5" fmla="*/ 16 h 32"/>
                <a:gd name="T6" fmla="*/ 15 w 31"/>
                <a:gd name="T7" fmla="*/ 1 h 32"/>
                <a:gd name="T8" fmla="*/ 31 w 31"/>
                <a:gd name="T9" fmla="*/ 16 h 32"/>
              </a:gdLst>
              <a:ahLst/>
              <a:cxnLst>
                <a:cxn ang="0">
                  <a:pos x="T0" y="T1"/>
                </a:cxn>
                <a:cxn ang="0">
                  <a:pos x="T2" y="T3"/>
                </a:cxn>
                <a:cxn ang="0">
                  <a:pos x="T4" y="T5"/>
                </a:cxn>
                <a:cxn ang="0">
                  <a:pos x="T6" y="T7"/>
                </a:cxn>
                <a:cxn ang="0">
                  <a:pos x="T8" y="T9"/>
                </a:cxn>
              </a:cxnLst>
              <a:rect l="0" t="0" r="r" b="b"/>
              <a:pathLst>
                <a:path w="31" h="32">
                  <a:moveTo>
                    <a:pt x="31" y="16"/>
                  </a:moveTo>
                  <a:cubicBezTo>
                    <a:pt x="31" y="25"/>
                    <a:pt x="24" y="32"/>
                    <a:pt x="15" y="32"/>
                  </a:cubicBezTo>
                  <a:cubicBezTo>
                    <a:pt x="7" y="32"/>
                    <a:pt x="0" y="25"/>
                    <a:pt x="0" y="16"/>
                  </a:cubicBezTo>
                  <a:cubicBezTo>
                    <a:pt x="0" y="8"/>
                    <a:pt x="6" y="1"/>
                    <a:pt x="15" y="1"/>
                  </a:cubicBezTo>
                  <a:cubicBezTo>
                    <a:pt x="24" y="0"/>
                    <a:pt x="31" y="7"/>
                    <a:pt x="31"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91"/>
            <p:cNvSpPr/>
            <p:nvPr userDrawn="1"/>
          </p:nvSpPr>
          <p:spPr bwMode="auto">
            <a:xfrm>
              <a:off x="4639873" y="2720948"/>
              <a:ext cx="52359" cy="52359"/>
            </a:xfrm>
            <a:custGeom>
              <a:avLst/>
              <a:gdLst>
                <a:gd name="T0" fmla="*/ 31 w 31"/>
                <a:gd name="T1" fmla="*/ 15 h 31"/>
                <a:gd name="T2" fmla="*/ 16 w 31"/>
                <a:gd name="T3" fmla="*/ 31 h 31"/>
                <a:gd name="T4" fmla="*/ 0 w 31"/>
                <a:gd name="T5" fmla="*/ 15 h 31"/>
                <a:gd name="T6" fmla="*/ 16 w 31"/>
                <a:gd name="T7" fmla="*/ 0 h 31"/>
                <a:gd name="T8" fmla="*/ 31 w 31"/>
                <a:gd name="T9" fmla="*/ 15 h 31"/>
              </a:gdLst>
              <a:ahLst/>
              <a:cxnLst>
                <a:cxn ang="0">
                  <a:pos x="T0" y="T1"/>
                </a:cxn>
                <a:cxn ang="0">
                  <a:pos x="T2" y="T3"/>
                </a:cxn>
                <a:cxn ang="0">
                  <a:pos x="T4" y="T5"/>
                </a:cxn>
                <a:cxn ang="0">
                  <a:pos x="T6" y="T7"/>
                </a:cxn>
                <a:cxn ang="0">
                  <a:pos x="T8" y="T9"/>
                </a:cxn>
              </a:cxnLst>
              <a:rect l="0" t="0" r="r" b="b"/>
              <a:pathLst>
                <a:path w="31" h="31">
                  <a:moveTo>
                    <a:pt x="31" y="15"/>
                  </a:moveTo>
                  <a:cubicBezTo>
                    <a:pt x="31" y="24"/>
                    <a:pt x="24" y="31"/>
                    <a:pt x="16" y="31"/>
                  </a:cubicBezTo>
                  <a:cubicBezTo>
                    <a:pt x="7" y="31"/>
                    <a:pt x="0" y="24"/>
                    <a:pt x="0" y="15"/>
                  </a:cubicBezTo>
                  <a:cubicBezTo>
                    <a:pt x="0" y="7"/>
                    <a:pt x="7" y="0"/>
                    <a:pt x="16" y="0"/>
                  </a:cubicBezTo>
                  <a:cubicBezTo>
                    <a:pt x="24" y="0"/>
                    <a:pt x="31" y="6"/>
                    <a:pt x="31"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92"/>
            <p:cNvSpPr/>
            <p:nvPr userDrawn="1"/>
          </p:nvSpPr>
          <p:spPr bwMode="auto">
            <a:xfrm>
              <a:off x="4744590" y="2720948"/>
              <a:ext cx="52359" cy="52359"/>
            </a:xfrm>
            <a:custGeom>
              <a:avLst/>
              <a:gdLst>
                <a:gd name="T0" fmla="*/ 32 w 32"/>
                <a:gd name="T1" fmla="*/ 16 h 31"/>
                <a:gd name="T2" fmla="*/ 16 w 32"/>
                <a:gd name="T3" fmla="*/ 31 h 31"/>
                <a:gd name="T4" fmla="*/ 1 w 32"/>
                <a:gd name="T5" fmla="*/ 16 h 31"/>
                <a:gd name="T6" fmla="*/ 16 w 32"/>
                <a:gd name="T7" fmla="*/ 0 h 31"/>
                <a:gd name="T8" fmla="*/ 32 w 32"/>
                <a:gd name="T9" fmla="*/ 16 h 31"/>
              </a:gdLst>
              <a:ahLst/>
              <a:cxnLst>
                <a:cxn ang="0">
                  <a:pos x="T0" y="T1"/>
                </a:cxn>
                <a:cxn ang="0">
                  <a:pos x="T2" y="T3"/>
                </a:cxn>
                <a:cxn ang="0">
                  <a:pos x="T4" y="T5"/>
                </a:cxn>
                <a:cxn ang="0">
                  <a:pos x="T6" y="T7"/>
                </a:cxn>
                <a:cxn ang="0">
                  <a:pos x="T8" y="T9"/>
                </a:cxn>
              </a:cxnLst>
              <a:rect l="0" t="0" r="r" b="b"/>
              <a:pathLst>
                <a:path w="32" h="31">
                  <a:moveTo>
                    <a:pt x="32" y="16"/>
                  </a:moveTo>
                  <a:cubicBezTo>
                    <a:pt x="32" y="24"/>
                    <a:pt x="25" y="31"/>
                    <a:pt x="16" y="31"/>
                  </a:cubicBezTo>
                  <a:cubicBezTo>
                    <a:pt x="8" y="31"/>
                    <a:pt x="1" y="24"/>
                    <a:pt x="1" y="16"/>
                  </a:cubicBezTo>
                  <a:cubicBezTo>
                    <a:pt x="0" y="7"/>
                    <a:pt x="7" y="0"/>
                    <a:pt x="16" y="0"/>
                  </a:cubicBezTo>
                  <a:cubicBezTo>
                    <a:pt x="25" y="0"/>
                    <a:pt x="32" y="7"/>
                    <a:pt x="32"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93"/>
            <p:cNvSpPr/>
            <p:nvPr userDrawn="1"/>
          </p:nvSpPr>
          <p:spPr bwMode="auto">
            <a:xfrm>
              <a:off x="4849307" y="2720948"/>
              <a:ext cx="52359" cy="52359"/>
            </a:xfrm>
            <a:custGeom>
              <a:avLst/>
              <a:gdLst>
                <a:gd name="T0" fmla="*/ 31 w 31"/>
                <a:gd name="T1" fmla="*/ 15 h 31"/>
                <a:gd name="T2" fmla="*/ 16 w 31"/>
                <a:gd name="T3" fmla="*/ 31 h 31"/>
                <a:gd name="T4" fmla="*/ 0 w 31"/>
                <a:gd name="T5" fmla="*/ 16 h 31"/>
                <a:gd name="T6" fmla="*/ 15 w 31"/>
                <a:gd name="T7" fmla="*/ 0 h 31"/>
                <a:gd name="T8" fmla="*/ 31 w 31"/>
                <a:gd name="T9" fmla="*/ 15 h 31"/>
              </a:gdLst>
              <a:ahLst/>
              <a:cxnLst>
                <a:cxn ang="0">
                  <a:pos x="T0" y="T1"/>
                </a:cxn>
                <a:cxn ang="0">
                  <a:pos x="T2" y="T3"/>
                </a:cxn>
                <a:cxn ang="0">
                  <a:pos x="T4" y="T5"/>
                </a:cxn>
                <a:cxn ang="0">
                  <a:pos x="T6" y="T7"/>
                </a:cxn>
                <a:cxn ang="0">
                  <a:pos x="T8" y="T9"/>
                </a:cxn>
              </a:cxnLst>
              <a:rect l="0" t="0" r="r" b="b"/>
              <a:pathLst>
                <a:path w="31" h="31">
                  <a:moveTo>
                    <a:pt x="31" y="15"/>
                  </a:moveTo>
                  <a:cubicBezTo>
                    <a:pt x="31" y="24"/>
                    <a:pt x="24" y="31"/>
                    <a:pt x="16" y="31"/>
                  </a:cubicBezTo>
                  <a:cubicBezTo>
                    <a:pt x="7" y="31"/>
                    <a:pt x="0" y="24"/>
                    <a:pt x="0" y="16"/>
                  </a:cubicBezTo>
                  <a:cubicBezTo>
                    <a:pt x="0" y="7"/>
                    <a:pt x="7" y="0"/>
                    <a:pt x="15" y="0"/>
                  </a:cubicBezTo>
                  <a:cubicBezTo>
                    <a:pt x="24" y="0"/>
                    <a:pt x="31" y="7"/>
                    <a:pt x="31"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94"/>
            <p:cNvSpPr/>
            <p:nvPr userDrawn="1"/>
          </p:nvSpPr>
          <p:spPr bwMode="auto">
            <a:xfrm>
              <a:off x="4639873" y="2720948"/>
              <a:ext cx="52359" cy="52359"/>
            </a:xfrm>
            <a:custGeom>
              <a:avLst/>
              <a:gdLst>
                <a:gd name="T0" fmla="*/ 31 w 31"/>
                <a:gd name="T1" fmla="*/ 15 h 31"/>
                <a:gd name="T2" fmla="*/ 16 w 31"/>
                <a:gd name="T3" fmla="*/ 31 h 31"/>
                <a:gd name="T4" fmla="*/ 0 w 31"/>
                <a:gd name="T5" fmla="*/ 15 h 31"/>
                <a:gd name="T6" fmla="*/ 16 w 31"/>
                <a:gd name="T7" fmla="*/ 0 h 31"/>
                <a:gd name="T8" fmla="*/ 31 w 31"/>
                <a:gd name="T9" fmla="*/ 15 h 31"/>
              </a:gdLst>
              <a:ahLst/>
              <a:cxnLst>
                <a:cxn ang="0">
                  <a:pos x="T0" y="T1"/>
                </a:cxn>
                <a:cxn ang="0">
                  <a:pos x="T2" y="T3"/>
                </a:cxn>
                <a:cxn ang="0">
                  <a:pos x="T4" y="T5"/>
                </a:cxn>
                <a:cxn ang="0">
                  <a:pos x="T6" y="T7"/>
                </a:cxn>
                <a:cxn ang="0">
                  <a:pos x="T8" y="T9"/>
                </a:cxn>
              </a:cxnLst>
              <a:rect l="0" t="0" r="r" b="b"/>
              <a:pathLst>
                <a:path w="31" h="31">
                  <a:moveTo>
                    <a:pt x="31" y="15"/>
                  </a:moveTo>
                  <a:cubicBezTo>
                    <a:pt x="31" y="24"/>
                    <a:pt x="24" y="31"/>
                    <a:pt x="16" y="31"/>
                  </a:cubicBezTo>
                  <a:cubicBezTo>
                    <a:pt x="7" y="31"/>
                    <a:pt x="0" y="24"/>
                    <a:pt x="0" y="15"/>
                  </a:cubicBezTo>
                  <a:cubicBezTo>
                    <a:pt x="0" y="7"/>
                    <a:pt x="7" y="0"/>
                    <a:pt x="16" y="0"/>
                  </a:cubicBezTo>
                  <a:cubicBezTo>
                    <a:pt x="24" y="0"/>
                    <a:pt x="31" y="6"/>
                    <a:pt x="31"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95"/>
            <p:cNvSpPr/>
            <p:nvPr userDrawn="1"/>
          </p:nvSpPr>
          <p:spPr bwMode="auto">
            <a:xfrm>
              <a:off x="4744590" y="2720948"/>
              <a:ext cx="52359" cy="52359"/>
            </a:xfrm>
            <a:custGeom>
              <a:avLst/>
              <a:gdLst>
                <a:gd name="T0" fmla="*/ 32 w 32"/>
                <a:gd name="T1" fmla="*/ 16 h 31"/>
                <a:gd name="T2" fmla="*/ 16 w 32"/>
                <a:gd name="T3" fmla="*/ 31 h 31"/>
                <a:gd name="T4" fmla="*/ 1 w 32"/>
                <a:gd name="T5" fmla="*/ 16 h 31"/>
                <a:gd name="T6" fmla="*/ 16 w 32"/>
                <a:gd name="T7" fmla="*/ 0 h 31"/>
                <a:gd name="T8" fmla="*/ 32 w 32"/>
                <a:gd name="T9" fmla="*/ 16 h 31"/>
              </a:gdLst>
              <a:ahLst/>
              <a:cxnLst>
                <a:cxn ang="0">
                  <a:pos x="T0" y="T1"/>
                </a:cxn>
                <a:cxn ang="0">
                  <a:pos x="T2" y="T3"/>
                </a:cxn>
                <a:cxn ang="0">
                  <a:pos x="T4" y="T5"/>
                </a:cxn>
                <a:cxn ang="0">
                  <a:pos x="T6" y="T7"/>
                </a:cxn>
                <a:cxn ang="0">
                  <a:pos x="T8" y="T9"/>
                </a:cxn>
              </a:cxnLst>
              <a:rect l="0" t="0" r="r" b="b"/>
              <a:pathLst>
                <a:path w="32" h="31">
                  <a:moveTo>
                    <a:pt x="32" y="16"/>
                  </a:moveTo>
                  <a:cubicBezTo>
                    <a:pt x="32" y="24"/>
                    <a:pt x="25" y="31"/>
                    <a:pt x="16" y="31"/>
                  </a:cubicBezTo>
                  <a:cubicBezTo>
                    <a:pt x="8" y="31"/>
                    <a:pt x="1" y="24"/>
                    <a:pt x="1" y="16"/>
                  </a:cubicBezTo>
                  <a:cubicBezTo>
                    <a:pt x="0" y="7"/>
                    <a:pt x="7" y="0"/>
                    <a:pt x="16" y="0"/>
                  </a:cubicBezTo>
                  <a:cubicBezTo>
                    <a:pt x="25" y="0"/>
                    <a:pt x="32" y="7"/>
                    <a:pt x="32"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96"/>
            <p:cNvSpPr/>
            <p:nvPr userDrawn="1"/>
          </p:nvSpPr>
          <p:spPr bwMode="auto">
            <a:xfrm>
              <a:off x="4849307" y="2720948"/>
              <a:ext cx="52359" cy="52359"/>
            </a:xfrm>
            <a:custGeom>
              <a:avLst/>
              <a:gdLst>
                <a:gd name="T0" fmla="*/ 31 w 31"/>
                <a:gd name="T1" fmla="*/ 15 h 31"/>
                <a:gd name="T2" fmla="*/ 16 w 31"/>
                <a:gd name="T3" fmla="*/ 31 h 31"/>
                <a:gd name="T4" fmla="*/ 0 w 31"/>
                <a:gd name="T5" fmla="*/ 16 h 31"/>
                <a:gd name="T6" fmla="*/ 15 w 31"/>
                <a:gd name="T7" fmla="*/ 0 h 31"/>
                <a:gd name="T8" fmla="*/ 31 w 31"/>
                <a:gd name="T9" fmla="*/ 15 h 31"/>
              </a:gdLst>
              <a:ahLst/>
              <a:cxnLst>
                <a:cxn ang="0">
                  <a:pos x="T0" y="T1"/>
                </a:cxn>
                <a:cxn ang="0">
                  <a:pos x="T2" y="T3"/>
                </a:cxn>
                <a:cxn ang="0">
                  <a:pos x="T4" y="T5"/>
                </a:cxn>
                <a:cxn ang="0">
                  <a:pos x="T6" y="T7"/>
                </a:cxn>
                <a:cxn ang="0">
                  <a:pos x="T8" y="T9"/>
                </a:cxn>
              </a:cxnLst>
              <a:rect l="0" t="0" r="r" b="b"/>
              <a:pathLst>
                <a:path w="31" h="31">
                  <a:moveTo>
                    <a:pt x="31" y="15"/>
                  </a:moveTo>
                  <a:cubicBezTo>
                    <a:pt x="31" y="24"/>
                    <a:pt x="24" y="31"/>
                    <a:pt x="16" y="31"/>
                  </a:cubicBezTo>
                  <a:cubicBezTo>
                    <a:pt x="7" y="31"/>
                    <a:pt x="0" y="24"/>
                    <a:pt x="0" y="16"/>
                  </a:cubicBezTo>
                  <a:cubicBezTo>
                    <a:pt x="0" y="7"/>
                    <a:pt x="7" y="0"/>
                    <a:pt x="15" y="0"/>
                  </a:cubicBezTo>
                  <a:cubicBezTo>
                    <a:pt x="24" y="0"/>
                    <a:pt x="31" y="7"/>
                    <a:pt x="31"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Rectangle 197"/>
            <p:cNvSpPr>
              <a:spLocks noChangeArrowheads="1"/>
            </p:cNvSpPr>
            <p:nvPr userDrawn="1"/>
          </p:nvSpPr>
          <p:spPr bwMode="auto">
            <a:xfrm>
              <a:off x="4430439" y="2720948"/>
              <a:ext cx="41887" cy="52359"/>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5" name="Rectangle 198"/>
            <p:cNvSpPr>
              <a:spLocks noChangeArrowheads="1"/>
            </p:cNvSpPr>
            <p:nvPr userDrawn="1"/>
          </p:nvSpPr>
          <p:spPr bwMode="auto">
            <a:xfrm>
              <a:off x="4482798" y="2720948"/>
              <a:ext cx="31415" cy="52359"/>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6" name="Rectangle 199"/>
            <p:cNvSpPr>
              <a:spLocks noChangeArrowheads="1"/>
            </p:cNvSpPr>
            <p:nvPr userDrawn="1"/>
          </p:nvSpPr>
          <p:spPr bwMode="auto">
            <a:xfrm>
              <a:off x="4535156" y="2720948"/>
              <a:ext cx="31415" cy="52359"/>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7" name="Rectangle 200"/>
            <p:cNvSpPr>
              <a:spLocks noChangeArrowheads="1"/>
            </p:cNvSpPr>
            <p:nvPr userDrawn="1"/>
          </p:nvSpPr>
          <p:spPr bwMode="auto">
            <a:xfrm>
              <a:off x="4430439" y="2720948"/>
              <a:ext cx="41887" cy="52359"/>
            </a:xfrm>
            <a:prstGeom prst="rect">
              <a:avLst/>
            </a:prstGeom>
            <a:solidFill>
              <a:srgbClr val="6E6F6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8" name="Rectangle 201"/>
            <p:cNvSpPr>
              <a:spLocks noChangeArrowheads="1"/>
            </p:cNvSpPr>
            <p:nvPr userDrawn="1"/>
          </p:nvSpPr>
          <p:spPr bwMode="auto">
            <a:xfrm>
              <a:off x="4482798" y="2720948"/>
              <a:ext cx="31415" cy="52359"/>
            </a:xfrm>
            <a:prstGeom prst="rect">
              <a:avLst/>
            </a:prstGeom>
            <a:solidFill>
              <a:srgbClr val="6E6F6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9" name="Rectangle 202"/>
            <p:cNvSpPr>
              <a:spLocks noChangeArrowheads="1"/>
            </p:cNvSpPr>
            <p:nvPr userDrawn="1"/>
          </p:nvSpPr>
          <p:spPr bwMode="auto">
            <a:xfrm>
              <a:off x="4535156" y="2720948"/>
              <a:ext cx="31415" cy="52359"/>
            </a:xfrm>
            <a:prstGeom prst="rect">
              <a:avLst/>
            </a:prstGeom>
            <a:solidFill>
              <a:srgbClr val="6E6F6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0" name="Freeform 203"/>
            <p:cNvSpPr/>
            <p:nvPr userDrawn="1"/>
          </p:nvSpPr>
          <p:spPr bwMode="auto">
            <a:xfrm>
              <a:off x="1707796" y="3621516"/>
              <a:ext cx="460755" cy="188491"/>
            </a:xfrm>
            <a:custGeom>
              <a:avLst/>
              <a:gdLst>
                <a:gd name="T0" fmla="*/ 0 w 248"/>
                <a:gd name="T1" fmla="*/ 0 h 104"/>
                <a:gd name="T2" fmla="*/ 10 w 248"/>
                <a:gd name="T3" fmla="*/ 18 h 104"/>
                <a:gd name="T4" fmla="*/ 166 w 248"/>
                <a:gd name="T5" fmla="*/ 87 h 104"/>
                <a:gd name="T6" fmla="*/ 207 w 248"/>
                <a:gd name="T7" fmla="*/ 83 h 104"/>
                <a:gd name="T8" fmla="*/ 244 w 248"/>
                <a:gd name="T9" fmla="*/ 27 h 104"/>
                <a:gd name="T10" fmla="*/ 246 w 248"/>
                <a:gd name="T11" fmla="*/ 5 h 104"/>
                <a:gd name="T12" fmla="*/ 0 w 248"/>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248" h="104">
                  <a:moveTo>
                    <a:pt x="0" y="0"/>
                  </a:moveTo>
                  <a:cubicBezTo>
                    <a:pt x="0" y="8"/>
                    <a:pt x="1" y="14"/>
                    <a:pt x="10" y="18"/>
                  </a:cubicBezTo>
                  <a:cubicBezTo>
                    <a:pt x="18" y="23"/>
                    <a:pt x="154" y="82"/>
                    <a:pt x="166" y="87"/>
                  </a:cubicBezTo>
                  <a:cubicBezTo>
                    <a:pt x="178" y="92"/>
                    <a:pt x="192" y="104"/>
                    <a:pt x="207" y="83"/>
                  </a:cubicBezTo>
                  <a:cubicBezTo>
                    <a:pt x="223" y="61"/>
                    <a:pt x="241" y="33"/>
                    <a:pt x="244" y="27"/>
                  </a:cubicBezTo>
                  <a:cubicBezTo>
                    <a:pt x="248" y="21"/>
                    <a:pt x="246" y="5"/>
                    <a:pt x="246" y="5"/>
                  </a:cubicBezTo>
                  <a:cubicBezTo>
                    <a:pt x="0" y="0"/>
                    <a:pt x="0" y="0"/>
                    <a:pt x="0" y="0"/>
                  </a:cubicBezTo>
                </a:path>
              </a:pathLst>
            </a:custGeom>
            <a:solidFill>
              <a:srgbClr val="80808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204"/>
            <p:cNvSpPr/>
            <p:nvPr userDrawn="1"/>
          </p:nvSpPr>
          <p:spPr bwMode="auto">
            <a:xfrm>
              <a:off x="1707796" y="3485384"/>
              <a:ext cx="460755" cy="303680"/>
            </a:xfrm>
            <a:custGeom>
              <a:avLst/>
              <a:gdLst>
                <a:gd name="T0" fmla="*/ 243 w 251"/>
                <a:gd name="T1" fmla="*/ 75 h 165"/>
                <a:gd name="T2" fmla="*/ 248 w 251"/>
                <a:gd name="T3" fmla="*/ 90 h 165"/>
                <a:gd name="T4" fmla="*/ 201 w 251"/>
                <a:gd name="T5" fmla="*/ 158 h 165"/>
                <a:gd name="T6" fmla="*/ 183 w 251"/>
                <a:gd name="T7" fmla="*/ 162 h 165"/>
                <a:gd name="T8" fmla="*/ 7 w 251"/>
                <a:gd name="T9" fmla="*/ 84 h 165"/>
                <a:gd name="T10" fmla="*/ 4 w 251"/>
                <a:gd name="T11" fmla="*/ 70 h 165"/>
                <a:gd name="T12" fmla="*/ 56 w 251"/>
                <a:gd name="T13" fmla="*/ 7 h 165"/>
                <a:gd name="T14" fmla="*/ 74 w 251"/>
                <a:gd name="T15" fmla="*/ 3 h 165"/>
                <a:gd name="T16" fmla="*/ 243 w 251"/>
                <a:gd name="T17" fmla="*/ 7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165">
                  <a:moveTo>
                    <a:pt x="243" y="75"/>
                  </a:moveTo>
                  <a:cubicBezTo>
                    <a:pt x="249" y="78"/>
                    <a:pt x="251" y="85"/>
                    <a:pt x="248" y="90"/>
                  </a:cubicBezTo>
                  <a:cubicBezTo>
                    <a:pt x="231" y="120"/>
                    <a:pt x="222" y="130"/>
                    <a:pt x="201" y="158"/>
                  </a:cubicBezTo>
                  <a:cubicBezTo>
                    <a:pt x="197" y="163"/>
                    <a:pt x="189" y="165"/>
                    <a:pt x="183" y="162"/>
                  </a:cubicBezTo>
                  <a:cubicBezTo>
                    <a:pt x="125" y="136"/>
                    <a:pt x="66" y="111"/>
                    <a:pt x="7" y="84"/>
                  </a:cubicBezTo>
                  <a:cubicBezTo>
                    <a:pt x="2" y="82"/>
                    <a:pt x="0" y="75"/>
                    <a:pt x="4" y="70"/>
                  </a:cubicBezTo>
                  <a:cubicBezTo>
                    <a:pt x="27" y="41"/>
                    <a:pt x="34" y="33"/>
                    <a:pt x="56" y="7"/>
                  </a:cubicBezTo>
                  <a:cubicBezTo>
                    <a:pt x="60" y="2"/>
                    <a:pt x="68" y="0"/>
                    <a:pt x="74" y="3"/>
                  </a:cubicBezTo>
                  <a:cubicBezTo>
                    <a:pt x="130" y="28"/>
                    <a:pt x="187" y="51"/>
                    <a:pt x="243" y="75"/>
                  </a:cubicBezTo>
                </a:path>
              </a:pathLst>
            </a:custGeom>
            <a:solidFill>
              <a:srgbClr val="32352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205"/>
            <p:cNvSpPr/>
            <p:nvPr userDrawn="1"/>
          </p:nvSpPr>
          <p:spPr bwMode="auto">
            <a:xfrm>
              <a:off x="1749683" y="3506327"/>
              <a:ext cx="356038" cy="251321"/>
            </a:xfrm>
            <a:custGeom>
              <a:avLst/>
              <a:gdLst>
                <a:gd name="T0" fmla="*/ 198 w 198"/>
                <a:gd name="T1" fmla="*/ 60 h 134"/>
                <a:gd name="T2" fmla="*/ 146 w 198"/>
                <a:gd name="T3" fmla="*/ 134 h 134"/>
                <a:gd name="T4" fmla="*/ 0 w 198"/>
                <a:gd name="T5" fmla="*/ 70 h 134"/>
                <a:gd name="T6" fmla="*/ 57 w 198"/>
                <a:gd name="T7" fmla="*/ 0 h 134"/>
                <a:gd name="T8" fmla="*/ 198 w 198"/>
                <a:gd name="T9" fmla="*/ 60 h 134"/>
              </a:gdLst>
              <a:ahLst/>
              <a:cxnLst>
                <a:cxn ang="0">
                  <a:pos x="T0" y="T1"/>
                </a:cxn>
                <a:cxn ang="0">
                  <a:pos x="T2" y="T3"/>
                </a:cxn>
                <a:cxn ang="0">
                  <a:pos x="T4" y="T5"/>
                </a:cxn>
                <a:cxn ang="0">
                  <a:pos x="T6" y="T7"/>
                </a:cxn>
                <a:cxn ang="0">
                  <a:pos x="T8" y="T9"/>
                </a:cxn>
              </a:cxnLst>
              <a:rect l="0" t="0" r="r" b="b"/>
              <a:pathLst>
                <a:path w="198" h="134">
                  <a:moveTo>
                    <a:pt x="198" y="60"/>
                  </a:moveTo>
                  <a:cubicBezTo>
                    <a:pt x="178" y="93"/>
                    <a:pt x="169" y="102"/>
                    <a:pt x="146" y="134"/>
                  </a:cubicBezTo>
                  <a:cubicBezTo>
                    <a:pt x="97" y="112"/>
                    <a:pt x="49" y="92"/>
                    <a:pt x="0" y="70"/>
                  </a:cubicBezTo>
                  <a:cubicBezTo>
                    <a:pt x="25" y="38"/>
                    <a:pt x="33" y="29"/>
                    <a:pt x="57" y="0"/>
                  </a:cubicBezTo>
                  <a:cubicBezTo>
                    <a:pt x="104" y="21"/>
                    <a:pt x="151" y="40"/>
                    <a:pt x="198" y="6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206"/>
            <p:cNvSpPr/>
            <p:nvPr userDrawn="1"/>
          </p:nvSpPr>
          <p:spPr bwMode="auto">
            <a:xfrm>
              <a:off x="1749683" y="3506327"/>
              <a:ext cx="261793" cy="251321"/>
            </a:xfrm>
            <a:custGeom>
              <a:avLst/>
              <a:gdLst>
                <a:gd name="T0" fmla="*/ 57 w 146"/>
                <a:gd name="T1" fmla="*/ 0 h 134"/>
                <a:gd name="T2" fmla="*/ 0 w 146"/>
                <a:gd name="T3" fmla="*/ 70 h 134"/>
                <a:gd name="T4" fmla="*/ 146 w 146"/>
                <a:gd name="T5" fmla="*/ 134 h 134"/>
                <a:gd name="T6" fmla="*/ 57 w 146"/>
                <a:gd name="T7" fmla="*/ 0 h 134"/>
                <a:gd name="T8" fmla="*/ 57 w 146"/>
                <a:gd name="T9" fmla="*/ 0 h 134"/>
              </a:gdLst>
              <a:ahLst/>
              <a:cxnLst>
                <a:cxn ang="0">
                  <a:pos x="T0" y="T1"/>
                </a:cxn>
                <a:cxn ang="0">
                  <a:pos x="T2" y="T3"/>
                </a:cxn>
                <a:cxn ang="0">
                  <a:pos x="T4" y="T5"/>
                </a:cxn>
                <a:cxn ang="0">
                  <a:pos x="T6" y="T7"/>
                </a:cxn>
                <a:cxn ang="0">
                  <a:pos x="T8" y="T9"/>
                </a:cxn>
              </a:cxnLst>
              <a:rect l="0" t="0" r="r" b="b"/>
              <a:pathLst>
                <a:path w="146" h="134">
                  <a:moveTo>
                    <a:pt x="57" y="0"/>
                  </a:moveTo>
                  <a:cubicBezTo>
                    <a:pt x="33" y="29"/>
                    <a:pt x="25" y="38"/>
                    <a:pt x="0" y="70"/>
                  </a:cubicBezTo>
                  <a:cubicBezTo>
                    <a:pt x="49" y="92"/>
                    <a:pt x="97" y="112"/>
                    <a:pt x="146" y="134"/>
                  </a:cubicBezTo>
                  <a:cubicBezTo>
                    <a:pt x="118" y="88"/>
                    <a:pt x="86" y="45"/>
                    <a:pt x="57" y="0"/>
                  </a:cubicBezTo>
                  <a:cubicBezTo>
                    <a:pt x="57" y="0"/>
                    <a:pt x="57" y="0"/>
                    <a:pt x="57" y="0"/>
                  </a:cubicBezTo>
                </a:path>
              </a:pathLst>
            </a:custGeom>
            <a:solidFill>
              <a:srgbClr val="EAED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207"/>
            <p:cNvSpPr/>
            <p:nvPr userDrawn="1"/>
          </p:nvSpPr>
          <p:spPr bwMode="auto">
            <a:xfrm>
              <a:off x="2074306" y="3684346"/>
              <a:ext cx="31415" cy="31415"/>
            </a:xfrm>
            <a:custGeom>
              <a:avLst/>
              <a:gdLst>
                <a:gd name="T0" fmla="*/ 12 w 17"/>
                <a:gd name="T1" fmla="*/ 2 h 15"/>
                <a:gd name="T2" fmla="*/ 15 w 17"/>
                <a:gd name="T3" fmla="*/ 11 h 15"/>
                <a:gd name="T4" fmla="*/ 5 w 17"/>
                <a:gd name="T5" fmla="*/ 13 h 15"/>
                <a:gd name="T6" fmla="*/ 2 w 17"/>
                <a:gd name="T7" fmla="*/ 4 h 15"/>
                <a:gd name="T8" fmla="*/ 12 w 17"/>
                <a:gd name="T9" fmla="*/ 2 h 15"/>
              </a:gdLst>
              <a:ahLst/>
              <a:cxnLst>
                <a:cxn ang="0">
                  <a:pos x="T0" y="T1"/>
                </a:cxn>
                <a:cxn ang="0">
                  <a:pos x="T2" y="T3"/>
                </a:cxn>
                <a:cxn ang="0">
                  <a:pos x="T4" y="T5"/>
                </a:cxn>
                <a:cxn ang="0">
                  <a:pos x="T6" y="T7"/>
                </a:cxn>
                <a:cxn ang="0">
                  <a:pos x="T8" y="T9"/>
                </a:cxn>
              </a:cxnLst>
              <a:rect l="0" t="0" r="r" b="b"/>
              <a:pathLst>
                <a:path w="17" h="15">
                  <a:moveTo>
                    <a:pt x="12" y="2"/>
                  </a:moveTo>
                  <a:cubicBezTo>
                    <a:pt x="16" y="4"/>
                    <a:pt x="17" y="8"/>
                    <a:pt x="15" y="11"/>
                  </a:cubicBezTo>
                  <a:cubicBezTo>
                    <a:pt x="13" y="14"/>
                    <a:pt x="8" y="15"/>
                    <a:pt x="5" y="13"/>
                  </a:cubicBezTo>
                  <a:cubicBezTo>
                    <a:pt x="1" y="11"/>
                    <a:pt x="0" y="7"/>
                    <a:pt x="2" y="4"/>
                  </a:cubicBezTo>
                  <a:cubicBezTo>
                    <a:pt x="4" y="1"/>
                    <a:pt x="9" y="0"/>
                    <a:pt x="12"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208"/>
            <p:cNvSpPr/>
            <p:nvPr userDrawn="1"/>
          </p:nvSpPr>
          <p:spPr bwMode="auto">
            <a:xfrm>
              <a:off x="1770626" y="3548214"/>
              <a:ext cx="31415" cy="31415"/>
            </a:xfrm>
            <a:custGeom>
              <a:avLst/>
              <a:gdLst>
                <a:gd name="T0" fmla="*/ 16 w 17"/>
                <a:gd name="T1" fmla="*/ 0 h 19"/>
                <a:gd name="T2" fmla="*/ 16 w 17"/>
                <a:gd name="T3" fmla="*/ 3 h 19"/>
                <a:gd name="T4" fmla="*/ 4 w 17"/>
                <a:gd name="T5" fmla="*/ 18 h 19"/>
                <a:gd name="T6" fmla="*/ 1 w 17"/>
                <a:gd name="T7" fmla="*/ 18 h 19"/>
                <a:gd name="T8" fmla="*/ 0 w 17"/>
                <a:gd name="T9" fmla="*/ 16 h 19"/>
                <a:gd name="T10" fmla="*/ 13 w 17"/>
                <a:gd name="T11" fmla="*/ 1 h 19"/>
                <a:gd name="T12" fmla="*/ 16 w 1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7" h="19">
                  <a:moveTo>
                    <a:pt x="16" y="0"/>
                  </a:moveTo>
                  <a:cubicBezTo>
                    <a:pt x="17" y="1"/>
                    <a:pt x="17" y="2"/>
                    <a:pt x="16" y="3"/>
                  </a:cubicBezTo>
                  <a:cubicBezTo>
                    <a:pt x="11" y="9"/>
                    <a:pt x="9" y="12"/>
                    <a:pt x="4" y="18"/>
                  </a:cubicBezTo>
                  <a:cubicBezTo>
                    <a:pt x="3" y="19"/>
                    <a:pt x="2" y="19"/>
                    <a:pt x="1" y="18"/>
                  </a:cubicBezTo>
                  <a:cubicBezTo>
                    <a:pt x="0" y="18"/>
                    <a:pt x="0" y="17"/>
                    <a:pt x="0" y="16"/>
                  </a:cubicBezTo>
                  <a:cubicBezTo>
                    <a:pt x="5" y="10"/>
                    <a:pt x="8" y="7"/>
                    <a:pt x="13" y="1"/>
                  </a:cubicBezTo>
                  <a:cubicBezTo>
                    <a:pt x="14" y="0"/>
                    <a:pt x="15" y="0"/>
                    <a:pt x="16"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209"/>
            <p:cNvSpPr>
              <a:spLocks noEditPoints="1"/>
            </p:cNvSpPr>
            <p:nvPr userDrawn="1"/>
          </p:nvSpPr>
          <p:spPr bwMode="auto">
            <a:xfrm>
              <a:off x="1791570" y="3338780"/>
              <a:ext cx="450283" cy="115189"/>
            </a:xfrm>
            <a:custGeom>
              <a:avLst/>
              <a:gdLst>
                <a:gd name="T0" fmla="*/ 44 w 246"/>
                <a:gd name="T1" fmla="*/ 37 h 63"/>
                <a:gd name="T2" fmla="*/ 44 w 246"/>
                <a:gd name="T3" fmla="*/ 37 h 63"/>
                <a:gd name="T4" fmla="*/ 44 w 246"/>
                <a:gd name="T5" fmla="*/ 37 h 63"/>
                <a:gd name="T6" fmla="*/ 44 w 246"/>
                <a:gd name="T7" fmla="*/ 37 h 63"/>
                <a:gd name="T8" fmla="*/ 58 w 246"/>
                <a:gd name="T9" fmla="*/ 36 h 63"/>
                <a:gd name="T10" fmla="*/ 57 w 246"/>
                <a:gd name="T11" fmla="*/ 36 h 63"/>
                <a:gd name="T12" fmla="*/ 58 w 246"/>
                <a:gd name="T13" fmla="*/ 36 h 63"/>
                <a:gd name="T14" fmla="*/ 28 w 246"/>
                <a:gd name="T15" fmla="*/ 34 h 63"/>
                <a:gd name="T16" fmla="*/ 28 w 246"/>
                <a:gd name="T17" fmla="*/ 34 h 63"/>
                <a:gd name="T18" fmla="*/ 44 w 246"/>
                <a:gd name="T19" fmla="*/ 37 h 63"/>
                <a:gd name="T20" fmla="*/ 28 w 246"/>
                <a:gd name="T21" fmla="*/ 34 h 63"/>
                <a:gd name="T22" fmla="*/ 179 w 246"/>
                <a:gd name="T23" fmla="*/ 8 h 63"/>
                <a:gd name="T24" fmla="*/ 179 w 246"/>
                <a:gd name="T25" fmla="*/ 8 h 63"/>
                <a:gd name="T26" fmla="*/ 179 w 246"/>
                <a:gd name="T27" fmla="*/ 8 h 63"/>
                <a:gd name="T28" fmla="*/ 179 w 246"/>
                <a:gd name="T29" fmla="*/ 8 h 63"/>
                <a:gd name="T30" fmla="*/ 147 w 246"/>
                <a:gd name="T31" fmla="*/ 1 h 63"/>
                <a:gd name="T32" fmla="*/ 101 w 246"/>
                <a:gd name="T33" fmla="*/ 8 h 63"/>
                <a:gd name="T34" fmla="*/ 88 w 246"/>
                <a:gd name="T35" fmla="*/ 31 h 63"/>
                <a:gd name="T36" fmla="*/ 42 w 246"/>
                <a:gd name="T37" fmla="*/ 45 h 63"/>
                <a:gd name="T38" fmla="*/ 24 w 246"/>
                <a:gd name="T39" fmla="*/ 41 h 63"/>
                <a:gd name="T40" fmla="*/ 23 w 246"/>
                <a:gd name="T41" fmla="*/ 40 h 63"/>
                <a:gd name="T42" fmla="*/ 12 w 246"/>
                <a:gd name="T43" fmla="*/ 57 h 63"/>
                <a:gd name="T44" fmla="*/ 6 w 246"/>
                <a:gd name="T45" fmla="*/ 61 h 63"/>
                <a:gd name="T46" fmla="*/ 0 w 246"/>
                <a:gd name="T47" fmla="*/ 59 h 63"/>
                <a:gd name="T48" fmla="*/ 9 w 246"/>
                <a:gd name="T49" fmla="*/ 63 h 63"/>
                <a:gd name="T50" fmla="*/ 30 w 246"/>
                <a:gd name="T51" fmla="*/ 50 h 63"/>
                <a:gd name="T52" fmla="*/ 94 w 246"/>
                <a:gd name="T53" fmla="*/ 40 h 63"/>
                <a:gd name="T54" fmla="*/ 169 w 246"/>
                <a:gd name="T55" fmla="*/ 22 h 63"/>
                <a:gd name="T56" fmla="*/ 220 w 246"/>
                <a:gd name="T57" fmla="*/ 10 h 63"/>
                <a:gd name="T58" fmla="*/ 240 w 246"/>
                <a:gd name="T59" fmla="*/ 17 h 63"/>
                <a:gd name="T60" fmla="*/ 246 w 246"/>
                <a:gd name="T61" fmla="*/ 11 h 63"/>
                <a:gd name="T62" fmla="*/ 239 w 246"/>
                <a:gd name="T63" fmla="*/ 15 h 63"/>
                <a:gd name="T64" fmla="*/ 234 w 246"/>
                <a:gd name="T65" fmla="*/ 14 h 63"/>
                <a:gd name="T66" fmla="*/ 222 w 246"/>
                <a:gd name="T67" fmla="*/ 5 h 63"/>
                <a:gd name="T68" fmla="*/ 177 w 246"/>
                <a:gd name="T69" fmla="*/ 16 h 63"/>
                <a:gd name="T70" fmla="*/ 167 w 246"/>
                <a:gd name="T71" fmla="*/ 15 h 63"/>
                <a:gd name="T72" fmla="*/ 147 w 246"/>
                <a:gd name="T73" fmla="*/ 1 h 63"/>
                <a:gd name="T74" fmla="*/ 214 w 246"/>
                <a:gd name="T75" fmla="*/ 0 h 63"/>
                <a:gd name="T76" fmla="*/ 196 w 246"/>
                <a:gd name="T77" fmla="*/ 7 h 63"/>
                <a:gd name="T78" fmla="*/ 196 w 246"/>
                <a:gd name="T79" fmla="*/ 7 h 63"/>
                <a:gd name="T80" fmla="*/ 196 w 246"/>
                <a:gd name="T81" fmla="*/ 7 h 63"/>
                <a:gd name="T82" fmla="*/ 214 w 246"/>
                <a:gd name="T83" fmla="*/ 0 h 63"/>
                <a:gd name="T84" fmla="*/ 214 w 246"/>
                <a:gd name="T85" fmla="*/ 0 h 63"/>
                <a:gd name="T86" fmla="*/ 155 w 246"/>
                <a:gd name="T87" fmla="*/ 0 h 63"/>
                <a:gd name="T88" fmla="*/ 155 w 246"/>
                <a:gd name="T89" fmla="*/ 0 h 63"/>
                <a:gd name="T90" fmla="*/ 179 w 246"/>
                <a:gd name="T91" fmla="*/ 8 h 63"/>
                <a:gd name="T92" fmla="*/ 155 w 246"/>
                <a:gd name="T9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6" h="63">
                  <a:moveTo>
                    <a:pt x="44" y="37"/>
                  </a:moveTo>
                  <a:cubicBezTo>
                    <a:pt x="44" y="37"/>
                    <a:pt x="44" y="37"/>
                    <a:pt x="44" y="37"/>
                  </a:cubicBezTo>
                  <a:cubicBezTo>
                    <a:pt x="44" y="37"/>
                    <a:pt x="44" y="37"/>
                    <a:pt x="44" y="37"/>
                  </a:cubicBezTo>
                  <a:cubicBezTo>
                    <a:pt x="44" y="37"/>
                    <a:pt x="44" y="37"/>
                    <a:pt x="44" y="37"/>
                  </a:cubicBezTo>
                  <a:moveTo>
                    <a:pt x="58" y="36"/>
                  </a:moveTo>
                  <a:cubicBezTo>
                    <a:pt x="57" y="36"/>
                    <a:pt x="57" y="36"/>
                    <a:pt x="57" y="36"/>
                  </a:cubicBezTo>
                  <a:cubicBezTo>
                    <a:pt x="57" y="36"/>
                    <a:pt x="57" y="36"/>
                    <a:pt x="58" y="36"/>
                  </a:cubicBezTo>
                  <a:moveTo>
                    <a:pt x="28" y="34"/>
                  </a:moveTo>
                  <a:cubicBezTo>
                    <a:pt x="28" y="34"/>
                    <a:pt x="28" y="34"/>
                    <a:pt x="28" y="34"/>
                  </a:cubicBezTo>
                  <a:cubicBezTo>
                    <a:pt x="33" y="36"/>
                    <a:pt x="38" y="37"/>
                    <a:pt x="44" y="37"/>
                  </a:cubicBezTo>
                  <a:cubicBezTo>
                    <a:pt x="38" y="37"/>
                    <a:pt x="33" y="36"/>
                    <a:pt x="28" y="34"/>
                  </a:cubicBezTo>
                  <a:moveTo>
                    <a:pt x="179" y="8"/>
                  </a:moveTo>
                  <a:cubicBezTo>
                    <a:pt x="179" y="8"/>
                    <a:pt x="179" y="8"/>
                    <a:pt x="179" y="8"/>
                  </a:cubicBezTo>
                  <a:cubicBezTo>
                    <a:pt x="179" y="8"/>
                    <a:pt x="179" y="8"/>
                    <a:pt x="179" y="8"/>
                  </a:cubicBezTo>
                  <a:cubicBezTo>
                    <a:pt x="179" y="8"/>
                    <a:pt x="179" y="8"/>
                    <a:pt x="179" y="8"/>
                  </a:cubicBezTo>
                  <a:moveTo>
                    <a:pt x="147" y="1"/>
                  </a:moveTo>
                  <a:cubicBezTo>
                    <a:pt x="132" y="3"/>
                    <a:pt x="117" y="5"/>
                    <a:pt x="101" y="8"/>
                  </a:cubicBezTo>
                  <a:cubicBezTo>
                    <a:pt x="100" y="17"/>
                    <a:pt x="97" y="25"/>
                    <a:pt x="88" y="31"/>
                  </a:cubicBezTo>
                  <a:cubicBezTo>
                    <a:pt x="81" y="37"/>
                    <a:pt x="60" y="45"/>
                    <a:pt x="42" y="45"/>
                  </a:cubicBezTo>
                  <a:cubicBezTo>
                    <a:pt x="36" y="45"/>
                    <a:pt x="29" y="44"/>
                    <a:pt x="24" y="41"/>
                  </a:cubicBezTo>
                  <a:cubicBezTo>
                    <a:pt x="24" y="41"/>
                    <a:pt x="24" y="40"/>
                    <a:pt x="23" y="40"/>
                  </a:cubicBezTo>
                  <a:cubicBezTo>
                    <a:pt x="20" y="46"/>
                    <a:pt x="17" y="51"/>
                    <a:pt x="12" y="57"/>
                  </a:cubicBezTo>
                  <a:cubicBezTo>
                    <a:pt x="11" y="60"/>
                    <a:pt x="8" y="61"/>
                    <a:pt x="6" y="61"/>
                  </a:cubicBezTo>
                  <a:cubicBezTo>
                    <a:pt x="4" y="61"/>
                    <a:pt x="2" y="60"/>
                    <a:pt x="0" y="59"/>
                  </a:cubicBezTo>
                  <a:cubicBezTo>
                    <a:pt x="2" y="62"/>
                    <a:pt x="5" y="63"/>
                    <a:pt x="9" y="63"/>
                  </a:cubicBezTo>
                  <a:cubicBezTo>
                    <a:pt x="15" y="63"/>
                    <a:pt x="22" y="60"/>
                    <a:pt x="30" y="50"/>
                  </a:cubicBezTo>
                  <a:cubicBezTo>
                    <a:pt x="30" y="50"/>
                    <a:pt x="74" y="48"/>
                    <a:pt x="94" y="40"/>
                  </a:cubicBezTo>
                  <a:cubicBezTo>
                    <a:pt x="114" y="32"/>
                    <a:pt x="143" y="25"/>
                    <a:pt x="169" y="22"/>
                  </a:cubicBezTo>
                  <a:cubicBezTo>
                    <a:pt x="196" y="19"/>
                    <a:pt x="220" y="10"/>
                    <a:pt x="220" y="10"/>
                  </a:cubicBezTo>
                  <a:cubicBezTo>
                    <a:pt x="220" y="10"/>
                    <a:pt x="233" y="17"/>
                    <a:pt x="240" y="17"/>
                  </a:cubicBezTo>
                  <a:cubicBezTo>
                    <a:pt x="244" y="17"/>
                    <a:pt x="246" y="15"/>
                    <a:pt x="246" y="11"/>
                  </a:cubicBezTo>
                  <a:cubicBezTo>
                    <a:pt x="244" y="14"/>
                    <a:pt x="242" y="15"/>
                    <a:pt x="239" y="15"/>
                  </a:cubicBezTo>
                  <a:cubicBezTo>
                    <a:pt x="237" y="15"/>
                    <a:pt x="236" y="15"/>
                    <a:pt x="234" y="14"/>
                  </a:cubicBezTo>
                  <a:cubicBezTo>
                    <a:pt x="230" y="11"/>
                    <a:pt x="226" y="8"/>
                    <a:pt x="222" y="5"/>
                  </a:cubicBezTo>
                  <a:cubicBezTo>
                    <a:pt x="210" y="13"/>
                    <a:pt x="191" y="16"/>
                    <a:pt x="177" y="16"/>
                  </a:cubicBezTo>
                  <a:cubicBezTo>
                    <a:pt x="173" y="16"/>
                    <a:pt x="169" y="16"/>
                    <a:pt x="167" y="15"/>
                  </a:cubicBezTo>
                  <a:cubicBezTo>
                    <a:pt x="158" y="13"/>
                    <a:pt x="151" y="8"/>
                    <a:pt x="147" y="1"/>
                  </a:cubicBezTo>
                  <a:moveTo>
                    <a:pt x="214" y="0"/>
                  </a:moveTo>
                  <a:cubicBezTo>
                    <a:pt x="210" y="3"/>
                    <a:pt x="204" y="5"/>
                    <a:pt x="196" y="7"/>
                  </a:cubicBezTo>
                  <a:cubicBezTo>
                    <a:pt x="196" y="7"/>
                    <a:pt x="196" y="7"/>
                    <a:pt x="196" y="7"/>
                  </a:cubicBezTo>
                  <a:cubicBezTo>
                    <a:pt x="196" y="7"/>
                    <a:pt x="196" y="7"/>
                    <a:pt x="196" y="7"/>
                  </a:cubicBezTo>
                  <a:cubicBezTo>
                    <a:pt x="204" y="5"/>
                    <a:pt x="210" y="3"/>
                    <a:pt x="214" y="0"/>
                  </a:cubicBezTo>
                  <a:cubicBezTo>
                    <a:pt x="214" y="0"/>
                    <a:pt x="214" y="0"/>
                    <a:pt x="214" y="0"/>
                  </a:cubicBezTo>
                  <a:moveTo>
                    <a:pt x="155" y="0"/>
                  </a:moveTo>
                  <a:cubicBezTo>
                    <a:pt x="155" y="0"/>
                    <a:pt x="155" y="0"/>
                    <a:pt x="155" y="0"/>
                  </a:cubicBezTo>
                  <a:cubicBezTo>
                    <a:pt x="160" y="5"/>
                    <a:pt x="167" y="8"/>
                    <a:pt x="179" y="8"/>
                  </a:cubicBezTo>
                  <a:cubicBezTo>
                    <a:pt x="167" y="8"/>
                    <a:pt x="160" y="5"/>
                    <a:pt x="155" y="0"/>
                  </a:cubicBezTo>
                </a:path>
              </a:pathLst>
            </a:custGeom>
            <a:solidFill>
              <a:srgbClr val="C4C9C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210"/>
            <p:cNvSpPr/>
            <p:nvPr userDrawn="1"/>
          </p:nvSpPr>
          <p:spPr bwMode="auto">
            <a:xfrm>
              <a:off x="1802042" y="3307364"/>
              <a:ext cx="492170" cy="73302"/>
            </a:xfrm>
            <a:custGeom>
              <a:avLst/>
              <a:gdLst>
                <a:gd name="T0" fmla="*/ 0 w 265"/>
                <a:gd name="T1" fmla="*/ 5 h 44"/>
                <a:gd name="T2" fmla="*/ 1 w 265"/>
                <a:gd name="T3" fmla="*/ 17 h 44"/>
                <a:gd name="T4" fmla="*/ 179 w 265"/>
                <a:gd name="T5" fmla="*/ 13 h 44"/>
                <a:gd name="T6" fmla="*/ 228 w 265"/>
                <a:gd name="T7" fmla="*/ 35 h 44"/>
                <a:gd name="T8" fmla="*/ 173 w 265"/>
                <a:gd name="T9" fmla="*/ 1 h 44"/>
                <a:gd name="T10" fmla="*/ 0 w 265"/>
                <a:gd name="T11" fmla="*/ 5 h 44"/>
              </a:gdLst>
              <a:ahLst/>
              <a:cxnLst>
                <a:cxn ang="0">
                  <a:pos x="T0" y="T1"/>
                </a:cxn>
                <a:cxn ang="0">
                  <a:pos x="T2" y="T3"/>
                </a:cxn>
                <a:cxn ang="0">
                  <a:pos x="T4" y="T5"/>
                </a:cxn>
                <a:cxn ang="0">
                  <a:pos x="T6" y="T7"/>
                </a:cxn>
                <a:cxn ang="0">
                  <a:pos x="T8" y="T9"/>
                </a:cxn>
                <a:cxn ang="0">
                  <a:pos x="T10" y="T11"/>
                </a:cxn>
              </a:cxnLst>
              <a:rect l="0" t="0" r="r" b="b"/>
              <a:pathLst>
                <a:path w="265" h="44">
                  <a:moveTo>
                    <a:pt x="0" y="5"/>
                  </a:moveTo>
                  <a:cubicBezTo>
                    <a:pt x="1" y="17"/>
                    <a:pt x="1" y="17"/>
                    <a:pt x="1" y="17"/>
                  </a:cubicBezTo>
                  <a:cubicBezTo>
                    <a:pt x="1" y="17"/>
                    <a:pt x="152" y="10"/>
                    <a:pt x="179" y="13"/>
                  </a:cubicBezTo>
                  <a:cubicBezTo>
                    <a:pt x="206" y="16"/>
                    <a:pt x="214" y="26"/>
                    <a:pt x="228" y="35"/>
                  </a:cubicBezTo>
                  <a:cubicBezTo>
                    <a:pt x="242" y="44"/>
                    <a:pt x="265" y="3"/>
                    <a:pt x="173" y="1"/>
                  </a:cubicBezTo>
                  <a:cubicBezTo>
                    <a:pt x="80" y="0"/>
                    <a:pt x="0" y="5"/>
                    <a:pt x="0" y="5"/>
                  </a:cubicBezTo>
                </a:path>
              </a:pathLst>
            </a:custGeom>
            <a:solidFill>
              <a:srgbClr val="32323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211"/>
            <p:cNvSpPr/>
            <p:nvPr userDrawn="1"/>
          </p:nvSpPr>
          <p:spPr bwMode="auto">
            <a:xfrm>
              <a:off x="1728740" y="3223591"/>
              <a:ext cx="492170" cy="251321"/>
            </a:xfrm>
            <a:custGeom>
              <a:avLst/>
              <a:gdLst>
                <a:gd name="T0" fmla="*/ 262 w 265"/>
                <a:gd name="T1" fmla="*/ 0 h 133"/>
                <a:gd name="T2" fmla="*/ 265 w 265"/>
                <a:gd name="T3" fmla="*/ 11 h 133"/>
                <a:gd name="T4" fmla="*/ 84 w 265"/>
                <a:gd name="T5" fmla="*/ 80 h 133"/>
                <a:gd name="T6" fmla="*/ 46 w 265"/>
                <a:gd name="T7" fmla="*/ 119 h 133"/>
                <a:gd name="T8" fmla="*/ 85 w 265"/>
                <a:gd name="T9" fmla="*/ 67 h 133"/>
                <a:gd name="T10" fmla="*/ 262 w 265"/>
                <a:gd name="T11" fmla="*/ 0 h 133"/>
              </a:gdLst>
              <a:ahLst/>
              <a:cxnLst>
                <a:cxn ang="0">
                  <a:pos x="T0" y="T1"/>
                </a:cxn>
                <a:cxn ang="0">
                  <a:pos x="T2" y="T3"/>
                </a:cxn>
                <a:cxn ang="0">
                  <a:pos x="T4" y="T5"/>
                </a:cxn>
                <a:cxn ang="0">
                  <a:pos x="T6" y="T7"/>
                </a:cxn>
                <a:cxn ang="0">
                  <a:pos x="T8" y="T9"/>
                </a:cxn>
                <a:cxn ang="0">
                  <a:pos x="T10" y="T11"/>
                </a:cxn>
              </a:cxnLst>
              <a:rect l="0" t="0" r="r" b="b"/>
              <a:pathLst>
                <a:path w="265" h="133">
                  <a:moveTo>
                    <a:pt x="262" y="0"/>
                  </a:moveTo>
                  <a:cubicBezTo>
                    <a:pt x="265" y="11"/>
                    <a:pt x="265" y="11"/>
                    <a:pt x="265" y="11"/>
                  </a:cubicBezTo>
                  <a:cubicBezTo>
                    <a:pt x="265" y="11"/>
                    <a:pt x="108" y="68"/>
                    <a:pt x="84" y="80"/>
                  </a:cubicBezTo>
                  <a:cubicBezTo>
                    <a:pt x="60" y="93"/>
                    <a:pt x="56" y="105"/>
                    <a:pt x="46" y="119"/>
                  </a:cubicBezTo>
                  <a:cubicBezTo>
                    <a:pt x="37" y="133"/>
                    <a:pt x="0" y="104"/>
                    <a:pt x="85" y="67"/>
                  </a:cubicBezTo>
                  <a:cubicBezTo>
                    <a:pt x="170" y="31"/>
                    <a:pt x="262" y="0"/>
                    <a:pt x="262" y="0"/>
                  </a:cubicBezTo>
                </a:path>
              </a:pathLst>
            </a:custGeom>
            <a:solidFill>
              <a:srgbClr val="32323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212"/>
            <p:cNvSpPr>
              <a:spLocks noEditPoints="1"/>
            </p:cNvSpPr>
            <p:nvPr userDrawn="1"/>
          </p:nvSpPr>
          <p:spPr bwMode="auto">
            <a:xfrm>
              <a:off x="1802042" y="3286421"/>
              <a:ext cx="157076" cy="94245"/>
            </a:xfrm>
            <a:custGeom>
              <a:avLst/>
              <a:gdLst>
                <a:gd name="T0" fmla="*/ 73 w 83"/>
                <a:gd name="T1" fmla="*/ 23 h 54"/>
                <a:gd name="T2" fmla="*/ 0 w 83"/>
                <a:gd name="T3" fmla="*/ 25 h 54"/>
                <a:gd name="T4" fmla="*/ 0 w 83"/>
                <a:gd name="T5" fmla="*/ 27 h 54"/>
                <a:gd name="T6" fmla="*/ 1 w 83"/>
                <a:gd name="T7" fmla="*/ 33 h 54"/>
                <a:gd name="T8" fmla="*/ 1 w 83"/>
                <a:gd name="T9" fmla="*/ 33 h 54"/>
                <a:gd name="T10" fmla="*/ 9 w 83"/>
                <a:gd name="T11" fmla="*/ 54 h 54"/>
                <a:gd name="T12" fmla="*/ 43 w 83"/>
                <a:gd name="T13" fmla="*/ 35 h 54"/>
                <a:gd name="T14" fmla="*/ 73 w 83"/>
                <a:gd name="T15" fmla="*/ 23 h 54"/>
                <a:gd name="T16" fmla="*/ 61 w 83"/>
                <a:gd name="T17" fmla="*/ 0 h 54"/>
                <a:gd name="T18" fmla="*/ 60 w 83"/>
                <a:gd name="T19" fmla="*/ 0 h 54"/>
                <a:gd name="T20" fmla="*/ 40 w 83"/>
                <a:gd name="T21" fmla="*/ 3 h 54"/>
                <a:gd name="T22" fmla="*/ 39 w 83"/>
                <a:gd name="T23" fmla="*/ 3 h 54"/>
                <a:gd name="T24" fmla="*/ 35 w 83"/>
                <a:gd name="T25" fmla="*/ 4 h 54"/>
                <a:gd name="T26" fmla="*/ 35 w 83"/>
                <a:gd name="T27" fmla="*/ 4 h 54"/>
                <a:gd name="T28" fmla="*/ 9 w 83"/>
                <a:gd name="T29" fmla="*/ 13 h 54"/>
                <a:gd name="T30" fmla="*/ 83 w 83"/>
                <a:gd name="T31" fmla="*/ 10 h 54"/>
                <a:gd name="T32" fmla="*/ 62 w 83"/>
                <a:gd name="T33" fmla="*/ 0 h 54"/>
                <a:gd name="T34" fmla="*/ 61 w 83"/>
                <a:gd name="T3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54">
                  <a:moveTo>
                    <a:pt x="73" y="23"/>
                  </a:moveTo>
                  <a:cubicBezTo>
                    <a:pt x="37" y="24"/>
                    <a:pt x="6" y="25"/>
                    <a:pt x="0" y="25"/>
                  </a:cubicBezTo>
                  <a:cubicBezTo>
                    <a:pt x="0" y="26"/>
                    <a:pt x="0" y="27"/>
                    <a:pt x="0" y="27"/>
                  </a:cubicBezTo>
                  <a:cubicBezTo>
                    <a:pt x="0" y="29"/>
                    <a:pt x="0" y="31"/>
                    <a:pt x="1" y="33"/>
                  </a:cubicBezTo>
                  <a:cubicBezTo>
                    <a:pt x="1" y="33"/>
                    <a:pt x="1" y="33"/>
                    <a:pt x="1" y="33"/>
                  </a:cubicBezTo>
                  <a:cubicBezTo>
                    <a:pt x="2" y="40"/>
                    <a:pt x="5" y="47"/>
                    <a:pt x="9" y="54"/>
                  </a:cubicBezTo>
                  <a:cubicBezTo>
                    <a:pt x="17" y="48"/>
                    <a:pt x="28" y="42"/>
                    <a:pt x="43" y="35"/>
                  </a:cubicBezTo>
                  <a:cubicBezTo>
                    <a:pt x="53" y="31"/>
                    <a:pt x="63" y="27"/>
                    <a:pt x="73" y="23"/>
                  </a:cubicBezTo>
                  <a:moveTo>
                    <a:pt x="61" y="0"/>
                  </a:moveTo>
                  <a:cubicBezTo>
                    <a:pt x="61" y="0"/>
                    <a:pt x="61" y="0"/>
                    <a:pt x="60" y="0"/>
                  </a:cubicBezTo>
                  <a:cubicBezTo>
                    <a:pt x="55" y="0"/>
                    <a:pt x="48" y="1"/>
                    <a:pt x="40" y="3"/>
                  </a:cubicBezTo>
                  <a:cubicBezTo>
                    <a:pt x="39" y="3"/>
                    <a:pt x="39" y="3"/>
                    <a:pt x="39" y="3"/>
                  </a:cubicBezTo>
                  <a:cubicBezTo>
                    <a:pt x="38" y="3"/>
                    <a:pt x="36" y="4"/>
                    <a:pt x="35" y="4"/>
                  </a:cubicBezTo>
                  <a:cubicBezTo>
                    <a:pt x="35" y="4"/>
                    <a:pt x="35" y="4"/>
                    <a:pt x="35" y="4"/>
                  </a:cubicBezTo>
                  <a:cubicBezTo>
                    <a:pt x="24" y="7"/>
                    <a:pt x="15" y="9"/>
                    <a:pt x="9" y="13"/>
                  </a:cubicBezTo>
                  <a:cubicBezTo>
                    <a:pt x="23" y="12"/>
                    <a:pt x="49" y="11"/>
                    <a:pt x="83" y="10"/>
                  </a:cubicBezTo>
                  <a:cubicBezTo>
                    <a:pt x="80" y="4"/>
                    <a:pt x="74" y="0"/>
                    <a:pt x="62" y="0"/>
                  </a:cubicBezTo>
                  <a:cubicBezTo>
                    <a:pt x="62" y="0"/>
                    <a:pt x="62" y="0"/>
                    <a:pt x="61"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213"/>
            <p:cNvSpPr/>
            <p:nvPr userDrawn="1"/>
          </p:nvSpPr>
          <p:spPr bwMode="auto">
            <a:xfrm>
              <a:off x="1802042" y="3307364"/>
              <a:ext cx="157076" cy="20943"/>
            </a:xfrm>
            <a:custGeom>
              <a:avLst/>
              <a:gdLst>
                <a:gd name="T0" fmla="*/ 83 w 85"/>
                <a:gd name="T1" fmla="*/ 0 h 15"/>
                <a:gd name="T2" fmla="*/ 9 w 85"/>
                <a:gd name="T3" fmla="*/ 3 h 15"/>
                <a:gd name="T4" fmla="*/ 0 w 85"/>
                <a:gd name="T5" fmla="*/ 15 h 15"/>
                <a:gd name="T6" fmla="*/ 73 w 85"/>
                <a:gd name="T7" fmla="*/ 13 h 15"/>
                <a:gd name="T8" fmla="*/ 85 w 85"/>
                <a:gd name="T9" fmla="*/ 8 h 15"/>
                <a:gd name="T10" fmla="*/ 83 w 85"/>
                <a:gd name="T11" fmla="*/ 0 h 15"/>
              </a:gdLst>
              <a:ahLst/>
              <a:cxnLst>
                <a:cxn ang="0">
                  <a:pos x="T0" y="T1"/>
                </a:cxn>
                <a:cxn ang="0">
                  <a:pos x="T2" y="T3"/>
                </a:cxn>
                <a:cxn ang="0">
                  <a:pos x="T4" y="T5"/>
                </a:cxn>
                <a:cxn ang="0">
                  <a:pos x="T6" y="T7"/>
                </a:cxn>
                <a:cxn ang="0">
                  <a:pos x="T8" y="T9"/>
                </a:cxn>
                <a:cxn ang="0">
                  <a:pos x="T10" y="T11"/>
                </a:cxn>
              </a:cxnLst>
              <a:rect l="0" t="0" r="r" b="b"/>
              <a:pathLst>
                <a:path w="85" h="15">
                  <a:moveTo>
                    <a:pt x="83" y="0"/>
                  </a:moveTo>
                  <a:cubicBezTo>
                    <a:pt x="49" y="1"/>
                    <a:pt x="23" y="2"/>
                    <a:pt x="9" y="3"/>
                  </a:cubicBezTo>
                  <a:cubicBezTo>
                    <a:pt x="4" y="6"/>
                    <a:pt x="1" y="10"/>
                    <a:pt x="0" y="15"/>
                  </a:cubicBezTo>
                  <a:cubicBezTo>
                    <a:pt x="6" y="15"/>
                    <a:pt x="37" y="14"/>
                    <a:pt x="73" y="13"/>
                  </a:cubicBezTo>
                  <a:cubicBezTo>
                    <a:pt x="77" y="11"/>
                    <a:pt x="81" y="10"/>
                    <a:pt x="85" y="8"/>
                  </a:cubicBezTo>
                  <a:cubicBezTo>
                    <a:pt x="85" y="5"/>
                    <a:pt x="84" y="3"/>
                    <a:pt x="83" y="0"/>
                  </a:cubicBezTo>
                </a:path>
              </a:pathLst>
            </a:custGeom>
            <a:solidFill>
              <a:srgbClr val="ADADA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214"/>
            <p:cNvSpPr/>
            <p:nvPr userDrawn="1"/>
          </p:nvSpPr>
          <p:spPr bwMode="auto">
            <a:xfrm>
              <a:off x="1864872" y="3338780"/>
              <a:ext cx="104717" cy="41887"/>
            </a:xfrm>
            <a:custGeom>
              <a:avLst/>
              <a:gdLst>
                <a:gd name="T0" fmla="*/ 55 w 55"/>
                <a:gd name="T1" fmla="*/ 0 h 24"/>
                <a:gd name="T2" fmla="*/ 10 w 55"/>
                <a:gd name="T3" fmla="*/ 18 h 24"/>
                <a:gd name="T4" fmla="*/ 0 w 55"/>
                <a:gd name="T5" fmla="*/ 24 h 24"/>
                <a:gd name="T6" fmla="*/ 54 w 55"/>
                <a:gd name="T7" fmla="*/ 9 h 24"/>
                <a:gd name="T8" fmla="*/ 55 w 55"/>
                <a:gd name="T9" fmla="*/ 3 h 24"/>
                <a:gd name="T10" fmla="*/ 55 w 55"/>
                <a:gd name="T11" fmla="*/ 0 h 24"/>
              </a:gdLst>
              <a:ahLst/>
              <a:cxnLst>
                <a:cxn ang="0">
                  <a:pos x="T0" y="T1"/>
                </a:cxn>
                <a:cxn ang="0">
                  <a:pos x="T2" y="T3"/>
                </a:cxn>
                <a:cxn ang="0">
                  <a:pos x="T4" y="T5"/>
                </a:cxn>
                <a:cxn ang="0">
                  <a:pos x="T6" y="T7"/>
                </a:cxn>
                <a:cxn ang="0">
                  <a:pos x="T8" y="T9"/>
                </a:cxn>
                <a:cxn ang="0">
                  <a:pos x="T10" y="T11"/>
                </a:cxn>
              </a:cxnLst>
              <a:rect l="0" t="0" r="r" b="b"/>
              <a:pathLst>
                <a:path w="55" h="24">
                  <a:moveTo>
                    <a:pt x="55" y="0"/>
                  </a:moveTo>
                  <a:cubicBezTo>
                    <a:pt x="34" y="8"/>
                    <a:pt x="16" y="15"/>
                    <a:pt x="10" y="18"/>
                  </a:cubicBezTo>
                  <a:cubicBezTo>
                    <a:pt x="6" y="20"/>
                    <a:pt x="3" y="22"/>
                    <a:pt x="0" y="24"/>
                  </a:cubicBezTo>
                  <a:cubicBezTo>
                    <a:pt x="16" y="18"/>
                    <a:pt x="35" y="13"/>
                    <a:pt x="54" y="9"/>
                  </a:cubicBezTo>
                  <a:cubicBezTo>
                    <a:pt x="55" y="7"/>
                    <a:pt x="55" y="5"/>
                    <a:pt x="55" y="3"/>
                  </a:cubicBezTo>
                  <a:cubicBezTo>
                    <a:pt x="55" y="2"/>
                    <a:pt x="55" y="1"/>
                    <a:pt x="55"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215"/>
            <p:cNvSpPr/>
            <p:nvPr userDrawn="1"/>
          </p:nvSpPr>
          <p:spPr bwMode="auto">
            <a:xfrm>
              <a:off x="1843928" y="3359723"/>
              <a:ext cx="125660" cy="52359"/>
            </a:xfrm>
            <a:custGeom>
              <a:avLst/>
              <a:gdLst>
                <a:gd name="T0" fmla="*/ 66 w 66"/>
                <a:gd name="T1" fmla="*/ 0 h 28"/>
                <a:gd name="T2" fmla="*/ 12 w 66"/>
                <a:gd name="T3" fmla="*/ 15 h 28"/>
                <a:gd name="T4" fmla="*/ 0 w 66"/>
                <a:gd name="T5" fmla="*/ 25 h 28"/>
                <a:gd name="T6" fmla="*/ 16 w 66"/>
                <a:gd name="T7" fmla="*/ 28 h 28"/>
                <a:gd name="T8" fmla="*/ 16 w 66"/>
                <a:gd name="T9" fmla="*/ 28 h 28"/>
                <a:gd name="T10" fmla="*/ 16 w 66"/>
                <a:gd name="T11" fmla="*/ 28 h 28"/>
                <a:gd name="T12" fmla="*/ 29 w 66"/>
                <a:gd name="T13" fmla="*/ 27 h 28"/>
                <a:gd name="T14" fmla="*/ 30 w 66"/>
                <a:gd name="T15" fmla="*/ 27 h 28"/>
                <a:gd name="T16" fmla="*/ 30 w 66"/>
                <a:gd name="T17" fmla="*/ 27 h 28"/>
                <a:gd name="T18" fmla="*/ 66 w 66"/>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8">
                  <a:moveTo>
                    <a:pt x="66" y="0"/>
                  </a:moveTo>
                  <a:cubicBezTo>
                    <a:pt x="47" y="4"/>
                    <a:pt x="28" y="9"/>
                    <a:pt x="12" y="15"/>
                  </a:cubicBezTo>
                  <a:cubicBezTo>
                    <a:pt x="7" y="18"/>
                    <a:pt x="4" y="22"/>
                    <a:pt x="0" y="25"/>
                  </a:cubicBezTo>
                  <a:cubicBezTo>
                    <a:pt x="5" y="27"/>
                    <a:pt x="10" y="28"/>
                    <a:pt x="16" y="28"/>
                  </a:cubicBezTo>
                  <a:cubicBezTo>
                    <a:pt x="16" y="28"/>
                    <a:pt x="16" y="28"/>
                    <a:pt x="16" y="28"/>
                  </a:cubicBezTo>
                  <a:cubicBezTo>
                    <a:pt x="16" y="28"/>
                    <a:pt x="16" y="28"/>
                    <a:pt x="16" y="28"/>
                  </a:cubicBezTo>
                  <a:cubicBezTo>
                    <a:pt x="20" y="28"/>
                    <a:pt x="24" y="28"/>
                    <a:pt x="29" y="27"/>
                  </a:cubicBezTo>
                  <a:cubicBezTo>
                    <a:pt x="29" y="27"/>
                    <a:pt x="29" y="27"/>
                    <a:pt x="30" y="27"/>
                  </a:cubicBezTo>
                  <a:cubicBezTo>
                    <a:pt x="30" y="27"/>
                    <a:pt x="30" y="27"/>
                    <a:pt x="30" y="27"/>
                  </a:cubicBezTo>
                  <a:cubicBezTo>
                    <a:pt x="55" y="21"/>
                    <a:pt x="64" y="11"/>
                    <a:pt x="66" y="0"/>
                  </a:cubicBezTo>
                </a:path>
              </a:pathLst>
            </a:custGeom>
            <a:solidFill>
              <a:srgbClr val="E7E9E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216"/>
            <p:cNvSpPr/>
            <p:nvPr userDrawn="1"/>
          </p:nvSpPr>
          <p:spPr bwMode="auto">
            <a:xfrm>
              <a:off x="1822985" y="3317836"/>
              <a:ext cx="146604" cy="83774"/>
            </a:xfrm>
            <a:custGeom>
              <a:avLst/>
              <a:gdLst>
                <a:gd name="T0" fmla="*/ 76 w 78"/>
                <a:gd name="T1" fmla="*/ 0 h 46"/>
                <a:gd name="T2" fmla="*/ 64 w 78"/>
                <a:gd name="T3" fmla="*/ 5 h 46"/>
                <a:gd name="T4" fmla="*/ 34 w 78"/>
                <a:gd name="T5" fmla="*/ 17 h 46"/>
                <a:gd name="T6" fmla="*/ 0 w 78"/>
                <a:gd name="T7" fmla="*/ 36 h 46"/>
                <a:gd name="T8" fmla="*/ 11 w 78"/>
                <a:gd name="T9" fmla="*/ 46 h 46"/>
                <a:gd name="T10" fmla="*/ 23 w 78"/>
                <a:gd name="T11" fmla="*/ 36 h 46"/>
                <a:gd name="T12" fmla="*/ 33 w 78"/>
                <a:gd name="T13" fmla="*/ 30 h 46"/>
                <a:gd name="T14" fmla="*/ 78 w 78"/>
                <a:gd name="T15" fmla="*/ 12 h 46"/>
                <a:gd name="T16" fmla="*/ 77 w 78"/>
                <a:gd name="T17" fmla="*/ 8 h 46"/>
                <a:gd name="T18" fmla="*/ 77 w 78"/>
                <a:gd name="T19" fmla="*/ 8 h 46"/>
                <a:gd name="T20" fmla="*/ 77 w 78"/>
                <a:gd name="T21" fmla="*/ 7 h 46"/>
                <a:gd name="T22" fmla="*/ 76 w 78"/>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46">
                  <a:moveTo>
                    <a:pt x="76" y="0"/>
                  </a:moveTo>
                  <a:cubicBezTo>
                    <a:pt x="72" y="2"/>
                    <a:pt x="68" y="3"/>
                    <a:pt x="64" y="5"/>
                  </a:cubicBezTo>
                  <a:cubicBezTo>
                    <a:pt x="54" y="9"/>
                    <a:pt x="44" y="13"/>
                    <a:pt x="34" y="17"/>
                  </a:cubicBezTo>
                  <a:cubicBezTo>
                    <a:pt x="19" y="24"/>
                    <a:pt x="8" y="30"/>
                    <a:pt x="0" y="36"/>
                  </a:cubicBezTo>
                  <a:cubicBezTo>
                    <a:pt x="3" y="40"/>
                    <a:pt x="7" y="43"/>
                    <a:pt x="11" y="46"/>
                  </a:cubicBezTo>
                  <a:cubicBezTo>
                    <a:pt x="15" y="43"/>
                    <a:pt x="18" y="39"/>
                    <a:pt x="23" y="36"/>
                  </a:cubicBezTo>
                  <a:cubicBezTo>
                    <a:pt x="26" y="34"/>
                    <a:pt x="29" y="32"/>
                    <a:pt x="33" y="30"/>
                  </a:cubicBezTo>
                  <a:cubicBezTo>
                    <a:pt x="39" y="27"/>
                    <a:pt x="57" y="20"/>
                    <a:pt x="78" y="12"/>
                  </a:cubicBezTo>
                  <a:cubicBezTo>
                    <a:pt x="78" y="11"/>
                    <a:pt x="78" y="9"/>
                    <a:pt x="77" y="8"/>
                  </a:cubicBezTo>
                  <a:cubicBezTo>
                    <a:pt x="77" y="8"/>
                    <a:pt x="77" y="8"/>
                    <a:pt x="77" y="8"/>
                  </a:cubicBezTo>
                  <a:cubicBezTo>
                    <a:pt x="77" y="7"/>
                    <a:pt x="77" y="7"/>
                    <a:pt x="77" y="7"/>
                  </a:cubicBezTo>
                  <a:cubicBezTo>
                    <a:pt x="77" y="4"/>
                    <a:pt x="77" y="2"/>
                    <a:pt x="76" y="0"/>
                  </a:cubicBezTo>
                </a:path>
              </a:pathLst>
            </a:custGeom>
            <a:solidFill>
              <a:srgbClr val="ADADA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217"/>
            <p:cNvSpPr>
              <a:spLocks noEditPoints="1"/>
            </p:cNvSpPr>
            <p:nvPr userDrawn="1"/>
          </p:nvSpPr>
          <p:spPr bwMode="auto">
            <a:xfrm>
              <a:off x="1749683" y="3213119"/>
              <a:ext cx="502642" cy="219906"/>
            </a:xfrm>
            <a:custGeom>
              <a:avLst/>
              <a:gdLst>
                <a:gd name="T0" fmla="*/ 267 w 270"/>
                <a:gd name="T1" fmla="*/ 0 h 121"/>
                <a:gd name="T2" fmla="*/ 253 w 270"/>
                <a:gd name="T3" fmla="*/ 2 h 121"/>
                <a:gd name="T4" fmla="*/ 165 w 270"/>
                <a:gd name="T5" fmla="*/ 20 h 121"/>
                <a:gd name="T6" fmla="*/ 150 w 270"/>
                <a:gd name="T7" fmla="*/ 24 h 121"/>
                <a:gd name="T8" fmla="*/ 134 w 270"/>
                <a:gd name="T9" fmla="*/ 25 h 121"/>
                <a:gd name="T10" fmla="*/ 104 w 270"/>
                <a:gd name="T11" fmla="*/ 32 h 121"/>
                <a:gd name="T12" fmla="*/ 16 w 270"/>
                <a:gd name="T13" fmla="*/ 52 h 121"/>
                <a:gd name="T14" fmla="*/ 0 w 270"/>
                <a:gd name="T15" fmla="*/ 55 h 121"/>
                <a:gd name="T16" fmla="*/ 4 w 270"/>
                <a:gd name="T17" fmla="*/ 71 h 121"/>
                <a:gd name="T18" fmla="*/ 20 w 270"/>
                <a:gd name="T19" fmla="*/ 67 h 121"/>
                <a:gd name="T20" fmla="*/ 45 w 270"/>
                <a:gd name="T21" fmla="*/ 111 h 121"/>
                <a:gd name="T22" fmla="*/ 109 w 270"/>
                <a:gd name="T23" fmla="*/ 101 h 121"/>
                <a:gd name="T24" fmla="*/ 122 w 270"/>
                <a:gd name="T25" fmla="*/ 50 h 121"/>
                <a:gd name="T26" fmla="*/ 136 w 270"/>
                <a:gd name="T27" fmla="*/ 36 h 121"/>
                <a:gd name="T28" fmla="*/ 155 w 270"/>
                <a:gd name="T29" fmla="*/ 43 h 121"/>
                <a:gd name="T30" fmla="*/ 188 w 270"/>
                <a:gd name="T31" fmla="*/ 85 h 121"/>
                <a:gd name="T32" fmla="*/ 250 w 270"/>
                <a:gd name="T33" fmla="*/ 68 h 121"/>
                <a:gd name="T34" fmla="*/ 255 w 270"/>
                <a:gd name="T35" fmla="*/ 18 h 121"/>
                <a:gd name="T36" fmla="*/ 270 w 270"/>
                <a:gd name="T37" fmla="*/ 15 h 121"/>
                <a:gd name="T38" fmla="*/ 267 w 270"/>
                <a:gd name="T39" fmla="*/ 0 h 121"/>
                <a:gd name="T40" fmla="*/ 115 w 270"/>
                <a:gd name="T41" fmla="*/ 66 h 121"/>
                <a:gd name="T42" fmla="*/ 79 w 270"/>
                <a:gd name="T43" fmla="*/ 106 h 121"/>
                <a:gd name="T44" fmla="*/ 30 w 270"/>
                <a:gd name="T45" fmla="*/ 73 h 121"/>
                <a:gd name="T46" fmla="*/ 64 w 270"/>
                <a:gd name="T47" fmla="*/ 44 h 121"/>
                <a:gd name="T48" fmla="*/ 115 w 270"/>
                <a:gd name="T49" fmla="*/ 66 h 121"/>
                <a:gd name="T50" fmla="*/ 217 w 270"/>
                <a:gd name="T51" fmla="*/ 77 h 121"/>
                <a:gd name="T52" fmla="*/ 168 w 270"/>
                <a:gd name="T53" fmla="*/ 55 h 121"/>
                <a:gd name="T54" fmla="*/ 206 w 270"/>
                <a:gd name="T55" fmla="*/ 14 h 121"/>
                <a:gd name="T56" fmla="*/ 249 w 270"/>
                <a:gd name="T57" fmla="*/ 27 h 121"/>
                <a:gd name="T58" fmla="*/ 217 w 270"/>
                <a:gd name="T59" fmla="*/ 7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0" h="121">
                  <a:moveTo>
                    <a:pt x="267" y="0"/>
                  </a:moveTo>
                  <a:cubicBezTo>
                    <a:pt x="253" y="2"/>
                    <a:pt x="253" y="2"/>
                    <a:pt x="253" y="2"/>
                  </a:cubicBezTo>
                  <a:cubicBezTo>
                    <a:pt x="197" y="2"/>
                    <a:pt x="165" y="20"/>
                    <a:pt x="165" y="20"/>
                  </a:cubicBezTo>
                  <a:cubicBezTo>
                    <a:pt x="159" y="24"/>
                    <a:pt x="155" y="24"/>
                    <a:pt x="150" y="24"/>
                  </a:cubicBezTo>
                  <a:cubicBezTo>
                    <a:pt x="146" y="24"/>
                    <a:pt x="141" y="24"/>
                    <a:pt x="134" y="25"/>
                  </a:cubicBezTo>
                  <a:cubicBezTo>
                    <a:pt x="116" y="29"/>
                    <a:pt x="116" y="36"/>
                    <a:pt x="104" y="32"/>
                  </a:cubicBezTo>
                  <a:cubicBezTo>
                    <a:pt x="104" y="32"/>
                    <a:pt x="67" y="29"/>
                    <a:pt x="16" y="52"/>
                  </a:cubicBezTo>
                  <a:cubicBezTo>
                    <a:pt x="0" y="55"/>
                    <a:pt x="0" y="55"/>
                    <a:pt x="0" y="55"/>
                  </a:cubicBezTo>
                  <a:cubicBezTo>
                    <a:pt x="4" y="71"/>
                    <a:pt x="4" y="71"/>
                    <a:pt x="4" y="71"/>
                  </a:cubicBezTo>
                  <a:cubicBezTo>
                    <a:pt x="20" y="67"/>
                    <a:pt x="20" y="67"/>
                    <a:pt x="20" y="67"/>
                  </a:cubicBezTo>
                  <a:cubicBezTo>
                    <a:pt x="20" y="67"/>
                    <a:pt x="25" y="99"/>
                    <a:pt x="45" y="111"/>
                  </a:cubicBezTo>
                  <a:cubicBezTo>
                    <a:pt x="63" y="121"/>
                    <a:pt x="99" y="109"/>
                    <a:pt x="109" y="101"/>
                  </a:cubicBezTo>
                  <a:cubicBezTo>
                    <a:pt x="127" y="89"/>
                    <a:pt x="123" y="65"/>
                    <a:pt x="122" y="50"/>
                  </a:cubicBezTo>
                  <a:cubicBezTo>
                    <a:pt x="122" y="50"/>
                    <a:pt x="124" y="39"/>
                    <a:pt x="136" y="36"/>
                  </a:cubicBezTo>
                  <a:cubicBezTo>
                    <a:pt x="149" y="34"/>
                    <a:pt x="155" y="43"/>
                    <a:pt x="155" y="43"/>
                  </a:cubicBezTo>
                  <a:cubicBezTo>
                    <a:pt x="160" y="57"/>
                    <a:pt x="166" y="81"/>
                    <a:pt x="188" y="85"/>
                  </a:cubicBezTo>
                  <a:cubicBezTo>
                    <a:pt x="201" y="88"/>
                    <a:pt x="238" y="85"/>
                    <a:pt x="250" y="68"/>
                  </a:cubicBezTo>
                  <a:cubicBezTo>
                    <a:pt x="264" y="49"/>
                    <a:pt x="255" y="18"/>
                    <a:pt x="255" y="18"/>
                  </a:cubicBezTo>
                  <a:cubicBezTo>
                    <a:pt x="270" y="15"/>
                    <a:pt x="270" y="15"/>
                    <a:pt x="270" y="15"/>
                  </a:cubicBezTo>
                  <a:cubicBezTo>
                    <a:pt x="267" y="0"/>
                    <a:pt x="267" y="0"/>
                    <a:pt x="267" y="0"/>
                  </a:cubicBezTo>
                  <a:moveTo>
                    <a:pt x="115" y="66"/>
                  </a:moveTo>
                  <a:cubicBezTo>
                    <a:pt x="117" y="81"/>
                    <a:pt x="114" y="98"/>
                    <a:pt x="79" y="106"/>
                  </a:cubicBezTo>
                  <a:cubicBezTo>
                    <a:pt x="43" y="114"/>
                    <a:pt x="34" y="91"/>
                    <a:pt x="30" y="73"/>
                  </a:cubicBezTo>
                  <a:cubicBezTo>
                    <a:pt x="25" y="54"/>
                    <a:pt x="42" y="49"/>
                    <a:pt x="64" y="44"/>
                  </a:cubicBezTo>
                  <a:cubicBezTo>
                    <a:pt x="111" y="33"/>
                    <a:pt x="113" y="48"/>
                    <a:pt x="115" y="66"/>
                  </a:cubicBezTo>
                  <a:moveTo>
                    <a:pt x="217" y="77"/>
                  </a:moveTo>
                  <a:cubicBezTo>
                    <a:pt x="181" y="84"/>
                    <a:pt x="172" y="70"/>
                    <a:pt x="168" y="55"/>
                  </a:cubicBezTo>
                  <a:cubicBezTo>
                    <a:pt x="163" y="37"/>
                    <a:pt x="159" y="22"/>
                    <a:pt x="206" y="14"/>
                  </a:cubicBezTo>
                  <a:cubicBezTo>
                    <a:pt x="228" y="10"/>
                    <a:pt x="246" y="8"/>
                    <a:pt x="249" y="27"/>
                  </a:cubicBezTo>
                  <a:cubicBezTo>
                    <a:pt x="252" y="45"/>
                    <a:pt x="253" y="70"/>
                    <a:pt x="217" y="77"/>
                  </a:cubicBezTo>
                </a:path>
              </a:pathLst>
            </a:custGeom>
            <a:solidFill>
              <a:srgbClr val="32323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218"/>
            <p:cNvSpPr>
              <a:spLocks noEditPoints="1"/>
            </p:cNvSpPr>
            <p:nvPr userDrawn="1"/>
          </p:nvSpPr>
          <p:spPr bwMode="auto">
            <a:xfrm>
              <a:off x="2053362" y="3234062"/>
              <a:ext cx="157076" cy="104717"/>
            </a:xfrm>
            <a:custGeom>
              <a:avLst/>
              <a:gdLst>
                <a:gd name="T0" fmla="*/ 17 w 85"/>
                <a:gd name="T1" fmla="*/ 49 h 58"/>
                <a:gd name="T2" fmla="*/ 5 w 85"/>
                <a:gd name="T3" fmla="*/ 49 h 58"/>
                <a:gd name="T4" fmla="*/ 11 w 85"/>
                <a:gd name="T5" fmla="*/ 58 h 58"/>
                <a:gd name="T6" fmla="*/ 60 w 85"/>
                <a:gd name="T7" fmla="*/ 54 h 58"/>
                <a:gd name="T8" fmla="*/ 41 w 85"/>
                <a:gd name="T9" fmla="*/ 50 h 58"/>
                <a:gd name="T10" fmla="*/ 17 w 85"/>
                <a:gd name="T11" fmla="*/ 49 h 58"/>
                <a:gd name="T12" fmla="*/ 82 w 85"/>
                <a:gd name="T13" fmla="*/ 9 h 58"/>
                <a:gd name="T14" fmla="*/ 3 w 85"/>
                <a:gd name="T15" fmla="*/ 38 h 58"/>
                <a:gd name="T16" fmla="*/ 35 w 85"/>
                <a:gd name="T17" fmla="*/ 38 h 58"/>
                <a:gd name="T18" fmla="*/ 82 w 85"/>
                <a:gd name="T19" fmla="*/ 45 h 58"/>
                <a:gd name="T20" fmla="*/ 85 w 85"/>
                <a:gd name="T21" fmla="*/ 30 h 58"/>
                <a:gd name="T22" fmla="*/ 84 w 85"/>
                <a:gd name="T23" fmla="*/ 15 h 58"/>
                <a:gd name="T24" fmla="*/ 84 w 85"/>
                <a:gd name="T25" fmla="*/ 15 h 58"/>
                <a:gd name="T26" fmla="*/ 82 w 85"/>
                <a:gd name="T27" fmla="*/ 9 h 58"/>
                <a:gd name="T28" fmla="*/ 63 w 85"/>
                <a:gd name="T29" fmla="*/ 0 h 58"/>
                <a:gd name="T30" fmla="*/ 63 w 85"/>
                <a:gd name="T31" fmla="*/ 0 h 58"/>
                <a:gd name="T32" fmla="*/ 44 w 85"/>
                <a:gd name="T33" fmla="*/ 2 h 58"/>
                <a:gd name="T34" fmla="*/ 41 w 85"/>
                <a:gd name="T35" fmla="*/ 2 h 58"/>
                <a:gd name="T36" fmla="*/ 41 w 85"/>
                <a:gd name="T37" fmla="*/ 2 h 58"/>
                <a:gd name="T38" fmla="*/ 0 w 85"/>
                <a:gd name="T39" fmla="*/ 26 h 58"/>
                <a:gd name="T40" fmla="*/ 71 w 85"/>
                <a:gd name="T41" fmla="*/ 0 h 58"/>
                <a:gd name="T42" fmla="*/ 63 w 85"/>
                <a:gd name="T43" fmla="*/ 0 h 58"/>
                <a:gd name="T44" fmla="*/ 63 w 85"/>
                <a:gd name="T4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58">
                  <a:moveTo>
                    <a:pt x="17" y="49"/>
                  </a:moveTo>
                  <a:cubicBezTo>
                    <a:pt x="13" y="49"/>
                    <a:pt x="9" y="49"/>
                    <a:pt x="5" y="49"/>
                  </a:cubicBezTo>
                  <a:cubicBezTo>
                    <a:pt x="6" y="53"/>
                    <a:pt x="8" y="56"/>
                    <a:pt x="11" y="58"/>
                  </a:cubicBezTo>
                  <a:cubicBezTo>
                    <a:pt x="29" y="56"/>
                    <a:pt x="46" y="55"/>
                    <a:pt x="60" y="54"/>
                  </a:cubicBezTo>
                  <a:cubicBezTo>
                    <a:pt x="55" y="52"/>
                    <a:pt x="49" y="51"/>
                    <a:pt x="41" y="50"/>
                  </a:cubicBezTo>
                  <a:cubicBezTo>
                    <a:pt x="36" y="50"/>
                    <a:pt x="28" y="49"/>
                    <a:pt x="17" y="49"/>
                  </a:cubicBezTo>
                  <a:moveTo>
                    <a:pt x="82" y="9"/>
                  </a:moveTo>
                  <a:cubicBezTo>
                    <a:pt x="70" y="14"/>
                    <a:pt x="37" y="25"/>
                    <a:pt x="3" y="38"/>
                  </a:cubicBezTo>
                  <a:cubicBezTo>
                    <a:pt x="13" y="38"/>
                    <a:pt x="24" y="38"/>
                    <a:pt x="35" y="38"/>
                  </a:cubicBezTo>
                  <a:cubicBezTo>
                    <a:pt x="56" y="39"/>
                    <a:pt x="72" y="41"/>
                    <a:pt x="82" y="45"/>
                  </a:cubicBezTo>
                  <a:cubicBezTo>
                    <a:pt x="85" y="40"/>
                    <a:pt x="85" y="35"/>
                    <a:pt x="85" y="30"/>
                  </a:cubicBezTo>
                  <a:cubicBezTo>
                    <a:pt x="85" y="25"/>
                    <a:pt x="85" y="19"/>
                    <a:pt x="84" y="15"/>
                  </a:cubicBezTo>
                  <a:cubicBezTo>
                    <a:pt x="84" y="15"/>
                    <a:pt x="84" y="15"/>
                    <a:pt x="84" y="15"/>
                  </a:cubicBezTo>
                  <a:cubicBezTo>
                    <a:pt x="83" y="12"/>
                    <a:pt x="83" y="11"/>
                    <a:pt x="82" y="9"/>
                  </a:cubicBezTo>
                  <a:moveTo>
                    <a:pt x="63" y="0"/>
                  </a:moveTo>
                  <a:cubicBezTo>
                    <a:pt x="63" y="0"/>
                    <a:pt x="63" y="0"/>
                    <a:pt x="63" y="0"/>
                  </a:cubicBezTo>
                  <a:cubicBezTo>
                    <a:pt x="57" y="0"/>
                    <a:pt x="51" y="1"/>
                    <a:pt x="44" y="2"/>
                  </a:cubicBezTo>
                  <a:cubicBezTo>
                    <a:pt x="43" y="2"/>
                    <a:pt x="42" y="2"/>
                    <a:pt x="41" y="2"/>
                  </a:cubicBezTo>
                  <a:cubicBezTo>
                    <a:pt x="41" y="2"/>
                    <a:pt x="41" y="2"/>
                    <a:pt x="41" y="2"/>
                  </a:cubicBezTo>
                  <a:cubicBezTo>
                    <a:pt x="10" y="8"/>
                    <a:pt x="1" y="16"/>
                    <a:pt x="0" y="26"/>
                  </a:cubicBezTo>
                  <a:cubicBezTo>
                    <a:pt x="30" y="15"/>
                    <a:pt x="56" y="6"/>
                    <a:pt x="71" y="0"/>
                  </a:cubicBezTo>
                  <a:cubicBezTo>
                    <a:pt x="68" y="0"/>
                    <a:pt x="66" y="0"/>
                    <a:pt x="63" y="0"/>
                  </a:cubicBezTo>
                  <a:cubicBezTo>
                    <a:pt x="63" y="0"/>
                    <a:pt x="63" y="0"/>
                    <a:pt x="63"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220"/>
            <p:cNvSpPr/>
            <p:nvPr userDrawn="1"/>
          </p:nvSpPr>
          <p:spPr bwMode="auto">
            <a:xfrm>
              <a:off x="2074307" y="3338775"/>
              <a:ext cx="115189" cy="20943"/>
            </a:xfrm>
            <a:custGeom>
              <a:avLst/>
              <a:gdLst>
                <a:gd name="T0" fmla="*/ 49 w 59"/>
                <a:gd name="T1" fmla="*/ 0 h 12"/>
                <a:gd name="T2" fmla="*/ 0 w 59"/>
                <a:gd name="T3" fmla="*/ 4 h 12"/>
                <a:gd name="T4" fmla="*/ 24 w 59"/>
                <a:gd name="T5" fmla="*/ 12 h 12"/>
                <a:gd name="T6" fmla="*/ 24 w 59"/>
                <a:gd name="T7" fmla="*/ 12 h 12"/>
                <a:gd name="T8" fmla="*/ 24 w 59"/>
                <a:gd name="T9" fmla="*/ 12 h 12"/>
                <a:gd name="T10" fmla="*/ 41 w 59"/>
                <a:gd name="T11" fmla="*/ 11 h 12"/>
                <a:gd name="T12" fmla="*/ 41 w 59"/>
                <a:gd name="T13" fmla="*/ 11 h 12"/>
                <a:gd name="T14" fmla="*/ 59 w 59"/>
                <a:gd name="T15" fmla="*/ 4 h 12"/>
                <a:gd name="T16" fmla="*/ 49 w 5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
                  <a:moveTo>
                    <a:pt x="49" y="0"/>
                  </a:moveTo>
                  <a:cubicBezTo>
                    <a:pt x="35" y="1"/>
                    <a:pt x="18" y="2"/>
                    <a:pt x="0" y="4"/>
                  </a:cubicBezTo>
                  <a:cubicBezTo>
                    <a:pt x="5" y="9"/>
                    <a:pt x="12" y="12"/>
                    <a:pt x="24" y="12"/>
                  </a:cubicBezTo>
                  <a:cubicBezTo>
                    <a:pt x="24" y="12"/>
                    <a:pt x="24" y="12"/>
                    <a:pt x="24" y="12"/>
                  </a:cubicBezTo>
                  <a:cubicBezTo>
                    <a:pt x="24" y="12"/>
                    <a:pt x="24" y="12"/>
                    <a:pt x="24" y="12"/>
                  </a:cubicBezTo>
                  <a:cubicBezTo>
                    <a:pt x="29" y="12"/>
                    <a:pt x="34" y="12"/>
                    <a:pt x="41" y="11"/>
                  </a:cubicBezTo>
                  <a:cubicBezTo>
                    <a:pt x="41" y="11"/>
                    <a:pt x="41" y="11"/>
                    <a:pt x="41" y="11"/>
                  </a:cubicBezTo>
                  <a:cubicBezTo>
                    <a:pt x="49" y="9"/>
                    <a:pt x="55" y="7"/>
                    <a:pt x="59" y="4"/>
                  </a:cubicBezTo>
                  <a:cubicBezTo>
                    <a:pt x="56" y="3"/>
                    <a:pt x="53" y="1"/>
                    <a:pt x="49" y="0"/>
                  </a:cubicBezTo>
                </a:path>
              </a:pathLst>
            </a:custGeom>
            <a:solidFill>
              <a:srgbClr val="E7E9E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221"/>
            <p:cNvSpPr/>
            <p:nvPr userDrawn="1"/>
          </p:nvSpPr>
          <p:spPr bwMode="auto">
            <a:xfrm>
              <a:off x="2063835" y="3307360"/>
              <a:ext cx="146604" cy="31415"/>
            </a:xfrm>
            <a:custGeom>
              <a:avLst/>
              <a:gdLst>
                <a:gd name="T0" fmla="*/ 1 w 80"/>
                <a:gd name="T1" fmla="*/ 0 h 20"/>
                <a:gd name="T2" fmla="*/ 0 w 80"/>
                <a:gd name="T3" fmla="*/ 1 h 20"/>
                <a:gd name="T4" fmla="*/ 1 w 80"/>
                <a:gd name="T5" fmla="*/ 5 h 20"/>
                <a:gd name="T6" fmla="*/ 3 w 80"/>
                <a:gd name="T7" fmla="*/ 11 h 20"/>
                <a:gd name="T8" fmla="*/ 15 w 80"/>
                <a:gd name="T9" fmla="*/ 11 h 20"/>
                <a:gd name="T10" fmla="*/ 39 w 80"/>
                <a:gd name="T11" fmla="*/ 12 h 20"/>
                <a:gd name="T12" fmla="*/ 58 w 80"/>
                <a:gd name="T13" fmla="*/ 16 h 20"/>
                <a:gd name="T14" fmla="*/ 68 w 80"/>
                <a:gd name="T15" fmla="*/ 20 h 20"/>
                <a:gd name="T16" fmla="*/ 80 w 80"/>
                <a:gd name="T17" fmla="*/ 7 h 20"/>
                <a:gd name="T18" fmla="*/ 33 w 80"/>
                <a:gd name="T19" fmla="*/ 0 h 20"/>
                <a:gd name="T20" fmla="*/ 1 w 8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20">
                  <a:moveTo>
                    <a:pt x="1" y="0"/>
                  </a:moveTo>
                  <a:cubicBezTo>
                    <a:pt x="1" y="0"/>
                    <a:pt x="0" y="0"/>
                    <a:pt x="0" y="1"/>
                  </a:cubicBezTo>
                  <a:cubicBezTo>
                    <a:pt x="0" y="2"/>
                    <a:pt x="0" y="4"/>
                    <a:pt x="1" y="5"/>
                  </a:cubicBezTo>
                  <a:cubicBezTo>
                    <a:pt x="1" y="7"/>
                    <a:pt x="2" y="9"/>
                    <a:pt x="3" y="11"/>
                  </a:cubicBezTo>
                  <a:cubicBezTo>
                    <a:pt x="7" y="11"/>
                    <a:pt x="11" y="11"/>
                    <a:pt x="15" y="11"/>
                  </a:cubicBezTo>
                  <a:cubicBezTo>
                    <a:pt x="26" y="11"/>
                    <a:pt x="34" y="12"/>
                    <a:pt x="39" y="12"/>
                  </a:cubicBezTo>
                  <a:cubicBezTo>
                    <a:pt x="47" y="13"/>
                    <a:pt x="53" y="14"/>
                    <a:pt x="58" y="16"/>
                  </a:cubicBezTo>
                  <a:cubicBezTo>
                    <a:pt x="62" y="17"/>
                    <a:pt x="65" y="19"/>
                    <a:pt x="68" y="20"/>
                  </a:cubicBezTo>
                  <a:cubicBezTo>
                    <a:pt x="74" y="17"/>
                    <a:pt x="78" y="12"/>
                    <a:pt x="80" y="7"/>
                  </a:cubicBezTo>
                  <a:cubicBezTo>
                    <a:pt x="70" y="3"/>
                    <a:pt x="54" y="1"/>
                    <a:pt x="33" y="0"/>
                  </a:cubicBezTo>
                  <a:cubicBezTo>
                    <a:pt x="22" y="0"/>
                    <a:pt x="11" y="0"/>
                    <a:pt x="1" y="0"/>
                  </a:cubicBezTo>
                </a:path>
              </a:pathLst>
            </a:custGeom>
            <a:solidFill>
              <a:srgbClr val="ADADA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222"/>
            <p:cNvSpPr/>
            <p:nvPr userDrawn="1"/>
          </p:nvSpPr>
          <p:spPr bwMode="auto">
            <a:xfrm>
              <a:off x="2053363" y="3234058"/>
              <a:ext cx="157076" cy="73302"/>
            </a:xfrm>
            <a:custGeom>
              <a:avLst/>
              <a:gdLst>
                <a:gd name="T0" fmla="*/ 71 w 82"/>
                <a:gd name="T1" fmla="*/ 0 h 39"/>
                <a:gd name="T2" fmla="*/ 0 w 82"/>
                <a:gd name="T3" fmla="*/ 26 h 39"/>
                <a:gd name="T4" fmla="*/ 0 w 82"/>
                <a:gd name="T5" fmla="*/ 28 h 39"/>
                <a:gd name="T6" fmla="*/ 2 w 82"/>
                <a:gd name="T7" fmla="*/ 39 h 39"/>
                <a:gd name="T8" fmla="*/ 3 w 82"/>
                <a:gd name="T9" fmla="*/ 38 h 39"/>
                <a:gd name="T10" fmla="*/ 82 w 82"/>
                <a:gd name="T11" fmla="*/ 9 h 39"/>
                <a:gd name="T12" fmla="*/ 71 w 82"/>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82" h="39">
                  <a:moveTo>
                    <a:pt x="71" y="0"/>
                  </a:moveTo>
                  <a:cubicBezTo>
                    <a:pt x="56" y="6"/>
                    <a:pt x="30" y="15"/>
                    <a:pt x="0" y="26"/>
                  </a:cubicBezTo>
                  <a:cubicBezTo>
                    <a:pt x="0" y="27"/>
                    <a:pt x="0" y="27"/>
                    <a:pt x="0" y="28"/>
                  </a:cubicBezTo>
                  <a:cubicBezTo>
                    <a:pt x="0" y="32"/>
                    <a:pt x="1" y="35"/>
                    <a:pt x="2" y="39"/>
                  </a:cubicBezTo>
                  <a:cubicBezTo>
                    <a:pt x="2" y="38"/>
                    <a:pt x="3" y="38"/>
                    <a:pt x="3" y="38"/>
                  </a:cubicBezTo>
                  <a:cubicBezTo>
                    <a:pt x="37" y="25"/>
                    <a:pt x="70" y="14"/>
                    <a:pt x="82" y="9"/>
                  </a:cubicBezTo>
                  <a:cubicBezTo>
                    <a:pt x="80" y="4"/>
                    <a:pt x="76" y="2"/>
                    <a:pt x="71" y="0"/>
                  </a:cubicBezTo>
                </a:path>
              </a:pathLst>
            </a:custGeom>
            <a:solidFill>
              <a:srgbClr val="ADADA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223"/>
            <p:cNvSpPr>
              <a:spLocks noEditPoints="1"/>
            </p:cNvSpPr>
            <p:nvPr userDrawn="1"/>
          </p:nvSpPr>
          <p:spPr bwMode="auto">
            <a:xfrm>
              <a:off x="2053363" y="3234058"/>
              <a:ext cx="157076" cy="125660"/>
            </a:xfrm>
            <a:custGeom>
              <a:avLst/>
              <a:gdLst>
                <a:gd name="T0" fmla="*/ 35 w 85"/>
                <a:gd name="T1" fmla="*/ 66 h 66"/>
                <a:gd name="T2" fmla="*/ 35 w 85"/>
                <a:gd name="T3" fmla="*/ 66 h 66"/>
                <a:gd name="T4" fmla="*/ 35 w 85"/>
                <a:gd name="T5" fmla="*/ 66 h 66"/>
                <a:gd name="T6" fmla="*/ 35 w 85"/>
                <a:gd name="T7" fmla="*/ 66 h 66"/>
                <a:gd name="T8" fmla="*/ 52 w 85"/>
                <a:gd name="T9" fmla="*/ 65 h 66"/>
                <a:gd name="T10" fmla="*/ 35 w 85"/>
                <a:gd name="T11" fmla="*/ 66 h 66"/>
                <a:gd name="T12" fmla="*/ 52 w 85"/>
                <a:gd name="T13" fmla="*/ 65 h 66"/>
                <a:gd name="T14" fmla="*/ 84 w 85"/>
                <a:gd name="T15" fmla="*/ 15 h 66"/>
                <a:gd name="T16" fmla="*/ 84 w 85"/>
                <a:gd name="T17" fmla="*/ 15 h 66"/>
                <a:gd name="T18" fmla="*/ 85 w 85"/>
                <a:gd name="T19" fmla="*/ 30 h 66"/>
                <a:gd name="T20" fmla="*/ 84 w 85"/>
                <a:gd name="T21" fmla="*/ 15 h 66"/>
                <a:gd name="T22" fmla="*/ 84 w 85"/>
                <a:gd name="T23" fmla="*/ 15 h 66"/>
                <a:gd name="T24" fmla="*/ 41 w 85"/>
                <a:gd name="T25" fmla="*/ 2 h 66"/>
                <a:gd name="T26" fmla="*/ 41 w 85"/>
                <a:gd name="T27" fmla="*/ 2 h 66"/>
                <a:gd name="T28" fmla="*/ 0 w 85"/>
                <a:gd name="T29" fmla="*/ 28 h 66"/>
                <a:gd name="T30" fmla="*/ 0 w 85"/>
                <a:gd name="T31" fmla="*/ 26 h 66"/>
                <a:gd name="T32" fmla="*/ 41 w 85"/>
                <a:gd name="T33" fmla="*/ 2 h 66"/>
                <a:gd name="T34" fmla="*/ 41 w 85"/>
                <a:gd name="T35" fmla="*/ 2 h 66"/>
                <a:gd name="T36" fmla="*/ 63 w 85"/>
                <a:gd name="T37" fmla="*/ 0 h 66"/>
                <a:gd name="T38" fmla="*/ 44 w 85"/>
                <a:gd name="T39" fmla="*/ 2 h 66"/>
                <a:gd name="T40" fmla="*/ 63 w 85"/>
                <a:gd name="T41" fmla="*/ 0 h 66"/>
                <a:gd name="T42" fmla="*/ 63 w 85"/>
                <a:gd name="T43" fmla="*/ 0 h 66"/>
                <a:gd name="T44" fmla="*/ 63 w 85"/>
                <a:gd name="T45" fmla="*/ 0 h 66"/>
                <a:gd name="T46" fmla="*/ 63 w 85"/>
                <a:gd name="T47" fmla="*/ 0 h 66"/>
                <a:gd name="T48" fmla="*/ 63 w 85"/>
                <a:gd name="T4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66">
                  <a:moveTo>
                    <a:pt x="35" y="66"/>
                  </a:moveTo>
                  <a:cubicBezTo>
                    <a:pt x="35" y="66"/>
                    <a:pt x="35" y="66"/>
                    <a:pt x="35" y="66"/>
                  </a:cubicBezTo>
                  <a:cubicBezTo>
                    <a:pt x="35" y="66"/>
                    <a:pt x="35" y="66"/>
                    <a:pt x="35" y="66"/>
                  </a:cubicBezTo>
                  <a:cubicBezTo>
                    <a:pt x="35" y="66"/>
                    <a:pt x="35" y="66"/>
                    <a:pt x="35" y="66"/>
                  </a:cubicBezTo>
                  <a:moveTo>
                    <a:pt x="52" y="65"/>
                  </a:moveTo>
                  <a:cubicBezTo>
                    <a:pt x="45" y="66"/>
                    <a:pt x="40" y="66"/>
                    <a:pt x="35" y="66"/>
                  </a:cubicBezTo>
                  <a:cubicBezTo>
                    <a:pt x="40" y="66"/>
                    <a:pt x="45" y="66"/>
                    <a:pt x="52" y="65"/>
                  </a:cubicBezTo>
                  <a:moveTo>
                    <a:pt x="84" y="15"/>
                  </a:moveTo>
                  <a:cubicBezTo>
                    <a:pt x="84" y="15"/>
                    <a:pt x="84" y="15"/>
                    <a:pt x="84" y="15"/>
                  </a:cubicBezTo>
                  <a:cubicBezTo>
                    <a:pt x="85" y="19"/>
                    <a:pt x="85" y="25"/>
                    <a:pt x="85" y="30"/>
                  </a:cubicBezTo>
                  <a:cubicBezTo>
                    <a:pt x="85" y="25"/>
                    <a:pt x="85" y="19"/>
                    <a:pt x="84" y="15"/>
                  </a:cubicBezTo>
                  <a:cubicBezTo>
                    <a:pt x="84" y="15"/>
                    <a:pt x="84" y="15"/>
                    <a:pt x="84" y="15"/>
                  </a:cubicBezTo>
                  <a:moveTo>
                    <a:pt x="41" y="2"/>
                  </a:moveTo>
                  <a:cubicBezTo>
                    <a:pt x="41" y="2"/>
                    <a:pt x="41" y="2"/>
                    <a:pt x="41" y="2"/>
                  </a:cubicBezTo>
                  <a:cubicBezTo>
                    <a:pt x="8" y="8"/>
                    <a:pt x="0" y="17"/>
                    <a:pt x="0" y="28"/>
                  </a:cubicBezTo>
                  <a:cubicBezTo>
                    <a:pt x="0" y="27"/>
                    <a:pt x="0" y="27"/>
                    <a:pt x="0" y="26"/>
                  </a:cubicBezTo>
                  <a:cubicBezTo>
                    <a:pt x="1" y="16"/>
                    <a:pt x="10" y="8"/>
                    <a:pt x="41" y="2"/>
                  </a:cubicBezTo>
                  <a:cubicBezTo>
                    <a:pt x="41" y="2"/>
                    <a:pt x="41" y="2"/>
                    <a:pt x="41" y="2"/>
                  </a:cubicBezTo>
                  <a:moveTo>
                    <a:pt x="63" y="0"/>
                  </a:moveTo>
                  <a:cubicBezTo>
                    <a:pt x="57" y="0"/>
                    <a:pt x="51" y="1"/>
                    <a:pt x="44" y="2"/>
                  </a:cubicBezTo>
                  <a:cubicBezTo>
                    <a:pt x="51" y="1"/>
                    <a:pt x="57" y="0"/>
                    <a:pt x="63" y="0"/>
                  </a:cubicBezTo>
                  <a:moveTo>
                    <a:pt x="63" y="0"/>
                  </a:moveTo>
                  <a:cubicBezTo>
                    <a:pt x="63" y="0"/>
                    <a:pt x="63" y="0"/>
                    <a:pt x="63" y="0"/>
                  </a:cubicBezTo>
                  <a:cubicBezTo>
                    <a:pt x="63" y="0"/>
                    <a:pt x="63" y="0"/>
                    <a:pt x="63" y="0"/>
                  </a:cubicBezTo>
                  <a:cubicBezTo>
                    <a:pt x="63" y="0"/>
                    <a:pt x="63" y="0"/>
                    <a:pt x="63" y="0"/>
                  </a:cubicBezTo>
                </a:path>
              </a:pathLst>
            </a:custGeom>
            <a:solidFill>
              <a:srgbClr val="ADADA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225"/>
            <p:cNvSpPr/>
            <p:nvPr userDrawn="1"/>
          </p:nvSpPr>
          <p:spPr bwMode="auto">
            <a:xfrm>
              <a:off x="2566477" y="5694908"/>
              <a:ext cx="272265" cy="62830"/>
            </a:xfrm>
            <a:custGeom>
              <a:avLst/>
              <a:gdLst>
                <a:gd name="T0" fmla="*/ 0 w 148"/>
                <a:gd name="T1" fmla="*/ 16 h 32"/>
                <a:gd name="T2" fmla="*/ 16 w 148"/>
                <a:gd name="T3" fmla="*/ 32 h 32"/>
                <a:gd name="T4" fmla="*/ 132 w 148"/>
                <a:gd name="T5" fmla="*/ 32 h 32"/>
                <a:gd name="T6" fmla="*/ 148 w 148"/>
                <a:gd name="T7" fmla="*/ 16 h 32"/>
                <a:gd name="T8" fmla="*/ 148 w 148"/>
                <a:gd name="T9" fmla="*/ 0 h 32"/>
                <a:gd name="T10" fmla="*/ 0 w 148"/>
                <a:gd name="T11" fmla="*/ 0 h 32"/>
                <a:gd name="T12" fmla="*/ 0 w 148"/>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148" h="32">
                  <a:moveTo>
                    <a:pt x="0" y="16"/>
                  </a:moveTo>
                  <a:cubicBezTo>
                    <a:pt x="0" y="25"/>
                    <a:pt x="7" y="32"/>
                    <a:pt x="16" y="32"/>
                  </a:cubicBezTo>
                  <a:cubicBezTo>
                    <a:pt x="132" y="32"/>
                    <a:pt x="132" y="32"/>
                    <a:pt x="132" y="32"/>
                  </a:cubicBezTo>
                  <a:cubicBezTo>
                    <a:pt x="141" y="32"/>
                    <a:pt x="148" y="25"/>
                    <a:pt x="148" y="16"/>
                  </a:cubicBezTo>
                  <a:cubicBezTo>
                    <a:pt x="148" y="0"/>
                    <a:pt x="148" y="0"/>
                    <a:pt x="148" y="0"/>
                  </a:cubicBezTo>
                  <a:cubicBezTo>
                    <a:pt x="0" y="0"/>
                    <a:pt x="0" y="0"/>
                    <a:pt x="0" y="0"/>
                  </a:cubicBezTo>
                  <a:lnTo>
                    <a:pt x="0" y="16"/>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Rectangle 226"/>
            <p:cNvSpPr>
              <a:spLocks noChangeArrowheads="1"/>
            </p:cNvSpPr>
            <p:nvPr userDrawn="1"/>
          </p:nvSpPr>
          <p:spPr bwMode="auto">
            <a:xfrm>
              <a:off x="2566477" y="5642550"/>
              <a:ext cx="272265" cy="52359"/>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212" name="Freeform 227"/>
            <p:cNvSpPr/>
            <p:nvPr userDrawn="1"/>
          </p:nvSpPr>
          <p:spPr bwMode="auto">
            <a:xfrm>
              <a:off x="2556005" y="4804813"/>
              <a:ext cx="293208" cy="837736"/>
            </a:xfrm>
            <a:custGeom>
              <a:avLst/>
              <a:gdLst>
                <a:gd name="T0" fmla="*/ 28 w 28"/>
                <a:gd name="T1" fmla="*/ 0 h 80"/>
                <a:gd name="T2" fmla="*/ 0 w 28"/>
                <a:gd name="T3" fmla="*/ 0 h 80"/>
                <a:gd name="T4" fmla="*/ 0 w 28"/>
                <a:gd name="T5" fmla="*/ 80 h 80"/>
                <a:gd name="T6" fmla="*/ 1 w 28"/>
                <a:gd name="T7" fmla="*/ 80 h 80"/>
                <a:gd name="T8" fmla="*/ 27 w 28"/>
                <a:gd name="T9" fmla="*/ 80 h 80"/>
                <a:gd name="T10" fmla="*/ 28 w 28"/>
                <a:gd name="T11" fmla="*/ 80 h 80"/>
                <a:gd name="T12" fmla="*/ 28 w 28"/>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28" h="80">
                  <a:moveTo>
                    <a:pt x="28" y="0"/>
                  </a:moveTo>
                  <a:lnTo>
                    <a:pt x="0" y="0"/>
                  </a:lnTo>
                  <a:lnTo>
                    <a:pt x="0" y="80"/>
                  </a:lnTo>
                  <a:lnTo>
                    <a:pt x="1" y="80"/>
                  </a:lnTo>
                  <a:lnTo>
                    <a:pt x="27" y="80"/>
                  </a:lnTo>
                  <a:lnTo>
                    <a:pt x="28" y="80"/>
                  </a:lnTo>
                  <a:lnTo>
                    <a:pt x="28" y="0"/>
                  </a:lnTo>
                  <a:close/>
                </a:path>
              </a:pathLst>
            </a:custGeom>
            <a:solidFill>
              <a:schemeClr val="accent2">
                <a:lumMod val="50000"/>
              </a:schemeClr>
            </a:solidFill>
            <a:ln>
              <a:noFill/>
            </a:ln>
          </p:spPr>
          <p:txBody>
            <a:bodyPr vert="horz" wrap="square" lIns="91440" tIns="45720" rIns="91440" bIns="45720" numCol="1" anchor="t" anchorCtr="0" compatLnSpc="1"/>
            <a:lstStyle/>
            <a:p>
              <a:endParaRPr lang="zh-CN" altLang="en-US"/>
            </a:p>
          </p:txBody>
        </p:sp>
        <p:sp>
          <p:nvSpPr>
            <p:cNvPr id="213" name="Freeform 228"/>
            <p:cNvSpPr/>
            <p:nvPr userDrawn="1"/>
          </p:nvSpPr>
          <p:spPr bwMode="auto">
            <a:xfrm>
              <a:off x="2556005" y="4804813"/>
              <a:ext cx="293208" cy="837736"/>
            </a:xfrm>
            <a:custGeom>
              <a:avLst/>
              <a:gdLst>
                <a:gd name="T0" fmla="*/ 28 w 28"/>
                <a:gd name="T1" fmla="*/ 0 h 80"/>
                <a:gd name="T2" fmla="*/ 0 w 28"/>
                <a:gd name="T3" fmla="*/ 0 h 80"/>
                <a:gd name="T4" fmla="*/ 0 w 28"/>
                <a:gd name="T5" fmla="*/ 80 h 80"/>
                <a:gd name="T6" fmla="*/ 1 w 28"/>
                <a:gd name="T7" fmla="*/ 80 h 80"/>
                <a:gd name="T8" fmla="*/ 27 w 28"/>
                <a:gd name="T9" fmla="*/ 80 h 80"/>
                <a:gd name="T10" fmla="*/ 28 w 28"/>
                <a:gd name="T11" fmla="*/ 80 h 80"/>
                <a:gd name="T12" fmla="*/ 28 w 28"/>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28" h="80">
                  <a:moveTo>
                    <a:pt x="28" y="0"/>
                  </a:moveTo>
                  <a:lnTo>
                    <a:pt x="0" y="0"/>
                  </a:lnTo>
                  <a:lnTo>
                    <a:pt x="0" y="80"/>
                  </a:lnTo>
                  <a:lnTo>
                    <a:pt x="1" y="80"/>
                  </a:lnTo>
                  <a:lnTo>
                    <a:pt x="27" y="80"/>
                  </a:lnTo>
                  <a:lnTo>
                    <a:pt x="28" y="80"/>
                  </a:lnTo>
                  <a:lnTo>
                    <a:pt x="2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229"/>
            <p:cNvSpPr/>
            <p:nvPr userDrawn="1"/>
          </p:nvSpPr>
          <p:spPr bwMode="auto">
            <a:xfrm>
              <a:off x="3121478" y="5694908"/>
              <a:ext cx="272265" cy="62830"/>
            </a:xfrm>
            <a:custGeom>
              <a:avLst/>
              <a:gdLst>
                <a:gd name="T0" fmla="*/ 0 w 148"/>
                <a:gd name="T1" fmla="*/ 16 h 32"/>
                <a:gd name="T2" fmla="*/ 16 w 148"/>
                <a:gd name="T3" fmla="*/ 32 h 32"/>
                <a:gd name="T4" fmla="*/ 132 w 148"/>
                <a:gd name="T5" fmla="*/ 32 h 32"/>
                <a:gd name="T6" fmla="*/ 148 w 148"/>
                <a:gd name="T7" fmla="*/ 16 h 32"/>
                <a:gd name="T8" fmla="*/ 148 w 148"/>
                <a:gd name="T9" fmla="*/ 0 h 32"/>
                <a:gd name="T10" fmla="*/ 0 w 148"/>
                <a:gd name="T11" fmla="*/ 0 h 32"/>
                <a:gd name="T12" fmla="*/ 0 w 148"/>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148" h="32">
                  <a:moveTo>
                    <a:pt x="0" y="16"/>
                  </a:moveTo>
                  <a:cubicBezTo>
                    <a:pt x="0" y="25"/>
                    <a:pt x="7" y="32"/>
                    <a:pt x="16" y="32"/>
                  </a:cubicBezTo>
                  <a:cubicBezTo>
                    <a:pt x="132" y="32"/>
                    <a:pt x="132" y="32"/>
                    <a:pt x="132" y="32"/>
                  </a:cubicBezTo>
                  <a:cubicBezTo>
                    <a:pt x="141" y="32"/>
                    <a:pt x="148" y="25"/>
                    <a:pt x="148" y="16"/>
                  </a:cubicBezTo>
                  <a:cubicBezTo>
                    <a:pt x="148" y="0"/>
                    <a:pt x="148" y="0"/>
                    <a:pt x="148" y="0"/>
                  </a:cubicBezTo>
                  <a:cubicBezTo>
                    <a:pt x="0" y="0"/>
                    <a:pt x="0" y="0"/>
                    <a:pt x="0" y="0"/>
                  </a:cubicBezTo>
                  <a:lnTo>
                    <a:pt x="0" y="16"/>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Rectangle 230"/>
            <p:cNvSpPr>
              <a:spLocks noChangeArrowheads="1"/>
            </p:cNvSpPr>
            <p:nvPr userDrawn="1"/>
          </p:nvSpPr>
          <p:spPr bwMode="auto">
            <a:xfrm>
              <a:off x="3121478" y="5642550"/>
              <a:ext cx="272265" cy="52359"/>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216" name="Freeform 231"/>
            <p:cNvSpPr/>
            <p:nvPr userDrawn="1"/>
          </p:nvSpPr>
          <p:spPr bwMode="auto">
            <a:xfrm>
              <a:off x="3121478" y="4804813"/>
              <a:ext cx="293208" cy="837736"/>
            </a:xfrm>
            <a:custGeom>
              <a:avLst/>
              <a:gdLst>
                <a:gd name="T0" fmla="*/ 28 w 28"/>
                <a:gd name="T1" fmla="*/ 0 h 80"/>
                <a:gd name="T2" fmla="*/ 0 w 28"/>
                <a:gd name="T3" fmla="*/ 0 h 80"/>
                <a:gd name="T4" fmla="*/ 0 w 28"/>
                <a:gd name="T5" fmla="*/ 80 h 80"/>
                <a:gd name="T6" fmla="*/ 0 w 28"/>
                <a:gd name="T7" fmla="*/ 80 h 80"/>
                <a:gd name="T8" fmla="*/ 26 w 28"/>
                <a:gd name="T9" fmla="*/ 80 h 80"/>
                <a:gd name="T10" fmla="*/ 28 w 28"/>
                <a:gd name="T11" fmla="*/ 80 h 80"/>
                <a:gd name="T12" fmla="*/ 28 w 28"/>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28" h="80">
                  <a:moveTo>
                    <a:pt x="28" y="0"/>
                  </a:moveTo>
                  <a:lnTo>
                    <a:pt x="0" y="0"/>
                  </a:lnTo>
                  <a:lnTo>
                    <a:pt x="0" y="80"/>
                  </a:lnTo>
                  <a:lnTo>
                    <a:pt x="0" y="80"/>
                  </a:lnTo>
                  <a:lnTo>
                    <a:pt x="26" y="80"/>
                  </a:lnTo>
                  <a:lnTo>
                    <a:pt x="28" y="80"/>
                  </a:lnTo>
                  <a:lnTo>
                    <a:pt x="28" y="0"/>
                  </a:lnTo>
                  <a:close/>
                </a:path>
              </a:pathLst>
            </a:custGeom>
            <a:solidFill>
              <a:schemeClr val="accent2">
                <a:lumMod val="50000"/>
              </a:schemeClr>
            </a:solidFill>
            <a:ln>
              <a:noFill/>
            </a:ln>
          </p:spPr>
          <p:txBody>
            <a:bodyPr vert="horz" wrap="square" lIns="91440" tIns="45720" rIns="91440" bIns="45720" numCol="1" anchor="t" anchorCtr="0" compatLnSpc="1"/>
            <a:lstStyle/>
            <a:p>
              <a:endParaRPr lang="zh-CN" altLang="en-US"/>
            </a:p>
          </p:txBody>
        </p:sp>
        <p:sp>
          <p:nvSpPr>
            <p:cNvPr id="217" name="Freeform 232"/>
            <p:cNvSpPr/>
            <p:nvPr userDrawn="1"/>
          </p:nvSpPr>
          <p:spPr bwMode="auto">
            <a:xfrm>
              <a:off x="3121478" y="4804813"/>
              <a:ext cx="293208" cy="837736"/>
            </a:xfrm>
            <a:custGeom>
              <a:avLst/>
              <a:gdLst>
                <a:gd name="T0" fmla="*/ 28 w 28"/>
                <a:gd name="T1" fmla="*/ 0 h 80"/>
                <a:gd name="T2" fmla="*/ 0 w 28"/>
                <a:gd name="T3" fmla="*/ 0 h 80"/>
                <a:gd name="T4" fmla="*/ 0 w 28"/>
                <a:gd name="T5" fmla="*/ 80 h 80"/>
                <a:gd name="T6" fmla="*/ 0 w 28"/>
                <a:gd name="T7" fmla="*/ 80 h 80"/>
                <a:gd name="T8" fmla="*/ 26 w 28"/>
                <a:gd name="T9" fmla="*/ 80 h 80"/>
                <a:gd name="T10" fmla="*/ 28 w 28"/>
                <a:gd name="T11" fmla="*/ 80 h 80"/>
                <a:gd name="T12" fmla="*/ 28 w 28"/>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28" h="80">
                  <a:moveTo>
                    <a:pt x="28" y="0"/>
                  </a:moveTo>
                  <a:lnTo>
                    <a:pt x="0" y="0"/>
                  </a:lnTo>
                  <a:lnTo>
                    <a:pt x="0" y="80"/>
                  </a:lnTo>
                  <a:lnTo>
                    <a:pt x="0" y="80"/>
                  </a:lnTo>
                  <a:lnTo>
                    <a:pt x="26" y="80"/>
                  </a:lnTo>
                  <a:lnTo>
                    <a:pt x="28" y="80"/>
                  </a:lnTo>
                  <a:lnTo>
                    <a:pt x="2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233"/>
            <p:cNvSpPr>
              <a:spLocks noEditPoints="1"/>
            </p:cNvSpPr>
            <p:nvPr userDrawn="1"/>
          </p:nvSpPr>
          <p:spPr bwMode="auto">
            <a:xfrm>
              <a:off x="2294213" y="2940850"/>
              <a:ext cx="1706889" cy="1549812"/>
            </a:xfrm>
            <a:custGeom>
              <a:avLst/>
              <a:gdLst>
                <a:gd name="T0" fmla="*/ 717 w 929"/>
                <a:gd name="T1" fmla="*/ 67 h 839"/>
                <a:gd name="T2" fmla="*/ 512 w 929"/>
                <a:gd name="T3" fmla="*/ 0 h 839"/>
                <a:gd name="T4" fmla="*/ 518 w 929"/>
                <a:gd name="T5" fmla="*/ 8 h 839"/>
                <a:gd name="T6" fmla="*/ 261 w 929"/>
                <a:gd name="T7" fmla="*/ 8 h 839"/>
                <a:gd name="T8" fmla="*/ 266 w 929"/>
                <a:gd name="T9" fmla="*/ 1 h 839"/>
                <a:gd name="T10" fmla="*/ 261 w 929"/>
                <a:gd name="T11" fmla="*/ 2 h 839"/>
                <a:gd name="T12" fmla="*/ 59 w 929"/>
                <a:gd name="T13" fmla="*/ 66 h 839"/>
                <a:gd name="T14" fmla="*/ 12 w 929"/>
                <a:gd name="T15" fmla="*/ 491 h 839"/>
                <a:gd name="T16" fmla="*/ 0 w 929"/>
                <a:gd name="T17" fmla="*/ 800 h 839"/>
                <a:gd name="T18" fmla="*/ 113 w 929"/>
                <a:gd name="T19" fmla="*/ 800 h 839"/>
                <a:gd name="T20" fmla="*/ 388 w 929"/>
                <a:gd name="T21" fmla="*/ 800 h 839"/>
                <a:gd name="T22" fmla="*/ 663 w 929"/>
                <a:gd name="T23" fmla="*/ 800 h 839"/>
                <a:gd name="T24" fmla="*/ 729 w 929"/>
                <a:gd name="T25" fmla="*/ 839 h 839"/>
                <a:gd name="T26" fmla="*/ 702 w 929"/>
                <a:gd name="T27" fmla="*/ 329 h 839"/>
                <a:gd name="T28" fmla="*/ 856 w 929"/>
                <a:gd name="T29" fmla="*/ 445 h 839"/>
                <a:gd name="T30" fmla="*/ 717 w 929"/>
                <a:gd name="T31" fmla="*/ 67 h 839"/>
                <a:gd name="T32" fmla="*/ 117 w 929"/>
                <a:gd name="T33" fmla="*/ 796 h 839"/>
                <a:gd name="T34" fmla="*/ 124 w 929"/>
                <a:gd name="T35" fmla="*/ 512 h 839"/>
                <a:gd name="T36" fmla="*/ 135 w 929"/>
                <a:gd name="T37" fmla="*/ 316 h 839"/>
                <a:gd name="T38" fmla="*/ 151 w 929"/>
                <a:gd name="T39" fmla="*/ 796 h 839"/>
                <a:gd name="T40" fmla="*/ 117 w 929"/>
                <a:gd name="T41" fmla="*/ 796 h 839"/>
                <a:gd name="T42" fmla="*/ 625 w 929"/>
                <a:gd name="T43" fmla="*/ 796 h 839"/>
                <a:gd name="T44" fmla="*/ 641 w 929"/>
                <a:gd name="T45" fmla="*/ 316 h 839"/>
                <a:gd name="T46" fmla="*/ 652 w 929"/>
                <a:gd name="T47" fmla="*/ 512 h 839"/>
                <a:gd name="T48" fmla="*/ 659 w 929"/>
                <a:gd name="T49" fmla="*/ 796 h 839"/>
                <a:gd name="T50" fmla="*/ 625 w 929"/>
                <a:gd name="T51" fmla="*/ 796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9" h="839">
                  <a:moveTo>
                    <a:pt x="717" y="67"/>
                  </a:moveTo>
                  <a:cubicBezTo>
                    <a:pt x="670" y="20"/>
                    <a:pt x="577" y="8"/>
                    <a:pt x="512" y="0"/>
                  </a:cubicBezTo>
                  <a:cubicBezTo>
                    <a:pt x="518" y="8"/>
                    <a:pt x="518" y="8"/>
                    <a:pt x="518" y="8"/>
                  </a:cubicBezTo>
                  <a:cubicBezTo>
                    <a:pt x="261" y="8"/>
                    <a:pt x="261" y="8"/>
                    <a:pt x="261" y="8"/>
                  </a:cubicBezTo>
                  <a:cubicBezTo>
                    <a:pt x="266" y="1"/>
                    <a:pt x="266" y="1"/>
                    <a:pt x="266" y="1"/>
                  </a:cubicBezTo>
                  <a:cubicBezTo>
                    <a:pt x="264" y="1"/>
                    <a:pt x="263" y="1"/>
                    <a:pt x="261" y="2"/>
                  </a:cubicBezTo>
                  <a:cubicBezTo>
                    <a:pt x="207" y="11"/>
                    <a:pt x="106" y="19"/>
                    <a:pt x="59" y="66"/>
                  </a:cubicBezTo>
                  <a:cubicBezTo>
                    <a:pt x="14" y="111"/>
                    <a:pt x="12" y="491"/>
                    <a:pt x="12" y="491"/>
                  </a:cubicBezTo>
                  <a:cubicBezTo>
                    <a:pt x="0" y="800"/>
                    <a:pt x="0" y="800"/>
                    <a:pt x="0" y="800"/>
                  </a:cubicBezTo>
                  <a:cubicBezTo>
                    <a:pt x="113" y="800"/>
                    <a:pt x="113" y="800"/>
                    <a:pt x="113" y="800"/>
                  </a:cubicBezTo>
                  <a:cubicBezTo>
                    <a:pt x="388" y="800"/>
                    <a:pt x="388" y="800"/>
                    <a:pt x="388" y="800"/>
                  </a:cubicBezTo>
                  <a:cubicBezTo>
                    <a:pt x="663" y="800"/>
                    <a:pt x="663" y="800"/>
                    <a:pt x="663" y="800"/>
                  </a:cubicBezTo>
                  <a:cubicBezTo>
                    <a:pt x="729" y="839"/>
                    <a:pt x="729" y="839"/>
                    <a:pt x="729" y="839"/>
                  </a:cubicBezTo>
                  <a:cubicBezTo>
                    <a:pt x="702" y="329"/>
                    <a:pt x="702" y="329"/>
                    <a:pt x="702" y="329"/>
                  </a:cubicBezTo>
                  <a:cubicBezTo>
                    <a:pt x="702" y="329"/>
                    <a:pt x="772" y="550"/>
                    <a:pt x="856" y="445"/>
                  </a:cubicBezTo>
                  <a:cubicBezTo>
                    <a:pt x="929" y="355"/>
                    <a:pt x="762" y="112"/>
                    <a:pt x="717" y="67"/>
                  </a:cubicBezTo>
                  <a:moveTo>
                    <a:pt x="117" y="796"/>
                  </a:moveTo>
                  <a:cubicBezTo>
                    <a:pt x="124" y="512"/>
                    <a:pt x="124" y="512"/>
                    <a:pt x="124" y="512"/>
                  </a:cubicBezTo>
                  <a:cubicBezTo>
                    <a:pt x="135" y="316"/>
                    <a:pt x="135" y="316"/>
                    <a:pt x="135" y="316"/>
                  </a:cubicBezTo>
                  <a:cubicBezTo>
                    <a:pt x="151" y="796"/>
                    <a:pt x="151" y="796"/>
                    <a:pt x="151" y="796"/>
                  </a:cubicBezTo>
                  <a:cubicBezTo>
                    <a:pt x="117" y="796"/>
                    <a:pt x="117" y="796"/>
                    <a:pt x="117" y="796"/>
                  </a:cubicBezTo>
                  <a:moveTo>
                    <a:pt x="625" y="796"/>
                  </a:moveTo>
                  <a:cubicBezTo>
                    <a:pt x="641" y="316"/>
                    <a:pt x="641" y="316"/>
                    <a:pt x="641" y="316"/>
                  </a:cubicBezTo>
                  <a:cubicBezTo>
                    <a:pt x="652" y="512"/>
                    <a:pt x="652" y="512"/>
                    <a:pt x="652" y="512"/>
                  </a:cubicBezTo>
                  <a:cubicBezTo>
                    <a:pt x="659" y="796"/>
                    <a:pt x="659" y="796"/>
                    <a:pt x="659" y="796"/>
                  </a:cubicBezTo>
                  <a:cubicBezTo>
                    <a:pt x="625" y="796"/>
                    <a:pt x="625" y="796"/>
                    <a:pt x="625" y="796"/>
                  </a:cubicBezTo>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19" name="Freeform 234"/>
            <p:cNvSpPr/>
            <p:nvPr userDrawn="1"/>
          </p:nvSpPr>
          <p:spPr bwMode="auto">
            <a:xfrm>
              <a:off x="2503647" y="3527266"/>
              <a:ext cx="62830" cy="879623"/>
            </a:xfrm>
            <a:custGeom>
              <a:avLst/>
              <a:gdLst>
                <a:gd name="T0" fmla="*/ 2 w 6"/>
                <a:gd name="T1" fmla="*/ 34 h 84"/>
                <a:gd name="T2" fmla="*/ 0 w 6"/>
                <a:gd name="T3" fmla="*/ 84 h 84"/>
                <a:gd name="T4" fmla="*/ 6 w 6"/>
                <a:gd name="T5" fmla="*/ 84 h 84"/>
                <a:gd name="T6" fmla="*/ 4 w 6"/>
                <a:gd name="T7" fmla="*/ 0 h 84"/>
                <a:gd name="T8" fmla="*/ 2 w 6"/>
                <a:gd name="T9" fmla="*/ 34 h 84"/>
              </a:gdLst>
              <a:ahLst/>
              <a:cxnLst>
                <a:cxn ang="0">
                  <a:pos x="T0" y="T1"/>
                </a:cxn>
                <a:cxn ang="0">
                  <a:pos x="T2" y="T3"/>
                </a:cxn>
                <a:cxn ang="0">
                  <a:pos x="T4" y="T5"/>
                </a:cxn>
                <a:cxn ang="0">
                  <a:pos x="T6" y="T7"/>
                </a:cxn>
                <a:cxn ang="0">
                  <a:pos x="T8" y="T9"/>
                </a:cxn>
              </a:cxnLst>
              <a:rect l="0" t="0" r="r" b="b"/>
              <a:pathLst>
                <a:path w="6" h="84">
                  <a:moveTo>
                    <a:pt x="2" y="34"/>
                  </a:moveTo>
                  <a:lnTo>
                    <a:pt x="0" y="84"/>
                  </a:lnTo>
                  <a:lnTo>
                    <a:pt x="6" y="84"/>
                  </a:lnTo>
                  <a:lnTo>
                    <a:pt x="4" y="0"/>
                  </a:lnTo>
                  <a:lnTo>
                    <a:pt x="2" y="34"/>
                  </a:lnTo>
                  <a:close/>
                </a:path>
              </a:pathLst>
            </a:custGeom>
            <a:solidFill>
              <a:srgbClr val="34393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235"/>
            <p:cNvSpPr/>
            <p:nvPr userDrawn="1"/>
          </p:nvSpPr>
          <p:spPr bwMode="auto">
            <a:xfrm>
              <a:off x="3446101" y="3527266"/>
              <a:ext cx="62830" cy="879623"/>
            </a:xfrm>
            <a:custGeom>
              <a:avLst/>
              <a:gdLst>
                <a:gd name="T0" fmla="*/ 3 w 6"/>
                <a:gd name="T1" fmla="*/ 0 h 84"/>
                <a:gd name="T2" fmla="*/ 0 w 6"/>
                <a:gd name="T3" fmla="*/ 84 h 84"/>
                <a:gd name="T4" fmla="*/ 6 w 6"/>
                <a:gd name="T5" fmla="*/ 84 h 84"/>
                <a:gd name="T6" fmla="*/ 4 w 6"/>
                <a:gd name="T7" fmla="*/ 34 h 84"/>
                <a:gd name="T8" fmla="*/ 3 w 6"/>
                <a:gd name="T9" fmla="*/ 0 h 84"/>
              </a:gdLst>
              <a:ahLst/>
              <a:cxnLst>
                <a:cxn ang="0">
                  <a:pos x="T0" y="T1"/>
                </a:cxn>
                <a:cxn ang="0">
                  <a:pos x="T2" y="T3"/>
                </a:cxn>
                <a:cxn ang="0">
                  <a:pos x="T4" y="T5"/>
                </a:cxn>
                <a:cxn ang="0">
                  <a:pos x="T6" y="T7"/>
                </a:cxn>
                <a:cxn ang="0">
                  <a:pos x="T8" y="T9"/>
                </a:cxn>
              </a:cxnLst>
              <a:rect l="0" t="0" r="r" b="b"/>
              <a:pathLst>
                <a:path w="6" h="84">
                  <a:moveTo>
                    <a:pt x="3" y="0"/>
                  </a:moveTo>
                  <a:lnTo>
                    <a:pt x="0" y="84"/>
                  </a:lnTo>
                  <a:lnTo>
                    <a:pt x="6" y="84"/>
                  </a:lnTo>
                  <a:lnTo>
                    <a:pt x="4" y="34"/>
                  </a:lnTo>
                  <a:lnTo>
                    <a:pt x="3" y="0"/>
                  </a:lnTo>
                  <a:close/>
                </a:path>
              </a:pathLst>
            </a:custGeom>
            <a:solidFill>
              <a:srgbClr val="34393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236"/>
            <p:cNvSpPr/>
            <p:nvPr userDrawn="1"/>
          </p:nvSpPr>
          <p:spPr bwMode="auto">
            <a:xfrm>
              <a:off x="2639779" y="2385850"/>
              <a:ext cx="733020" cy="492170"/>
            </a:xfrm>
            <a:custGeom>
              <a:avLst/>
              <a:gdLst>
                <a:gd name="T0" fmla="*/ 293 w 396"/>
                <a:gd name="T1" fmla="*/ 265 h 268"/>
                <a:gd name="T2" fmla="*/ 295 w 396"/>
                <a:gd name="T3" fmla="*/ 268 h 268"/>
                <a:gd name="T4" fmla="*/ 295 w 396"/>
                <a:gd name="T5" fmla="*/ 217 h 268"/>
                <a:gd name="T6" fmla="*/ 327 w 396"/>
                <a:gd name="T7" fmla="*/ 161 h 268"/>
                <a:gd name="T8" fmla="*/ 351 w 396"/>
                <a:gd name="T9" fmla="*/ 102 h 268"/>
                <a:gd name="T10" fmla="*/ 364 w 396"/>
                <a:gd name="T11" fmla="*/ 98 h 268"/>
                <a:gd name="T12" fmla="*/ 385 w 396"/>
                <a:gd name="T13" fmla="*/ 5 h 268"/>
                <a:gd name="T14" fmla="*/ 374 w 396"/>
                <a:gd name="T15" fmla="*/ 1 h 268"/>
                <a:gd name="T16" fmla="*/ 372 w 396"/>
                <a:gd name="T17" fmla="*/ 14 h 268"/>
                <a:gd name="T18" fmla="*/ 372 w 396"/>
                <a:gd name="T19" fmla="*/ 24 h 268"/>
                <a:gd name="T20" fmla="*/ 335 w 396"/>
                <a:gd name="T21" fmla="*/ 108 h 268"/>
                <a:gd name="T22" fmla="*/ 298 w 396"/>
                <a:gd name="T23" fmla="*/ 173 h 268"/>
                <a:gd name="T24" fmla="*/ 298 w 396"/>
                <a:gd name="T25" fmla="*/ 173 h 268"/>
                <a:gd name="T26" fmla="*/ 292 w 396"/>
                <a:gd name="T27" fmla="*/ 183 h 268"/>
                <a:gd name="T28" fmla="*/ 292 w 396"/>
                <a:gd name="T29" fmla="*/ 183 h 268"/>
                <a:gd name="T30" fmla="*/ 290 w 396"/>
                <a:gd name="T31" fmla="*/ 188 h 268"/>
                <a:gd name="T32" fmla="*/ 289 w 396"/>
                <a:gd name="T33" fmla="*/ 189 h 268"/>
                <a:gd name="T34" fmla="*/ 287 w 396"/>
                <a:gd name="T35" fmla="*/ 192 h 268"/>
                <a:gd name="T36" fmla="*/ 286 w 396"/>
                <a:gd name="T37" fmla="*/ 194 h 268"/>
                <a:gd name="T38" fmla="*/ 286 w 396"/>
                <a:gd name="T39" fmla="*/ 195 h 268"/>
                <a:gd name="T40" fmla="*/ 285 w 396"/>
                <a:gd name="T41" fmla="*/ 197 h 268"/>
                <a:gd name="T42" fmla="*/ 284 w 396"/>
                <a:gd name="T43" fmla="*/ 198 h 268"/>
                <a:gd name="T44" fmla="*/ 283 w 396"/>
                <a:gd name="T45" fmla="*/ 200 h 268"/>
                <a:gd name="T46" fmla="*/ 283 w 396"/>
                <a:gd name="T47" fmla="*/ 201 h 268"/>
                <a:gd name="T48" fmla="*/ 282 w 396"/>
                <a:gd name="T49" fmla="*/ 202 h 268"/>
                <a:gd name="T50" fmla="*/ 281 w 396"/>
                <a:gd name="T51" fmla="*/ 203 h 268"/>
                <a:gd name="T52" fmla="*/ 281 w 396"/>
                <a:gd name="T53" fmla="*/ 204 h 268"/>
                <a:gd name="T54" fmla="*/ 280 w 396"/>
                <a:gd name="T55" fmla="*/ 205 h 268"/>
                <a:gd name="T56" fmla="*/ 280 w 396"/>
                <a:gd name="T57" fmla="*/ 206 h 268"/>
                <a:gd name="T58" fmla="*/ 199 w 396"/>
                <a:gd name="T59" fmla="*/ 222 h 268"/>
                <a:gd name="T60" fmla="*/ 118 w 396"/>
                <a:gd name="T61" fmla="*/ 206 h 268"/>
                <a:gd name="T62" fmla="*/ 118 w 396"/>
                <a:gd name="T63" fmla="*/ 204 h 268"/>
                <a:gd name="T64" fmla="*/ 117 w 396"/>
                <a:gd name="T65" fmla="*/ 204 h 268"/>
                <a:gd name="T66" fmla="*/ 117 w 396"/>
                <a:gd name="T67" fmla="*/ 203 h 268"/>
                <a:gd name="T68" fmla="*/ 116 w 396"/>
                <a:gd name="T69" fmla="*/ 202 h 268"/>
                <a:gd name="T70" fmla="*/ 108 w 396"/>
                <a:gd name="T71" fmla="*/ 187 h 268"/>
                <a:gd name="T72" fmla="*/ 108 w 396"/>
                <a:gd name="T73" fmla="*/ 186 h 268"/>
                <a:gd name="T74" fmla="*/ 105 w 396"/>
                <a:gd name="T75" fmla="*/ 182 h 268"/>
                <a:gd name="T76" fmla="*/ 105 w 396"/>
                <a:gd name="T77" fmla="*/ 181 h 268"/>
                <a:gd name="T78" fmla="*/ 102 w 396"/>
                <a:gd name="T79" fmla="*/ 177 h 268"/>
                <a:gd name="T80" fmla="*/ 102 w 396"/>
                <a:gd name="T81" fmla="*/ 177 h 268"/>
                <a:gd name="T82" fmla="*/ 99 w 396"/>
                <a:gd name="T83" fmla="*/ 171 h 268"/>
                <a:gd name="T84" fmla="*/ 99 w 396"/>
                <a:gd name="T85" fmla="*/ 171 h 268"/>
                <a:gd name="T86" fmla="*/ 96 w 396"/>
                <a:gd name="T87" fmla="*/ 165 h 268"/>
                <a:gd name="T88" fmla="*/ 96 w 396"/>
                <a:gd name="T89" fmla="*/ 165 h 268"/>
                <a:gd name="T90" fmla="*/ 93 w 396"/>
                <a:gd name="T91" fmla="*/ 160 h 268"/>
                <a:gd name="T92" fmla="*/ 92 w 396"/>
                <a:gd name="T93" fmla="*/ 159 h 268"/>
                <a:gd name="T94" fmla="*/ 89 w 396"/>
                <a:gd name="T95" fmla="*/ 153 h 268"/>
                <a:gd name="T96" fmla="*/ 88 w 396"/>
                <a:gd name="T97" fmla="*/ 152 h 268"/>
                <a:gd name="T98" fmla="*/ 85 w 396"/>
                <a:gd name="T99" fmla="*/ 147 h 268"/>
                <a:gd name="T100" fmla="*/ 84 w 396"/>
                <a:gd name="T101" fmla="*/ 145 h 268"/>
                <a:gd name="T102" fmla="*/ 81 w 396"/>
                <a:gd name="T103" fmla="*/ 140 h 268"/>
                <a:gd name="T104" fmla="*/ 63 w 396"/>
                <a:gd name="T105" fmla="*/ 108 h 268"/>
                <a:gd name="T106" fmla="*/ 26 w 396"/>
                <a:gd name="T107" fmla="*/ 24 h 268"/>
                <a:gd name="T108" fmla="*/ 26 w 396"/>
                <a:gd name="T109" fmla="*/ 20 h 268"/>
                <a:gd name="T110" fmla="*/ 23 w 396"/>
                <a:gd name="T111" fmla="*/ 1 h 268"/>
                <a:gd name="T112" fmla="*/ 12 w 396"/>
                <a:gd name="T113" fmla="*/ 5 h 268"/>
                <a:gd name="T114" fmla="*/ 32 w 396"/>
                <a:gd name="T115" fmla="*/ 98 h 268"/>
                <a:gd name="T116" fmla="*/ 46 w 396"/>
                <a:gd name="T117" fmla="*/ 102 h 268"/>
                <a:gd name="T118" fmla="*/ 70 w 396"/>
                <a:gd name="T119" fmla="*/ 161 h 268"/>
                <a:gd name="T120" fmla="*/ 107 w 396"/>
                <a:gd name="T121" fmla="*/ 224 h 268"/>
                <a:gd name="T122" fmla="*/ 107 w 396"/>
                <a:gd name="T123" fmla="*/ 265 h 268"/>
                <a:gd name="T124" fmla="*/ 293 w 396"/>
                <a:gd name="T125" fmla="*/ 26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6" h="268">
                  <a:moveTo>
                    <a:pt x="293" y="265"/>
                  </a:moveTo>
                  <a:cubicBezTo>
                    <a:pt x="295" y="268"/>
                    <a:pt x="295" y="268"/>
                    <a:pt x="295" y="268"/>
                  </a:cubicBezTo>
                  <a:cubicBezTo>
                    <a:pt x="295" y="217"/>
                    <a:pt x="295" y="217"/>
                    <a:pt x="295" y="217"/>
                  </a:cubicBezTo>
                  <a:cubicBezTo>
                    <a:pt x="305" y="202"/>
                    <a:pt x="315" y="183"/>
                    <a:pt x="327" y="161"/>
                  </a:cubicBezTo>
                  <a:cubicBezTo>
                    <a:pt x="337" y="143"/>
                    <a:pt x="345" y="123"/>
                    <a:pt x="351" y="102"/>
                  </a:cubicBezTo>
                  <a:cubicBezTo>
                    <a:pt x="355" y="103"/>
                    <a:pt x="360" y="102"/>
                    <a:pt x="364" y="98"/>
                  </a:cubicBezTo>
                  <a:cubicBezTo>
                    <a:pt x="380" y="84"/>
                    <a:pt x="396" y="19"/>
                    <a:pt x="385" y="5"/>
                  </a:cubicBezTo>
                  <a:cubicBezTo>
                    <a:pt x="381" y="1"/>
                    <a:pt x="377" y="0"/>
                    <a:pt x="374" y="1"/>
                  </a:cubicBezTo>
                  <a:cubicBezTo>
                    <a:pt x="373" y="5"/>
                    <a:pt x="372" y="10"/>
                    <a:pt x="372" y="14"/>
                  </a:cubicBezTo>
                  <a:cubicBezTo>
                    <a:pt x="372" y="18"/>
                    <a:pt x="372" y="21"/>
                    <a:pt x="372" y="24"/>
                  </a:cubicBezTo>
                  <a:cubicBezTo>
                    <a:pt x="372" y="24"/>
                    <a:pt x="366" y="55"/>
                    <a:pt x="335" y="108"/>
                  </a:cubicBezTo>
                  <a:cubicBezTo>
                    <a:pt x="321" y="132"/>
                    <a:pt x="308" y="155"/>
                    <a:pt x="298" y="173"/>
                  </a:cubicBezTo>
                  <a:cubicBezTo>
                    <a:pt x="298" y="173"/>
                    <a:pt x="298" y="173"/>
                    <a:pt x="298" y="173"/>
                  </a:cubicBezTo>
                  <a:cubicBezTo>
                    <a:pt x="296" y="176"/>
                    <a:pt x="294" y="180"/>
                    <a:pt x="292" y="183"/>
                  </a:cubicBezTo>
                  <a:cubicBezTo>
                    <a:pt x="292" y="183"/>
                    <a:pt x="292" y="183"/>
                    <a:pt x="292" y="183"/>
                  </a:cubicBezTo>
                  <a:cubicBezTo>
                    <a:pt x="291" y="185"/>
                    <a:pt x="290" y="186"/>
                    <a:pt x="290" y="188"/>
                  </a:cubicBezTo>
                  <a:cubicBezTo>
                    <a:pt x="289" y="188"/>
                    <a:pt x="289" y="188"/>
                    <a:pt x="289" y="189"/>
                  </a:cubicBezTo>
                  <a:cubicBezTo>
                    <a:pt x="288" y="190"/>
                    <a:pt x="288" y="191"/>
                    <a:pt x="287" y="192"/>
                  </a:cubicBezTo>
                  <a:cubicBezTo>
                    <a:pt x="287" y="192"/>
                    <a:pt x="287" y="193"/>
                    <a:pt x="286" y="194"/>
                  </a:cubicBezTo>
                  <a:cubicBezTo>
                    <a:pt x="286" y="194"/>
                    <a:pt x="286" y="194"/>
                    <a:pt x="286" y="195"/>
                  </a:cubicBezTo>
                  <a:cubicBezTo>
                    <a:pt x="285" y="196"/>
                    <a:pt x="285" y="196"/>
                    <a:pt x="285" y="197"/>
                  </a:cubicBezTo>
                  <a:cubicBezTo>
                    <a:pt x="284" y="198"/>
                    <a:pt x="284" y="198"/>
                    <a:pt x="284" y="198"/>
                  </a:cubicBezTo>
                  <a:cubicBezTo>
                    <a:pt x="284" y="198"/>
                    <a:pt x="283" y="199"/>
                    <a:pt x="283" y="200"/>
                  </a:cubicBezTo>
                  <a:cubicBezTo>
                    <a:pt x="283" y="201"/>
                    <a:pt x="283" y="201"/>
                    <a:pt x="283" y="201"/>
                  </a:cubicBezTo>
                  <a:cubicBezTo>
                    <a:pt x="282" y="201"/>
                    <a:pt x="282" y="202"/>
                    <a:pt x="282" y="202"/>
                  </a:cubicBezTo>
                  <a:cubicBezTo>
                    <a:pt x="281" y="203"/>
                    <a:pt x="281" y="203"/>
                    <a:pt x="281" y="203"/>
                  </a:cubicBezTo>
                  <a:cubicBezTo>
                    <a:pt x="281" y="204"/>
                    <a:pt x="281" y="204"/>
                    <a:pt x="281" y="204"/>
                  </a:cubicBezTo>
                  <a:cubicBezTo>
                    <a:pt x="280" y="205"/>
                    <a:pt x="280" y="205"/>
                    <a:pt x="280" y="205"/>
                  </a:cubicBezTo>
                  <a:cubicBezTo>
                    <a:pt x="280" y="205"/>
                    <a:pt x="280" y="206"/>
                    <a:pt x="280" y="206"/>
                  </a:cubicBezTo>
                  <a:cubicBezTo>
                    <a:pt x="280" y="206"/>
                    <a:pt x="253" y="222"/>
                    <a:pt x="199" y="222"/>
                  </a:cubicBezTo>
                  <a:cubicBezTo>
                    <a:pt x="145" y="222"/>
                    <a:pt x="118" y="206"/>
                    <a:pt x="118" y="206"/>
                  </a:cubicBezTo>
                  <a:cubicBezTo>
                    <a:pt x="118" y="206"/>
                    <a:pt x="118" y="205"/>
                    <a:pt x="118" y="204"/>
                  </a:cubicBezTo>
                  <a:cubicBezTo>
                    <a:pt x="117" y="204"/>
                    <a:pt x="117" y="204"/>
                    <a:pt x="117" y="204"/>
                  </a:cubicBezTo>
                  <a:cubicBezTo>
                    <a:pt x="117" y="203"/>
                    <a:pt x="117" y="203"/>
                    <a:pt x="117" y="203"/>
                  </a:cubicBezTo>
                  <a:cubicBezTo>
                    <a:pt x="116" y="202"/>
                    <a:pt x="116" y="202"/>
                    <a:pt x="116" y="202"/>
                  </a:cubicBezTo>
                  <a:cubicBezTo>
                    <a:pt x="115" y="199"/>
                    <a:pt x="112" y="194"/>
                    <a:pt x="108" y="187"/>
                  </a:cubicBezTo>
                  <a:cubicBezTo>
                    <a:pt x="108" y="186"/>
                    <a:pt x="108" y="186"/>
                    <a:pt x="108" y="186"/>
                  </a:cubicBezTo>
                  <a:cubicBezTo>
                    <a:pt x="107" y="185"/>
                    <a:pt x="106" y="184"/>
                    <a:pt x="105" y="182"/>
                  </a:cubicBezTo>
                  <a:cubicBezTo>
                    <a:pt x="105" y="181"/>
                    <a:pt x="105" y="181"/>
                    <a:pt x="105" y="181"/>
                  </a:cubicBezTo>
                  <a:cubicBezTo>
                    <a:pt x="104" y="180"/>
                    <a:pt x="103" y="178"/>
                    <a:pt x="102" y="177"/>
                  </a:cubicBezTo>
                  <a:cubicBezTo>
                    <a:pt x="102" y="177"/>
                    <a:pt x="102" y="177"/>
                    <a:pt x="102" y="177"/>
                  </a:cubicBezTo>
                  <a:cubicBezTo>
                    <a:pt x="101" y="175"/>
                    <a:pt x="100" y="173"/>
                    <a:pt x="99" y="171"/>
                  </a:cubicBezTo>
                  <a:cubicBezTo>
                    <a:pt x="99" y="171"/>
                    <a:pt x="99" y="171"/>
                    <a:pt x="99" y="171"/>
                  </a:cubicBezTo>
                  <a:cubicBezTo>
                    <a:pt x="98" y="169"/>
                    <a:pt x="97" y="167"/>
                    <a:pt x="96" y="165"/>
                  </a:cubicBezTo>
                  <a:cubicBezTo>
                    <a:pt x="96" y="165"/>
                    <a:pt x="96" y="165"/>
                    <a:pt x="96" y="165"/>
                  </a:cubicBezTo>
                  <a:cubicBezTo>
                    <a:pt x="95" y="163"/>
                    <a:pt x="94" y="162"/>
                    <a:pt x="93" y="160"/>
                  </a:cubicBezTo>
                  <a:cubicBezTo>
                    <a:pt x="92" y="159"/>
                    <a:pt x="92" y="159"/>
                    <a:pt x="92" y="159"/>
                  </a:cubicBezTo>
                  <a:cubicBezTo>
                    <a:pt x="91" y="157"/>
                    <a:pt x="90" y="155"/>
                    <a:pt x="89" y="153"/>
                  </a:cubicBezTo>
                  <a:cubicBezTo>
                    <a:pt x="89" y="153"/>
                    <a:pt x="88" y="152"/>
                    <a:pt x="88" y="152"/>
                  </a:cubicBezTo>
                  <a:cubicBezTo>
                    <a:pt x="87" y="150"/>
                    <a:pt x="86" y="148"/>
                    <a:pt x="85" y="147"/>
                  </a:cubicBezTo>
                  <a:cubicBezTo>
                    <a:pt x="85" y="146"/>
                    <a:pt x="85" y="146"/>
                    <a:pt x="84" y="145"/>
                  </a:cubicBezTo>
                  <a:cubicBezTo>
                    <a:pt x="83" y="144"/>
                    <a:pt x="82" y="142"/>
                    <a:pt x="81" y="140"/>
                  </a:cubicBezTo>
                  <a:cubicBezTo>
                    <a:pt x="75" y="130"/>
                    <a:pt x="69" y="119"/>
                    <a:pt x="63" y="108"/>
                  </a:cubicBezTo>
                  <a:cubicBezTo>
                    <a:pt x="32" y="55"/>
                    <a:pt x="26" y="24"/>
                    <a:pt x="26" y="24"/>
                  </a:cubicBezTo>
                  <a:cubicBezTo>
                    <a:pt x="26" y="23"/>
                    <a:pt x="26" y="21"/>
                    <a:pt x="26" y="20"/>
                  </a:cubicBezTo>
                  <a:cubicBezTo>
                    <a:pt x="25" y="13"/>
                    <a:pt x="24" y="7"/>
                    <a:pt x="23" y="1"/>
                  </a:cubicBezTo>
                  <a:cubicBezTo>
                    <a:pt x="20" y="0"/>
                    <a:pt x="16" y="1"/>
                    <a:pt x="12" y="5"/>
                  </a:cubicBezTo>
                  <a:cubicBezTo>
                    <a:pt x="0" y="19"/>
                    <a:pt x="17" y="84"/>
                    <a:pt x="32" y="98"/>
                  </a:cubicBezTo>
                  <a:cubicBezTo>
                    <a:pt x="37" y="102"/>
                    <a:pt x="42" y="103"/>
                    <a:pt x="46" y="102"/>
                  </a:cubicBezTo>
                  <a:cubicBezTo>
                    <a:pt x="52" y="123"/>
                    <a:pt x="60" y="143"/>
                    <a:pt x="70" y="161"/>
                  </a:cubicBezTo>
                  <a:cubicBezTo>
                    <a:pt x="84" y="186"/>
                    <a:pt x="95" y="208"/>
                    <a:pt x="107" y="224"/>
                  </a:cubicBezTo>
                  <a:cubicBezTo>
                    <a:pt x="107" y="265"/>
                    <a:pt x="107" y="265"/>
                    <a:pt x="107" y="265"/>
                  </a:cubicBezTo>
                  <a:cubicBezTo>
                    <a:pt x="188" y="249"/>
                    <a:pt x="293" y="265"/>
                    <a:pt x="293" y="265"/>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237"/>
            <p:cNvSpPr/>
            <p:nvPr userDrawn="1"/>
          </p:nvSpPr>
          <p:spPr bwMode="auto">
            <a:xfrm>
              <a:off x="2775911" y="2827555"/>
              <a:ext cx="471227" cy="115189"/>
            </a:xfrm>
            <a:custGeom>
              <a:avLst/>
              <a:gdLst>
                <a:gd name="T0" fmla="*/ 257 w 257"/>
                <a:gd name="T1" fmla="*/ 63 h 63"/>
                <a:gd name="T2" fmla="*/ 251 w 257"/>
                <a:gd name="T3" fmla="*/ 55 h 63"/>
                <a:gd name="T4" fmla="*/ 223 w 257"/>
                <a:gd name="T5" fmla="*/ 19 h 63"/>
                <a:gd name="T6" fmla="*/ 221 w 257"/>
                <a:gd name="T7" fmla="*/ 16 h 63"/>
                <a:gd name="T8" fmla="*/ 35 w 257"/>
                <a:gd name="T9" fmla="*/ 16 h 63"/>
                <a:gd name="T10" fmla="*/ 33 w 257"/>
                <a:gd name="T11" fmla="*/ 16 h 63"/>
                <a:gd name="T12" fmla="*/ 5 w 257"/>
                <a:gd name="T13" fmla="*/ 56 h 63"/>
                <a:gd name="T14" fmla="*/ 0 w 257"/>
                <a:gd name="T15" fmla="*/ 63 h 63"/>
                <a:gd name="T16" fmla="*/ 257 w 25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 h="63">
                  <a:moveTo>
                    <a:pt x="257" y="63"/>
                  </a:moveTo>
                  <a:cubicBezTo>
                    <a:pt x="251" y="55"/>
                    <a:pt x="251" y="55"/>
                    <a:pt x="251" y="55"/>
                  </a:cubicBezTo>
                  <a:cubicBezTo>
                    <a:pt x="223" y="19"/>
                    <a:pt x="223" y="19"/>
                    <a:pt x="223" y="19"/>
                  </a:cubicBezTo>
                  <a:cubicBezTo>
                    <a:pt x="221" y="16"/>
                    <a:pt x="221" y="16"/>
                    <a:pt x="221" y="16"/>
                  </a:cubicBezTo>
                  <a:cubicBezTo>
                    <a:pt x="221" y="16"/>
                    <a:pt x="116" y="0"/>
                    <a:pt x="35" y="16"/>
                  </a:cubicBezTo>
                  <a:cubicBezTo>
                    <a:pt x="34" y="16"/>
                    <a:pt x="34" y="16"/>
                    <a:pt x="33" y="16"/>
                  </a:cubicBezTo>
                  <a:cubicBezTo>
                    <a:pt x="5" y="56"/>
                    <a:pt x="5" y="56"/>
                    <a:pt x="5" y="56"/>
                  </a:cubicBezTo>
                  <a:cubicBezTo>
                    <a:pt x="0" y="63"/>
                    <a:pt x="0" y="63"/>
                    <a:pt x="0" y="63"/>
                  </a:cubicBezTo>
                  <a:lnTo>
                    <a:pt x="257" y="63"/>
                  </a:lnTo>
                  <a:close/>
                </a:path>
              </a:pathLst>
            </a:cu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223" name="Freeform 238"/>
            <p:cNvSpPr/>
            <p:nvPr userDrawn="1"/>
          </p:nvSpPr>
          <p:spPr bwMode="auto">
            <a:xfrm>
              <a:off x="2828270" y="271047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239"/>
            <p:cNvSpPr/>
            <p:nvPr userDrawn="1"/>
          </p:nvSpPr>
          <p:spPr bwMode="auto">
            <a:xfrm>
              <a:off x="2828270" y="271047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240"/>
            <p:cNvSpPr/>
            <p:nvPr userDrawn="1"/>
          </p:nvSpPr>
          <p:spPr bwMode="auto">
            <a:xfrm>
              <a:off x="2807327" y="2668586"/>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241"/>
            <p:cNvSpPr/>
            <p:nvPr userDrawn="1"/>
          </p:nvSpPr>
          <p:spPr bwMode="auto">
            <a:xfrm>
              <a:off x="2807327" y="267905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0"/>
                    <a:pt x="1" y="1"/>
                  </a:cubicBezTo>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242"/>
            <p:cNvSpPr/>
            <p:nvPr userDrawn="1"/>
          </p:nvSpPr>
          <p:spPr bwMode="auto">
            <a:xfrm>
              <a:off x="2838742" y="272094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243"/>
            <p:cNvSpPr/>
            <p:nvPr userDrawn="1"/>
          </p:nvSpPr>
          <p:spPr bwMode="auto">
            <a:xfrm>
              <a:off x="2838742" y="2720944"/>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244"/>
            <p:cNvSpPr/>
            <p:nvPr userDrawn="1"/>
          </p:nvSpPr>
          <p:spPr bwMode="auto">
            <a:xfrm>
              <a:off x="2796855" y="2647642"/>
              <a:ext cx="0" cy="1047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cubicBezTo>
                    <a:pt x="1" y="1"/>
                    <a:pt x="1" y="1"/>
                    <a:pt x="1" y="2"/>
                  </a:cubicBezTo>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245"/>
            <p:cNvSpPr/>
            <p:nvPr userDrawn="1"/>
          </p:nvSpPr>
          <p:spPr bwMode="auto">
            <a:xfrm>
              <a:off x="2817798" y="268952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246"/>
            <p:cNvSpPr/>
            <p:nvPr userDrawn="1"/>
          </p:nvSpPr>
          <p:spPr bwMode="auto">
            <a:xfrm>
              <a:off x="2817798" y="268952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247"/>
            <p:cNvSpPr/>
            <p:nvPr userDrawn="1"/>
          </p:nvSpPr>
          <p:spPr bwMode="auto">
            <a:xfrm>
              <a:off x="2692138" y="2029812"/>
              <a:ext cx="628303" cy="670189"/>
            </a:xfrm>
            <a:custGeom>
              <a:avLst/>
              <a:gdLst>
                <a:gd name="T0" fmla="*/ 37 w 346"/>
                <a:gd name="T1" fmla="*/ 302 h 367"/>
                <a:gd name="T2" fmla="*/ 55 w 346"/>
                <a:gd name="T3" fmla="*/ 334 h 367"/>
                <a:gd name="T4" fmla="*/ 55 w 346"/>
                <a:gd name="T5" fmla="*/ 333 h 367"/>
                <a:gd name="T6" fmla="*/ 195 w 346"/>
                <a:gd name="T7" fmla="*/ 342 h 367"/>
                <a:gd name="T8" fmla="*/ 293 w 346"/>
                <a:gd name="T9" fmla="*/ 331 h 367"/>
                <a:gd name="T10" fmla="*/ 272 w 346"/>
                <a:gd name="T11" fmla="*/ 367 h 367"/>
                <a:gd name="T12" fmla="*/ 309 w 346"/>
                <a:gd name="T13" fmla="*/ 302 h 367"/>
                <a:gd name="T14" fmla="*/ 346 w 346"/>
                <a:gd name="T15" fmla="*/ 218 h 367"/>
                <a:gd name="T16" fmla="*/ 346 w 346"/>
                <a:gd name="T17" fmla="*/ 208 h 367"/>
                <a:gd name="T18" fmla="*/ 173 w 346"/>
                <a:gd name="T19" fmla="*/ 0 h 367"/>
                <a:gd name="T20" fmla="*/ 0 w 346"/>
                <a:gd name="T21" fmla="*/ 214 h 367"/>
                <a:gd name="T22" fmla="*/ 0 w 346"/>
                <a:gd name="T23" fmla="*/ 218 h 367"/>
                <a:gd name="T24" fmla="*/ 37 w 346"/>
                <a:gd name="T25" fmla="*/ 302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367">
                  <a:moveTo>
                    <a:pt x="37" y="302"/>
                  </a:moveTo>
                  <a:cubicBezTo>
                    <a:pt x="43" y="313"/>
                    <a:pt x="49" y="324"/>
                    <a:pt x="55" y="334"/>
                  </a:cubicBezTo>
                  <a:cubicBezTo>
                    <a:pt x="55" y="333"/>
                    <a:pt x="55" y="333"/>
                    <a:pt x="55" y="333"/>
                  </a:cubicBezTo>
                  <a:cubicBezTo>
                    <a:pt x="101" y="341"/>
                    <a:pt x="148" y="343"/>
                    <a:pt x="195" y="342"/>
                  </a:cubicBezTo>
                  <a:cubicBezTo>
                    <a:pt x="228" y="342"/>
                    <a:pt x="260" y="337"/>
                    <a:pt x="293" y="331"/>
                  </a:cubicBezTo>
                  <a:cubicBezTo>
                    <a:pt x="285" y="344"/>
                    <a:pt x="278" y="356"/>
                    <a:pt x="272" y="367"/>
                  </a:cubicBezTo>
                  <a:cubicBezTo>
                    <a:pt x="282" y="349"/>
                    <a:pt x="295" y="326"/>
                    <a:pt x="309" y="302"/>
                  </a:cubicBezTo>
                  <a:cubicBezTo>
                    <a:pt x="340" y="249"/>
                    <a:pt x="346" y="218"/>
                    <a:pt x="346" y="218"/>
                  </a:cubicBezTo>
                  <a:cubicBezTo>
                    <a:pt x="346" y="215"/>
                    <a:pt x="346" y="212"/>
                    <a:pt x="346" y="208"/>
                  </a:cubicBezTo>
                  <a:cubicBezTo>
                    <a:pt x="342" y="39"/>
                    <a:pt x="248" y="0"/>
                    <a:pt x="173" y="0"/>
                  </a:cubicBezTo>
                  <a:cubicBezTo>
                    <a:pt x="98" y="0"/>
                    <a:pt x="2" y="31"/>
                    <a:pt x="0" y="214"/>
                  </a:cubicBezTo>
                  <a:cubicBezTo>
                    <a:pt x="0" y="215"/>
                    <a:pt x="0" y="217"/>
                    <a:pt x="0" y="218"/>
                  </a:cubicBezTo>
                  <a:cubicBezTo>
                    <a:pt x="0" y="218"/>
                    <a:pt x="6" y="249"/>
                    <a:pt x="37" y="302"/>
                  </a:cubicBezTo>
                </a:path>
              </a:pathLst>
            </a:custGeom>
            <a:solidFill>
              <a:schemeClr val="tx1">
                <a:lumMod val="50000"/>
              </a:schemeClr>
            </a:solidFill>
            <a:ln>
              <a:noFill/>
            </a:ln>
          </p:spPr>
          <p:txBody>
            <a:bodyPr vert="horz" wrap="square" lIns="91440" tIns="45720" rIns="91440" bIns="45720" numCol="1" anchor="t" anchorCtr="0" compatLnSpc="1"/>
            <a:lstStyle/>
            <a:p>
              <a:endParaRPr lang="zh-CN" altLang="en-US"/>
            </a:p>
          </p:txBody>
        </p:sp>
        <p:sp>
          <p:nvSpPr>
            <p:cNvPr id="233" name="Freeform 248"/>
            <p:cNvSpPr/>
            <p:nvPr userDrawn="1"/>
          </p:nvSpPr>
          <p:spPr bwMode="auto">
            <a:xfrm>
              <a:off x="2828270" y="270000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249"/>
            <p:cNvSpPr/>
            <p:nvPr userDrawn="1"/>
          </p:nvSpPr>
          <p:spPr bwMode="auto">
            <a:xfrm>
              <a:off x="2828270" y="270000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250"/>
            <p:cNvSpPr/>
            <p:nvPr userDrawn="1"/>
          </p:nvSpPr>
          <p:spPr bwMode="auto">
            <a:xfrm>
              <a:off x="3163365" y="276283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251"/>
            <p:cNvSpPr/>
            <p:nvPr userDrawn="1"/>
          </p:nvSpPr>
          <p:spPr bwMode="auto">
            <a:xfrm>
              <a:off x="3163365" y="276283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252"/>
            <p:cNvSpPr/>
            <p:nvPr userDrawn="1"/>
          </p:nvSpPr>
          <p:spPr bwMode="auto">
            <a:xfrm>
              <a:off x="3163365" y="2741888"/>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253"/>
            <p:cNvSpPr/>
            <p:nvPr userDrawn="1"/>
          </p:nvSpPr>
          <p:spPr bwMode="auto">
            <a:xfrm>
              <a:off x="3163365" y="275236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254"/>
            <p:cNvSpPr/>
            <p:nvPr userDrawn="1"/>
          </p:nvSpPr>
          <p:spPr bwMode="auto">
            <a:xfrm>
              <a:off x="3163365" y="275236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55"/>
            <p:cNvSpPr/>
            <p:nvPr userDrawn="1"/>
          </p:nvSpPr>
          <p:spPr bwMode="auto">
            <a:xfrm>
              <a:off x="3152893" y="2762831"/>
              <a:ext cx="10472"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256"/>
            <p:cNvSpPr/>
            <p:nvPr userDrawn="1"/>
          </p:nvSpPr>
          <p:spPr bwMode="auto">
            <a:xfrm>
              <a:off x="3152893" y="2762831"/>
              <a:ext cx="10472"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57"/>
            <p:cNvSpPr/>
            <p:nvPr userDrawn="1"/>
          </p:nvSpPr>
          <p:spPr bwMode="auto">
            <a:xfrm>
              <a:off x="2859685" y="276283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58"/>
            <p:cNvSpPr/>
            <p:nvPr userDrawn="1"/>
          </p:nvSpPr>
          <p:spPr bwMode="auto">
            <a:xfrm>
              <a:off x="2859685" y="276283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59"/>
            <p:cNvSpPr/>
            <p:nvPr userDrawn="1"/>
          </p:nvSpPr>
          <p:spPr bwMode="auto">
            <a:xfrm>
              <a:off x="2838742" y="273141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60"/>
            <p:cNvSpPr/>
            <p:nvPr userDrawn="1"/>
          </p:nvSpPr>
          <p:spPr bwMode="auto">
            <a:xfrm>
              <a:off x="2838742" y="2731416"/>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61"/>
            <p:cNvSpPr/>
            <p:nvPr userDrawn="1"/>
          </p:nvSpPr>
          <p:spPr bwMode="auto">
            <a:xfrm>
              <a:off x="2859685" y="276283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262"/>
            <p:cNvSpPr/>
            <p:nvPr userDrawn="1"/>
          </p:nvSpPr>
          <p:spPr bwMode="auto">
            <a:xfrm>
              <a:off x="2859685" y="276283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263"/>
            <p:cNvSpPr/>
            <p:nvPr userDrawn="1"/>
          </p:nvSpPr>
          <p:spPr bwMode="auto">
            <a:xfrm>
              <a:off x="3163365" y="275236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264"/>
            <p:cNvSpPr/>
            <p:nvPr userDrawn="1"/>
          </p:nvSpPr>
          <p:spPr bwMode="auto">
            <a:xfrm>
              <a:off x="3163365" y="275236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265"/>
            <p:cNvSpPr/>
            <p:nvPr userDrawn="1"/>
          </p:nvSpPr>
          <p:spPr bwMode="auto">
            <a:xfrm>
              <a:off x="3173837" y="2700001"/>
              <a:ext cx="10472" cy="20943"/>
            </a:xfrm>
            <a:custGeom>
              <a:avLst/>
              <a:gdLst>
                <a:gd name="T0" fmla="*/ 0 w 6"/>
                <a:gd name="T1" fmla="*/ 10 h 10"/>
                <a:gd name="T2" fmla="*/ 6 w 6"/>
                <a:gd name="T3" fmla="*/ 0 h 10"/>
                <a:gd name="T4" fmla="*/ 0 w 6"/>
                <a:gd name="T5" fmla="*/ 10 h 10"/>
              </a:gdLst>
              <a:ahLst/>
              <a:cxnLst>
                <a:cxn ang="0">
                  <a:pos x="T0" y="T1"/>
                </a:cxn>
                <a:cxn ang="0">
                  <a:pos x="T2" y="T3"/>
                </a:cxn>
                <a:cxn ang="0">
                  <a:pos x="T4" y="T5"/>
                </a:cxn>
              </a:cxnLst>
              <a:rect l="0" t="0" r="r" b="b"/>
              <a:pathLst>
                <a:path w="6" h="10">
                  <a:moveTo>
                    <a:pt x="0" y="10"/>
                  </a:moveTo>
                  <a:cubicBezTo>
                    <a:pt x="2" y="7"/>
                    <a:pt x="4" y="3"/>
                    <a:pt x="6" y="0"/>
                  </a:cubicBezTo>
                  <a:cubicBezTo>
                    <a:pt x="4" y="3"/>
                    <a:pt x="2" y="7"/>
                    <a:pt x="0" y="10"/>
                  </a:cubicBezTo>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266"/>
            <p:cNvSpPr/>
            <p:nvPr userDrawn="1"/>
          </p:nvSpPr>
          <p:spPr bwMode="auto">
            <a:xfrm>
              <a:off x="3173837" y="2731416"/>
              <a:ext cx="0" cy="10472"/>
            </a:xfrm>
            <a:custGeom>
              <a:avLst/>
              <a:gdLst>
                <a:gd name="T0" fmla="*/ 2 w 2"/>
                <a:gd name="T1" fmla="*/ 0 h 3"/>
                <a:gd name="T2" fmla="*/ 0 w 2"/>
                <a:gd name="T3" fmla="*/ 3 h 3"/>
                <a:gd name="T4" fmla="*/ 2 w 2"/>
                <a:gd name="T5" fmla="*/ 0 h 3"/>
              </a:gdLst>
              <a:ahLst/>
              <a:cxnLst>
                <a:cxn ang="0">
                  <a:pos x="T0" y="T1"/>
                </a:cxn>
                <a:cxn ang="0">
                  <a:pos x="T2" y="T3"/>
                </a:cxn>
                <a:cxn ang="0">
                  <a:pos x="T4" y="T5"/>
                </a:cxn>
              </a:cxnLst>
              <a:rect l="0" t="0" r="r" b="b"/>
              <a:pathLst>
                <a:path w="2" h="3">
                  <a:moveTo>
                    <a:pt x="2" y="0"/>
                  </a:moveTo>
                  <a:cubicBezTo>
                    <a:pt x="1" y="1"/>
                    <a:pt x="1" y="2"/>
                    <a:pt x="0" y="3"/>
                  </a:cubicBezTo>
                  <a:cubicBezTo>
                    <a:pt x="1" y="2"/>
                    <a:pt x="1" y="1"/>
                    <a:pt x="2" y="0"/>
                  </a:cubicBezTo>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267"/>
            <p:cNvSpPr/>
            <p:nvPr userDrawn="1"/>
          </p:nvSpPr>
          <p:spPr bwMode="auto">
            <a:xfrm>
              <a:off x="3173837" y="2720944"/>
              <a:ext cx="0" cy="10472"/>
            </a:xfrm>
            <a:custGeom>
              <a:avLst/>
              <a:gdLst>
                <a:gd name="T0" fmla="*/ 2 w 2"/>
                <a:gd name="T1" fmla="*/ 0 h 5"/>
                <a:gd name="T2" fmla="*/ 0 w 2"/>
                <a:gd name="T3" fmla="*/ 5 h 5"/>
                <a:gd name="T4" fmla="*/ 2 w 2"/>
                <a:gd name="T5" fmla="*/ 0 h 5"/>
              </a:gdLst>
              <a:ahLst/>
              <a:cxnLst>
                <a:cxn ang="0">
                  <a:pos x="T0" y="T1"/>
                </a:cxn>
                <a:cxn ang="0">
                  <a:pos x="T2" y="T3"/>
                </a:cxn>
                <a:cxn ang="0">
                  <a:pos x="T4" y="T5"/>
                </a:cxn>
              </a:cxnLst>
              <a:rect l="0" t="0" r="r" b="b"/>
              <a:pathLst>
                <a:path w="2" h="5">
                  <a:moveTo>
                    <a:pt x="2" y="0"/>
                  </a:moveTo>
                  <a:cubicBezTo>
                    <a:pt x="1" y="2"/>
                    <a:pt x="0" y="3"/>
                    <a:pt x="0" y="5"/>
                  </a:cubicBezTo>
                  <a:cubicBezTo>
                    <a:pt x="0" y="3"/>
                    <a:pt x="1" y="2"/>
                    <a:pt x="2" y="0"/>
                  </a:cubicBezTo>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268"/>
            <p:cNvSpPr/>
            <p:nvPr userDrawn="1"/>
          </p:nvSpPr>
          <p:spPr bwMode="auto">
            <a:xfrm>
              <a:off x="2838742" y="2720944"/>
              <a:ext cx="0" cy="10472"/>
            </a:xfrm>
            <a:custGeom>
              <a:avLst/>
              <a:gdLst>
                <a:gd name="T0" fmla="*/ 0 w 3"/>
                <a:gd name="T1" fmla="*/ 0 h 4"/>
                <a:gd name="T2" fmla="*/ 3 w 3"/>
                <a:gd name="T3" fmla="*/ 4 h 4"/>
                <a:gd name="T4" fmla="*/ 0 w 3"/>
                <a:gd name="T5" fmla="*/ 0 h 4"/>
              </a:gdLst>
              <a:ahLst/>
              <a:cxnLst>
                <a:cxn ang="0">
                  <a:pos x="T0" y="T1"/>
                </a:cxn>
                <a:cxn ang="0">
                  <a:pos x="T2" y="T3"/>
                </a:cxn>
                <a:cxn ang="0">
                  <a:pos x="T4" y="T5"/>
                </a:cxn>
              </a:cxnLst>
              <a:rect l="0" t="0" r="r" b="b"/>
              <a:pathLst>
                <a:path w="3" h="4">
                  <a:moveTo>
                    <a:pt x="0" y="0"/>
                  </a:moveTo>
                  <a:cubicBezTo>
                    <a:pt x="1" y="2"/>
                    <a:pt x="2" y="3"/>
                    <a:pt x="3" y="4"/>
                  </a:cubicBezTo>
                  <a:cubicBezTo>
                    <a:pt x="2" y="3"/>
                    <a:pt x="1" y="2"/>
                    <a:pt x="0" y="0"/>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269"/>
            <p:cNvSpPr>
              <a:spLocks noEditPoints="1"/>
            </p:cNvSpPr>
            <p:nvPr userDrawn="1"/>
          </p:nvSpPr>
          <p:spPr bwMode="auto">
            <a:xfrm>
              <a:off x="2838742" y="2720944"/>
              <a:ext cx="0" cy="10472"/>
            </a:xfrm>
            <a:custGeom>
              <a:avLst/>
              <a:gdLst>
                <a:gd name="T0" fmla="*/ 1 w 3"/>
                <a:gd name="T1" fmla="*/ 2 h 4"/>
                <a:gd name="T2" fmla="*/ 3 w 3"/>
                <a:gd name="T3" fmla="*/ 4 h 4"/>
                <a:gd name="T4" fmla="*/ 1 w 3"/>
                <a:gd name="T5" fmla="*/ 2 h 4"/>
                <a:gd name="T6" fmla="*/ 0 w 3"/>
                <a:gd name="T7" fmla="*/ 0 h 4"/>
                <a:gd name="T8" fmla="*/ 1 w 3"/>
                <a:gd name="T9" fmla="*/ 2 h 4"/>
                <a:gd name="T10" fmla="*/ 1 w 3"/>
                <a:gd name="T11" fmla="*/ 2 h 4"/>
                <a:gd name="T12" fmla="*/ 0 w 3"/>
                <a:gd name="T13" fmla="*/ 0 h 4"/>
                <a:gd name="T14" fmla="*/ 0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2"/>
                  </a:moveTo>
                  <a:cubicBezTo>
                    <a:pt x="2" y="3"/>
                    <a:pt x="2" y="4"/>
                    <a:pt x="3" y="4"/>
                  </a:cubicBezTo>
                  <a:cubicBezTo>
                    <a:pt x="2" y="4"/>
                    <a:pt x="2" y="3"/>
                    <a:pt x="1" y="2"/>
                  </a:cubicBezTo>
                  <a:moveTo>
                    <a:pt x="0" y="0"/>
                  </a:moveTo>
                  <a:cubicBezTo>
                    <a:pt x="1" y="1"/>
                    <a:pt x="1" y="1"/>
                    <a:pt x="1" y="2"/>
                  </a:cubicBezTo>
                  <a:cubicBezTo>
                    <a:pt x="1" y="2"/>
                    <a:pt x="1" y="2"/>
                    <a:pt x="1" y="2"/>
                  </a:cubicBezTo>
                  <a:cubicBezTo>
                    <a:pt x="1" y="1"/>
                    <a:pt x="1" y="1"/>
                    <a:pt x="0" y="0"/>
                  </a:cubicBezTo>
                  <a:cubicBezTo>
                    <a:pt x="0" y="0"/>
                    <a:pt x="0" y="0"/>
                    <a:pt x="0" y="0"/>
                  </a:cubicBezTo>
                </a:path>
              </a:pathLst>
            </a:custGeom>
            <a:solidFill>
              <a:srgbClr val="AB806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270"/>
            <p:cNvSpPr/>
            <p:nvPr userDrawn="1"/>
          </p:nvSpPr>
          <p:spPr bwMode="auto">
            <a:xfrm>
              <a:off x="2796855" y="2658114"/>
              <a:ext cx="10472" cy="10472"/>
            </a:xfrm>
            <a:custGeom>
              <a:avLst/>
              <a:gdLst>
                <a:gd name="T0" fmla="*/ 3 w 3"/>
                <a:gd name="T1" fmla="*/ 5 h 5"/>
                <a:gd name="T2" fmla="*/ 0 w 3"/>
                <a:gd name="T3" fmla="*/ 0 h 5"/>
                <a:gd name="T4" fmla="*/ 3 w 3"/>
                <a:gd name="T5" fmla="*/ 5 h 5"/>
              </a:gdLst>
              <a:ahLst/>
              <a:cxnLst>
                <a:cxn ang="0">
                  <a:pos x="T0" y="T1"/>
                </a:cxn>
                <a:cxn ang="0">
                  <a:pos x="T2" y="T3"/>
                </a:cxn>
                <a:cxn ang="0">
                  <a:pos x="T4" y="T5"/>
                </a:cxn>
              </a:cxnLst>
              <a:rect l="0" t="0" r="r" b="b"/>
              <a:pathLst>
                <a:path w="3" h="5">
                  <a:moveTo>
                    <a:pt x="3" y="5"/>
                  </a:moveTo>
                  <a:cubicBezTo>
                    <a:pt x="2" y="3"/>
                    <a:pt x="1" y="1"/>
                    <a:pt x="0" y="0"/>
                  </a:cubicBezTo>
                  <a:cubicBezTo>
                    <a:pt x="1" y="1"/>
                    <a:pt x="2" y="3"/>
                    <a:pt x="3" y="5"/>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271"/>
            <p:cNvSpPr/>
            <p:nvPr userDrawn="1"/>
          </p:nvSpPr>
          <p:spPr bwMode="auto">
            <a:xfrm>
              <a:off x="2796855" y="2658114"/>
              <a:ext cx="10472" cy="10472"/>
            </a:xfrm>
            <a:custGeom>
              <a:avLst/>
              <a:gdLst>
                <a:gd name="T0" fmla="*/ 0 w 3"/>
                <a:gd name="T1" fmla="*/ 0 h 5"/>
                <a:gd name="T2" fmla="*/ 3 w 3"/>
                <a:gd name="T3" fmla="*/ 5 h 5"/>
                <a:gd name="T4" fmla="*/ 0 w 3"/>
                <a:gd name="T5" fmla="*/ 0 h 5"/>
              </a:gdLst>
              <a:ahLst/>
              <a:cxnLst>
                <a:cxn ang="0">
                  <a:pos x="T0" y="T1"/>
                </a:cxn>
                <a:cxn ang="0">
                  <a:pos x="T2" y="T3"/>
                </a:cxn>
                <a:cxn ang="0">
                  <a:pos x="T4" y="T5"/>
                </a:cxn>
              </a:cxnLst>
              <a:rect l="0" t="0" r="r" b="b"/>
              <a:pathLst>
                <a:path w="3" h="5">
                  <a:moveTo>
                    <a:pt x="0" y="0"/>
                  </a:moveTo>
                  <a:cubicBezTo>
                    <a:pt x="1" y="1"/>
                    <a:pt x="2" y="3"/>
                    <a:pt x="3" y="5"/>
                  </a:cubicBezTo>
                  <a:cubicBezTo>
                    <a:pt x="2" y="3"/>
                    <a:pt x="1" y="1"/>
                    <a:pt x="0" y="0"/>
                  </a:cubicBezTo>
                </a:path>
              </a:pathLst>
            </a:custGeom>
            <a:solidFill>
              <a:srgbClr val="45332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272"/>
            <p:cNvSpPr/>
            <p:nvPr userDrawn="1"/>
          </p:nvSpPr>
          <p:spPr bwMode="auto">
            <a:xfrm>
              <a:off x="2807327" y="2668586"/>
              <a:ext cx="0" cy="10472"/>
            </a:xfrm>
            <a:custGeom>
              <a:avLst/>
              <a:gdLst>
                <a:gd name="T0" fmla="*/ 3 w 3"/>
                <a:gd name="T1" fmla="*/ 6 h 6"/>
                <a:gd name="T2" fmla="*/ 0 w 3"/>
                <a:gd name="T3" fmla="*/ 0 h 6"/>
                <a:gd name="T4" fmla="*/ 3 w 3"/>
                <a:gd name="T5" fmla="*/ 6 h 6"/>
              </a:gdLst>
              <a:ahLst/>
              <a:cxnLst>
                <a:cxn ang="0">
                  <a:pos x="T0" y="T1"/>
                </a:cxn>
                <a:cxn ang="0">
                  <a:pos x="T2" y="T3"/>
                </a:cxn>
                <a:cxn ang="0">
                  <a:pos x="T4" y="T5"/>
                </a:cxn>
              </a:cxnLst>
              <a:rect l="0" t="0" r="r" b="b"/>
              <a:pathLst>
                <a:path w="3" h="6">
                  <a:moveTo>
                    <a:pt x="3" y="6"/>
                  </a:moveTo>
                  <a:cubicBezTo>
                    <a:pt x="2" y="4"/>
                    <a:pt x="1" y="2"/>
                    <a:pt x="0" y="0"/>
                  </a:cubicBezTo>
                  <a:cubicBezTo>
                    <a:pt x="1" y="2"/>
                    <a:pt x="2" y="4"/>
                    <a:pt x="3" y="6"/>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273"/>
            <p:cNvSpPr/>
            <p:nvPr userDrawn="1"/>
          </p:nvSpPr>
          <p:spPr bwMode="auto">
            <a:xfrm>
              <a:off x="2807327" y="2668586"/>
              <a:ext cx="0" cy="10472"/>
            </a:xfrm>
            <a:custGeom>
              <a:avLst/>
              <a:gdLst>
                <a:gd name="T0" fmla="*/ 0 w 3"/>
                <a:gd name="T1" fmla="*/ 0 h 6"/>
                <a:gd name="T2" fmla="*/ 3 w 3"/>
                <a:gd name="T3" fmla="*/ 6 h 6"/>
                <a:gd name="T4" fmla="*/ 0 w 3"/>
                <a:gd name="T5" fmla="*/ 0 h 6"/>
              </a:gdLst>
              <a:ahLst/>
              <a:cxnLst>
                <a:cxn ang="0">
                  <a:pos x="T0" y="T1"/>
                </a:cxn>
                <a:cxn ang="0">
                  <a:pos x="T2" y="T3"/>
                </a:cxn>
                <a:cxn ang="0">
                  <a:pos x="T4" y="T5"/>
                </a:cxn>
              </a:cxnLst>
              <a:rect l="0" t="0" r="r" b="b"/>
              <a:pathLst>
                <a:path w="3" h="6">
                  <a:moveTo>
                    <a:pt x="0" y="0"/>
                  </a:moveTo>
                  <a:cubicBezTo>
                    <a:pt x="1" y="2"/>
                    <a:pt x="2" y="4"/>
                    <a:pt x="3" y="6"/>
                  </a:cubicBezTo>
                  <a:cubicBezTo>
                    <a:pt x="2" y="4"/>
                    <a:pt x="1" y="2"/>
                    <a:pt x="0" y="0"/>
                  </a:cubicBezTo>
                </a:path>
              </a:pathLst>
            </a:custGeom>
            <a:solidFill>
              <a:srgbClr val="45332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274"/>
            <p:cNvSpPr/>
            <p:nvPr userDrawn="1"/>
          </p:nvSpPr>
          <p:spPr bwMode="auto">
            <a:xfrm>
              <a:off x="2786383" y="2647642"/>
              <a:ext cx="10472" cy="0"/>
            </a:xfrm>
            <a:custGeom>
              <a:avLst/>
              <a:gdLst>
                <a:gd name="T0" fmla="*/ 3 w 3"/>
                <a:gd name="T1" fmla="*/ 5 h 5"/>
                <a:gd name="T2" fmla="*/ 0 w 3"/>
                <a:gd name="T3" fmla="*/ 0 h 5"/>
                <a:gd name="T4" fmla="*/ 3 w 3"/>
                <a:gd name="T5" fmla="*/ 5 h 5"/>
              </a:gdLst>
              <a:ahLst/>
              <a:cxnLst>
                <a:cxn ang="0">
                  <a:pos x="T0" y="T1"/>
                </a:cxn>
                <a:cxn ang="0">
                  <a:pos x="T2" y="T3"/>
                </a:cxn>
                <a:cxn ang="0">
                  <a:pos x="T4" y="T5"/>
                </a:cxn>
              </a:cxnLst>
              <a:rect l="0" t="0" r="r" b="b"/>
              <a:pathLst>
                <a:path w="3" h="5">
                  <a:moveTo>
                    <a:pt x="3" y="5"/>
                  </a:moveTo>
                  <a:cubicBezTo>
                    <a:pt x="2" y="4"/>
                    <a:pt x="1" y="2"/>
                    <a:pt x="0" y="0"/>
                  </a:cubicBezTo>
                  <a:cubicBezTo>
                    <a:pt x="1" y="2"/>
                    <a:pt x="2" y="4"/>
                    <a:pt x="3" y="5"/>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275"/>
            <p:cNvSpPr/>
            <p:nvPr userDrawn="1"/>
          </p:nvSpPr>
          <p:spPr bwMode="auto">
            <a:xfrm>
              <a:off x="2786383" y="2647642"/>
              <a:ext cx="10472" cy="0"/>
            </a:xfrm>
            <a:custGeom>
              <a:avLst/>
              <a:gdLst>
                <a:gd name="T0" fmla="*/ 0 w 3"/>
                <a:gd name="T1" fmla="*/ 0 h 5"/>
                <a:gd name="T2" fmla="*/ 3 w 3"/>
                <a:gd name="T3" fmla="*/ 5 h 5"/>
                <a:gd name="T4" fmla="*/ 0 w 3"/>
                <a:gd name="T5" fmla="*/ 0 h 5"/>
              </a:gdLst>
              <a:ahLst/>
              <a:cxnLst>
                <a:cxn ang="0">
                  <a:pos x="T0" y="T1"/>
                </a:cxn>
                <a:cxn ang="0">
                  <a:pos x="T2" y="T3"/>
                </a:cxn>
                <a:cxn ang="0">
                  <a:pos x="T4" y="T5"/>
                </a:cxn>
              </a:cxnLst>
              <a:rect l="0" t="0" r="r" b="b"/>
              <a:pathLst>
                <a:path w="3" h="5">
                  <a:moveTo>
                    <a:pt x="0" y="0"/>
                  </a:moveTo>
                  <a:cubicBezTo>
                    <a:pt x="1" y="2"/>
                    <a:pt x="2" y="4"/>
                    <a:pt x="3" y="5"/>
                  </a:cubicBezTo>
                  <a:cubicBezTo>
                    <a:pt x="2" y="4"/>
                    <a:pt x="1" y="2"/>
                    <a:pt x="0" y="0"/>
                  </a:cubicBezTo>
                </a:path>
              </a:pathLst>
            </a:custGeom>
            <a:solidFill>
              <a:srgbClr val="45332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276"/>
            <p:cNvSpPr/>
            <p:nvPr userDrawn="1"/>
          </p:nvSpPr>
          <p:spPr bwMode="auto">
            <a:xfrm>
              <a:off x="3184308" y="270000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277"/>
            <p:cNvSpPr/>
            <p:nvPr userDrawn="1"/>
          </p:nvSpPr>
          <p:spPr bwMode="auto">
            <a:xfrm>
              <a:off x="3184308" y="270000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278"/>
            <p:cNvSpPr/>
            <p:nvPr userDrawn="1"/>
          </p:nvSpPr>
          <p:spPr bwMode="auto">
            <a:xfrm>
              <a:off x="3184308" y="270000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B988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279"/>
            <p:cNvSpPr/>
            <p:nvPr userDrawn="1"/>
          </p:nvSpPr>
          <p:spPr bwMode="auto">
            <a:xfrm>
              <a:off x="3184308" y="270000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280"/>
            <p:cNvSpPr/>
            <p:nvPr userDrawn="1"/>
          </p:nvSpPr>
          <p:spPr bwMode="auto">
            <a:xfrm>
              <a:off x="2807327" y="2679058"/>
              <a:ext cx="10472" cy="10472"/>
            </a:xfrm>
            <a:custGeom>
              <a:avLst/>
              <a:gdLst>
                <a:gd name="T0" fmla="*/ 3 w 3"/>
                <a:gd name="T1" fmla="*/ 5 h 5"/>
                <a:gd name="T2" fmla="*/ 0 w 3"/>
                <a:gd name="T3" fmla="*/ 0 h 5"/>
                <a:gd name="T4" fmla="*/ 3 w 3"/>
                <a:gd name="T5" fmla="*/ 5 h 5"/>
              </a:gdLst>
              <a:ahLst/>
              <a:cxnLst>
                <a:cxn ang="0">
                  <a:pos x="T0" y="T1"/>
                </a:cxn>
                <a:cxn ang="0">
                  <a:pos x="T2" y="T3"/>
                </a:cxn>
                <a:cxn ang="0">
                  <a:pos x="T4" y="T5"/>
                </a:cxn>
              </a:cxnLst>
              <a:rect l="0" t="0" r="r" b="b"/>
              <a:pathLst>
                <a:path w="3" h="5">
                  <a:moveTo>
                    <a:pt x="3" y="5"/>
                  </a:moveTo>
                  <a:cubicBezTo>
                    <a:pt x="2" y="3"/>
                    <a:pt x="1" y="2"/>
                    <a:pt x="0" y="0"/>
                  </a:cubicBezTo>
                  <a:cubicBezTo>
                    <a:pt x="1" y="2"/>
                    <a:pt x="2" y="3"/>
                    <a:pt x="3" y="5"/>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281"/>
            <p:cNvSpPr/>
            <p:nvPr userDrawn="1"/>
          </p:nvSpPr>
          <p:spPr bwMode="auto">
            <a:xfrm>
              <a:off x="2807327" y="2679058"/>
              <a:ext cx="10472" cy="10472"/>
            </a:xfrm>
            <a:custGeom>
              <a:avLst/>
              <a:gdLst>
                <a:gd name="T0" fmla="*/ 0 w 3"/>
                <a:gd name="T1" fmla="*/ 0 h 5"/>
                <a:gd name="T2" fmla="*/ 3 w 3"/>
                <a:gd name="T3" fmla="*/ 5 h 5"/>
                <a:gd name="T4" fmla="*/ 0 w 3"/>
                <a:gd name="T5" fmla="*/ 0 h 5"/>
              </a:gdLst>
              <a:ahLst/>
              <a:cxnLst>
                <a:cxn ang="0">
                  <a:pos x="T0" y="T1"/>
                </a:cxn>
                <a:cxn ang="0">
                  <a:pos x="T2" y="T3"/>
                </a:cxn>
                <a:cxn ang="0">
                  <a:pos x="T4" y="T5"/>
                </a:cxn>
              </a:cxnLst>
              <a:rect l="0" t="0" r="r" b="b"/>
              <a:pathLst>
                <a:path w="3" h="5">
                  <a:moveTo>
                    <a:pt x="0" y="0"/>
                  </a:moveTo>
                  <a:cubicBezTo>
                    <a:pt x="1" y="2"/>
                    <a:pt x="2" y="3"/>
                    <a:pt x="3" y="5"/>
                  </a:cubicBezTo>
                  <a:cubicBezTo>
                    <a:pt x="2" y="3"/>
                    <a:pt x="1" y="2"/>
                    <a:pt x="0" y="0"/>
                  </a:cubicBezTo>
                </a:path>
              </a:pathLst>
            </a:custGeom>
            <a:solidFill>
              <a:srgbClr val="AB806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282"/>
            <p:cNvSpPr/>
            <p:nvPr userDrawn="1"/>
          </p:nvSpPr>
          <p:spPr bwMode="auto">
            <a:xfrm>
              <a:off x="2828270" y="2710473"/>
              <a:ext cx="10472" cy="10472"/>
            </a:xfrm>
            <a:custGeom>
              <a:avLst/>
              <a:gdLst>
                <a:gd name="T0" fmla="*/ 3 w 3"/>
                <a:gd name="T1" fmla="*/ 4 h 4"/>
                <a:gd name="T2" fmla="*/ 0 w 3"/>
                <a:gd name="T3" fmla="*/ 0 h 4"/>
                <a:gd name="T4" fmla="*/ 3 w 3"/>
                <a:gd name="T5" fmla="*/ 4 h 4"/>
              </a:gdLst>
              <a:ahLst/>
              <a:cxnLst>
                <a:cxn ang="0">
                  <a:pos x="T0" y="T1"/>
                </a:cxn>
                <a:cxn ang="0">
                  <a:pos x="T2" y="T3"/>
                </a:cxn>
                <a:cxn ang="0">
                  <a:pos x="T4" y="T5"/>
                </a:cxn>
              </a:cxnLst>
              <a:rect l="0" t="0" r="r" b="b"/>
              <a:pathLst>
                <a:path w="3" h="4">
                  <a:moveTo>
                    <a:pt x="3" y="4"/>
                  </a:moveTo>
                  <a:cubicBezTo>
                    <a:pt x="2" y="3"/>
                    <a:pt x="1" y="1"/>
                    <a:pt x="0" y="0"/>
                  </a:cubicBezTo>
                  <a:cubicBezTo>
                    <a:pt x="1" y="1"/>
                    <a:pt x="2" y="3"/>
                    <a:pt x="3" y="4"/>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283"/>
            <p:cNvSpPr/>
            <p:nvPr userDrawn="1"/>
          </p:nvSpPr>
          <p:spPr bwMode="auto">
            <a:xfrm>
              <a:off x="2828270" y="2710473"/>
              <a:ext cx="10472" cy="10472"/>
            </a:xfrm>
            <a:custGeom>
              <a:avLst/>
              <a:gdLst>
                <a:gd name="T0" fmla="*/ 0 w 3"/>
                <a:gd name="T1" fmla="*/ 0 h 4"/>
                <a:gd name="T2" fmla="*/ 3 w 3"/>
                <a:gd name="T3" fmla="*/ 4 h 4"/>
                <a:gd name="T4" fmla="*/ 0 w 3"/>
                <a:gd name="T5" fmla="*/ 0 h 4"/>
              </a:gdLst>
              <a:ahLst/>
              <a:cxnLst>
                <a:cxn ang="0">
                  <a:pos x="T0" y="T1"/>
                </a:cxn>
                <a:cxn ang="0">
                  <a:pos x="T2" y="T3"/>
                </a:cxn>
                <a:cxn ang="0">
                  <a:pos x="T4" y="T5"/>
                </a:cxn>
              </a:cxnLst>
              <a:rect l="0" t="0" r="r" b="b"/>
              <a:pathLst>
                <a:path w="3" h="4">
                  <a:moveTo>
                    <a:pt x="0" y="0"/>
                  </a:moveTo>
                  <a:cubicBezTo>
                    <a:pt x="1" y="1"/>
                    <a:pt x="2" y="3"/>
                    <a:pt x="3" y="4"/>
                  </a:cubicBezTo>
                  <a:cubicBezTo>
                    <a:pt x="2" y="3"/>
                    <a:pt x="1" y="1"/>
                    <a:pt x="0" y="0"/>
                  </a:cubicBezTo>
                </a:path>
              </a:pathLst>
            </a:custGeom>
            <a:solidFill>
              <a:srgbClr val="AB988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284"/>
            <p:cNvSpPr/>
            <p:nvPr userDrawn="1"/>
          </p:nvSpPr>
          <p:spPr bwMode="auto">
            <a:xfrm>
              <a:off x="2828270" y="2700001"/>
              <a:ext cx="0" cy="10472"/>
            </a:xfrm>
            <a:custGeom>
              <a:avLst/>
              <a:gdLst>
                <a:gd name="T0" fmla="*/ 3 w 3"/>
                <a:gd name="T1" fmla="*/ 6 h 6"/>
                <a:gd name="T2" fmla="*/ 0 w 3"/>
                <a:gd name="T3" fmla="*/ 0 h 6"/>
                <a:gd name="T4" fmla="*/ 3 w 3"/>
                <a:gd name="T5" fmla="*/ 6 h 6"/>
              </a:gdLst>
              <a:ahLst/>
              <a:cxnLst>
                <a:cxn ang="0">
                  <a:pos x="T0" y="T1"/>
                </a:cxn>
                <a:cxn ang="0">
                  <a:pos x="T2" y="T3"/>
                </a:cxn>
                <a:cxn ang="0">
                  <a:pos x="T4" y="T5"/>
                </a:cxn>
              </a:cxnLst>
              <a:rect l="0" t="0" r="r" b="b"/>
              <a:pathLst>
                <a:path w="3" h="6">
                  <a:moveTo>
                    <a:pt x="3" y="6"/>
                  </a:moveTo>
                  <a:cubicBezTo>
                    <a:pt x="2" y="4"/>
                    <a:pt x="1" y="2"/>
                    <a:pt x="0" y="0"/>
                  </a:cubicBezTo>
                  <a:cubicBezTo>
                    <a:pt x="1" y="2"/>
                    <a:pt x="2" y="4"/>
                    <a:pt x="3" y="6"/>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285"/>
            <p:cNvSpPr/>
            <p:nvPr userDrawn="1"/>
          </p:nvSpPr>
          <p:spPr bwMode="auto">
            <a:xfrm>
              <a:off x="2828270" y="2700001"/>
              <a:ext cx="0" cy="10472"/>
            </a:xfrm>
            <a:custGeom>
              <a:avLst/>
              <a:gdLst>
                <a:gd name="T0" fmla="*/ 0 w 3"/>
                <a:gd name="T1" fmla="*/ 0 h 6"/>
                <a:gd name="T2" fmla="*/ 3 w 3"/>
                <a:gd name="T3" fmla="*/ 6 h 6"/>
                <a:gd name="T4" fmla="*/ 1 w 3"/>
                <a:gd name="T5" fmla="*/ 1 h 6"/>
                <a:gd name="T6" fmla="*/ 0 w 3"/>
                <a:gd name="T7" fmla="*/ 0 h 6"/>
              </a:gdLst>
              <a:ahLst/>
              <a:cxnLst>
                <a:cxn ang="0">
                  <a:pos x="T0" y="T1"/>
                </a:cxn>
                <a:cxn ang="0">
                  <a:pos x="T2" y="T3"/>
                </a:cxn>
                <a:cxn ang="0">
                  <a:pos x="T4" y="T5"/>
                </a:cxn>
                <a:cxn ang="0">
                  <a:pos x="T6" y="T7"/>
                </a:cxn>
              </a:cxnLst>
              <a:rect l="0" t="0" r="r" b="b"/>
              <a:pathLst>
                <a:path w="3" h="6">
                  <a:moveTo>
                    <a:pt x="0" y="0"/>
                  </a:moveTo>
                  <a:cubicBezTo>
                    <a:pt x="1" y="2"/>
                    <a:pt x="2" y="4"/>
                    <a:pt x="3" y="6"/>
                  </a:cubicBezTo>
                  <a:cubicBezTo>
                    <a:pt x="2" y="4"/>
                    <a:pt x="1" y="3"/>
                    <a:pt x="1" y="1"/>
                  </a:cubicBezTo>
                  <a:cubicBezTo>
                    <a:pt x="0" y="1"/>
                    <a:pt x="0" y="1"/>
                    <a:pt x="0" y="0"/>
                  </a:cubicBezTo>
                </a:path>
              </a:pathLst>
            </a:custGeom>
            <a:solidFill>
              <a:srgbClr val="AB806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286"/>
            <p:cNvSpPr/>
            <p:nvPr userDrawn="1"/>
          </p:nvSpPr>
          <p:spPr bwMode="auto">
            <a:xfrm>
              <a:off x="2817798" y="2689529"/>
              <a:ext cx="10472" cy="10472"/>
            </a:xfrm>
            <a:custGeom>
              <a:avLst/>
              <a:gdLst>
                <a:gd name="T0" fmla="*/ 3 w 3"/>
                <a:gd name="T1" fmla="*/ 6 h 6"/>
                <a:gd name="T2" fmla="*/ 0 w 3"/>
                <a:gd name="T3" fmla="*/ 0 h 6"/>
                <a:gd name="T4" fmla="*/ 3 w 3"/>
                <a:gd name="T5" fmla="*/ 6 h 6"/>
              </a:gdLst>
              <a:ahLst/>
              <a:cxnLst>
                <a:cxn ang="0">
                  <a:pos x="T0" y="T1"/>
                </a:cxn>
                <a:cxn ang="0">
                  <a:pos x="T2" y="T3"/>
                </a:cxn>
                <a:cxn ang="0">
                  <a:pos x="T4" y="T5"/>
                </a:cxn>
              </a:cxnLst>
              <a:rect l="0" t="0" r="r" b="b"/>
              <a:pathLst>
                <a:path w="3" h="6">
                  <a:moveTo>
                    <a:pt x="3" y="6"/>
                  </a:moveTo>
                  <a:cubicBezTo>
                    <a:pt x="2" y="4"/>
                    <a:pt x="1" y="2"/>
                    <a:pt x="0" y="0"/>
                  </a:cubicBezTo>
                  <a:cubicBezTo>
                    <a:pt x="1" y="2"/>
                    <a:pt x="2" y="4"/>
                    <a:pt x="3" y="6"/>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287"/>
            <p:cNvSpPr/>
            <p:nvPr userDrawn="1"/>
          </p:nvSpPr>
          <p:spPr bwMode="auto">
            <a:xfrm>
              <a:off x="2817798" y="2689529"/>
              <a:ext cx="10472" cy="10472"/>
            </a:xfrm>
            <a:custGeom>
              <a:avLst/>
              <a:gdLst>
                <a:gd name="T0" fmla="*/ 0 w 3"/>
                <a:gd name="T1" fmla="*/ 0 h 6"/>
                <a:gd name="T2" fmla="*/ 3 w 3"/>
                <a:gd name="T3" fmla="*/ 6 h 6"/>
                <a:gd name="T4" fmla="*/ 0 w 3"/>
                <a:gd name="T5" fmla="*/ 0 h 6"/>
              </a:gdLst>
              <a:ahLst/>
              <a:cxnLst>
                <a:cxn ang="0">
                  <a:pos x="T0" y="T1"/>
                </a:cxn>
                <a:cxn ang="0">
                  <a:pos x="T2" y="T3"/>
                </a:cxn>
                <a:cxn ang="0">
                  <a:pos x="T4" y="T5"/>
                </a:cxn>
              </a:cxnLst>
              <a:rect l="0" t="0" r="r" b="b"/>
              <a:pathLst>
                <a:path w="3" h="6">
                  <a:moveTo>
                    <a:pt x="0" y="0"/>
                  </a:moveTo>
                  <a:cubicBezTo>
                    <a:pt x="1" y="2"/>
                    <a:pt x="2" y="4"/>
                    <a:pt x="3" y="6"/>
                  </a:cubicBezTo>
                  <a:cubicBezTo>
                    <a:pt x="2" y="4"/>
                    <a:pt x="1" y="2"/>
                    <a:pt x="0" y="0"/>
                  </a:cubicBezTo>
                </a:path>
              </a:pathLst>
            </a:custGeom>
            <a:solidFill>
              <a:srgbClr val="45332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288"/>
            <p:cNvSpPr/>
            <p:nvPr userDrawn="1"/>
          </p:nvSpPr>
          <p:spPr bwMode="auto">
            <a:xfrm>
              <a:off x="3163365" y="2752360"/>
              <a:ext cx="0" cy="1047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0" y="1"/>
                    <a:pt x="0" y="0"/>
                    <a:pt x="1" y="0"/>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289"/>
            <p:cNvSpPr/>
            <p:nvPr userDrawn="1"/>
          </p:nvSpPr>
          <p:spPr bwMode="auto">
            <a:xfrm>
              <a:off x="3163365" y="2752360"/>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path>
              </a:pathLst>
            </a:custGeom>
            <a:solidFill>
              <a:srgbClr val="AB806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290"/>
            <p:cNvSpPr/>
            <p:nvPr userDrawn="1"/>
          </p:nvSpPr>
          <p:spPr bwMode="auto">
            <a:xfrm>
              <a:off x="3163365" y="2741888"/>
              <a:ext cx="10472" cy="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cubicBezTo>
                    <a:pt x="1" y="1"/>
                    <a:pt x="1" y="0"/>
                    <a:pt x="1" y="0"/>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291"/>
            <p:cNvSpPr/>
            <p:nvPr userDrawn="1"/>
          </p:nvSpPr>
          <p:spPr bwMode="auto">
            <a:xfrm>
              <a:off x="3163365" y="2741888"/>
              <a:ext cx="0" cy="1047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1"/>
                    <a:pt x="0" y="1"/>
                    <a:pt x="0" y="2"/>
                  </a:cubicBezTo>
                  <a:cubicBezTo>
                    <a:pt x="0" y="1"/>
                    <a:pt x="0" y="1"/>
                    <a:pt x="1" y="0"/>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292"/>
            <p:cNvSpPr>
              <a:spLocks noEditPoints="1"/>
            </p:cNvSpPr>
            <p:nvPr userDrawn="1"/>
          </p:nvSpPr>
          <p:spPr bwMode="auto">
            <a:xfrm>
              <a:off x="3163365" y="2741888"/>
              <a:ext cx="0" cy="10472"/>
            </a:xfrm>
            <a:custGeom>
              <a:avLst/>
              <a:gdLst>
                <a:gd name="T0" fmla="*/ 0 w 1"/>
                <a:gd name="T1" fmla="*/ 1 h 2"/>
                <a:gd name="T2" fmla="*/ 0 w 1"/>
                <a:gd name="T3" fmla="*/ 2 h 2"/>
                <a:gd name="T4" fmla="*/ 0 w 1"/>
                <a:gd name="T5" fmla="*/ 1 h 2"/>
                <a:gd name="T6" fmla="*/ 1 w 1"/>
                <a:gd name="T7" fmla="*/ 0 h 2"/>
                <a:gd name="T8" fmla="*/ 1 w 1"/>
                <a:gd name="T9" fmla="*/ 0 h 2"/>
                <a:gd name="T10" fmla="*/ 0 w 1"/>
                <a:gd name="T11" fmla="*/ 1 h 2"/>
                <a:gd name="T12" fmla="*/ 0 w 1"/>
                <a:gd name="T13" fmla="*/ 1 h 2"/>
                <a:gd name="T14" fmla="*/ 1 w 1"/>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1"/>
                  </a:moveTo>
                  <a:cubicBezTo>
                    <a:pt x="0" y="1"/>
                    <a:pt x="0" y="1"/>
                    <a:pt x="0" y="2"/>
                  </a:cubicBezTo>
                  <a:cubicBezTo>
                    <a:pt x="0" y="1"/>
                    <a:pt x="0" y="1"/>
                    <a:pt x="0" y="1"/>
                  </a:cubicBezTo>
                  <a:moveTo>
                    <a:pt x="1" y="0"/>
                  </a:moveTo>
                  <a:cubicBezTo>
                    <a:pt x="1" y="0"/>
                    <a:pt x="1" y="0"/>
                    <a:pt x="1" y="0"/>
                  </a:cubicBezTo>
                  <a:cubicBezTo>
                    <a:pt x="0" y="0"/>
                    <a:pt x="0" y="1"/>
                    <a:pt x="0" y="1"/>
                  </a:cubicBezTo>
                  <a:cubicBezTo>
                    <a:pt x="0" y="1"/>
                    <a:pt x="0" y="1"/>
                    <a:pt x="0" y="1"/>
                  </a:cubicBezTo>
                  <a:cubicBezTo>
                    <a:pt x="0" y="1"/>
                    <a:pt x="0" y="0"/>
                    <a:pt x="1" y="0"/>
                  </a:cubicBezTo>
                </a:path>
              </a:pathLst>
            </a:custGeom>
            <a:solidFill>
              <a:srgbClr val="AB806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293"/>
            <p:cNvSpPr/>
            <p:nvPr userDrawn="1"/>
          </p:nvSpPr>
          <p:spPr bwMode="auto">
            <a:xfrm>
              <a:off x="3173837" y="2731416"/>
              <a:ext cx="0" cy="0"/>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cubicBezTo>
                    <a:pt x="0" y="0"/>
                    <a:pt x="0" y="0"/>
                    <a:pt x="1" y="0"/>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294"/>
            <p:cNvSpPr>
              <a:spLocks noEditPoints="1"/>
            </p:cNvSpPr>
            <p:nvPr userDrawn="1"/>
          </p:nvSpPr>
          <p:spPr bwMode="auto">
            <a:xfrm>
              <a:off x="3173837" y="2731416"/>
              <a:ext cx="0" cy="0"/>
            </a:xfrm>
            <a:custGeom>
              <a:avLst/>
              <a:gdLst>
                <a:gd name="T0" fmla="*/ 0 w 1"/>
                <a:gd name="T1" fmla="*/ 0 h 1"/>
                <a:gd name="T2" fmla="*/ 0 w 1"/>
                <a:gd name="T3" fmla="*/ 1 h 1"/>
                <a:gd name="T4" fmla="*/ 0 w 1"/>
                <a:gd name="T5" fmla="*/ 0 h 1"/>
                <a:gd name="T6" fmla="*/ 1 w 1"/>
                <a:gd name="T7" fmla="*/ 0 h 1"/>
                <a:gd name="T8" fmla="*/ 1 w 1"/>
                <a:gd name="T9" fmla="*/ 0 h 1"/>
                <a:gd name="T10" fmla="*/ 0 w 1"/>
                <a:gd name="T11" fmla="*/ 0 h 1"/>
                <a:gd name="T12" fmla="*/ 0 w 1"/>
                <a:gd name="T13" fmla="*/ 0 h 1"/>
                <a:gd name="T14" fmla="*/ 1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cubicBezTo>
                    <a:pt x="0" y="0"/>
                    <a:pt x="0" y="1"/>
                    <a:pt x="0" y="1"/>
                  </a:cubicBezTo>
                  <a:cubicBezTo>
                    <a:pt x="0" y="1"/>
                    <a:pt x="0" y="0"/>
                    <a:pt x="0" y="0"/>
                  </a:cubicBezTo>
                  <a:moveTo>
                    <a:pt x="1" y="0"/>
                  </a:moveTo>
                  <a:cubicBezTo>
                    <a:pt x="1" y="0"/>
                    <a:pt x="1" y="0"/>
                    <a:pt x="1" y="0"/>
                  </a:cubicBezTo>
                  <a:cubicBezTo>
                    <a:pt x="1" y="0"/>
                    <a:pt x="0" y="0"/>
                    <a:pt x="0" y="0"/>
                  </a:cubicBezTo>
                  <a:cubicBezTo>
                    <a:pt x="0" y="0"/>
                    <a:pt x="0" y="0"/>
                    <a:pt x="0" y="0"/>
                  </a:cubicBezTo>
                  <a:cubicBezTo>
                    <a:pt x="0" y="0"/>
                    <a:pt x="1" y="0"/>
                    <a:pt x="1" y="0"/>
                  </a:cubicBezTo>
                </a:path>
              </a:pathLst>
            </a:custGeom>
            <a:solidFill>
              <a:srgbClr val="AB806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295"/>
            <p:cNvSpPr/>
            <p:nvPr userDrawn="1"/>
          </p:nvSpPr>
          <p:spPr bwMode="auto">
            <a:xfrm>
              <a:off x="3173837" y="272094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296"/>
            <p:cNvSpPr/>
            <p:nvPr userDrawn="1"/>
          </p:nvSpPr>
          <p:spPr bwMode="auto">
            <a:xfrm>
              <a:off x="3173837" y="2720944"/>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297"/>
            <p:cNvSpPr/>
            <p:nvPr userDrawn="1"/>
          </p:nvSpPr>
          <p:spPr bwMode="auto">
            <a:xfrm>
              <a:off x="3173837" y="272094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B988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298"/>
            <p:cNvSpPr/>
            <p:nvPr userDrawn="1"/>
          </p:nvSpPr>
          <p:spPr bwMode="auto">
            <a:xfrm>
              <a:off x="3173837" y="2720944"/>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299"/>
            <p:cNvSpPr/>
            <p:nvPr userDrawn="1"/>
          </p:nvSpPr>
          <p:spPr bwMode="auto">
            <a:xfrm>
              <a:off x="3163365" y="2752360"/>
              <a:ext cx="0" cy="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0" y="1"/>
                    <a:pt x="0" y="2"/>
                  </a:cubicBezTo>
                  <a:cubicBezTo>
                    <a:pt x="0" y="1"/>
                    <a:pt x="1" y="0"/>
                    <a:pt x="1" y="0"/>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300"/>
            <p:cNvSpPr/>
            <p:nvPr userDrawn="1"/>
          </p:nvSpPr>
          <p:spPr bwMode="auto">
            <a:xfrm>
              <a:off x="3163365" y="2752360"/>
              <a:ext cx="0" cy="0"/>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path>
              </a:pathLst>
            </a:custGeom>
            <a:solidFill>
              <a:srgbClr val="AB806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301"/>
            <p:cNvSpPr/>
            <p:nvPr userDrawn="1"/>
          </p:nvSpPr>
          <p:spPr bwMode="auto">
            <a:xfrm>
              <a:off x="2838742" y="2731416"/>
              <a:ext cx="20943" cy="31415"/>
            </a:xfrm>
            <a:custGeom>
              <a:avLst/>
              <a:gdLst>
                <a:gd name="T0" fmla="*/ 8 w 8"/>
                <a:gd name="T1" fmla="*/ 15 h 15"/>
                <a:gd name="T2" fmla="*/ 0 w 8"/>
                <a:gd name="T3" fmla="*/ 0 h 15"/>
                <a:gd name="T4" fmla="*/ 8 w 8"/>
                <a:gd name="T5" fmla="*/ 15 h 15"/>
              </a:gdLst>
              <a:ahLst/>
              <a:cxnLst>
                <a:cxn ang="0">
                  <a:pos x="T0" y="T1"/>
                </a:cxn>
                <a:cxn ang="0">
                  <a:pos x="T2" y="T3"/>
                </a:cxn>
                <a:cxn ang="0">
                  <a:pos x="T4" y="T5"/>
                </a:cxn>
              </a:cxnLst>
              <a:rect l="0" t="0" r="r" b="b"/>
              <a:pathLst>
                <a:path w="8" h="15">
                  <a:moveTo>
                    <a:pt x="8" y="15"/>
                  </a:moveTo>
                  <a:cubicBezTo>
                    <a:pt x="7" y="12"/>
                    <a:pt x="4" y="7"/>
                    <a:pt x="0" y="0"/>
                  </a:cubicBezTo>
                  <a:cubicBezTo>
                    <a:pt x="4" y="7"/>
                    <a:pt x="7" y="12"/>
                    <a:pt x="8" y="15"/>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302"/>
            <p:cNvSpPr/>
            <p:nvPr userDrawn="1"/>
          </p:nvSpPr>
          <p:spPr bwMode="auto">
            <a:xfrm>
              <a:off x="2838742" y="2731416"/>
              <a:ext cx="20943" cy="31415"/>
            </a:xfrm>
            <a:custGeom>
              <a:avLst/>
              <a:gdLst>
                <a:gd name="T0" fmla="*/ 0 w 8"/>
                <a:gd name="T1" fmla="*/ 0 h 15"/>
                <a:gd name="T2" fmla="*/ 8 w 8"/>
                <a:gd name="T3" fmla="*/ 15 h 15"/>
                <a:gd name="T4" fmla="*/ 0 w 8"/>
                <a:gd name="T5" fmla="*/ 0 h 15"/>
              </a:gdLst>
              <a:ahLst/>
              <a:cxnLst>
                <a:cxn ang="0">
                  <a:pos x="T0" y="T1"/>
                </a:cxn>
                <a:cxn ang="0">
                  <a:pos x="T2" y="T3"/>
                </a:cxn>
                <a:cxn ang="0">
                  <a:pos x="T4" y="T5"/>
                </a:cxn>
              </a:cxnLst>
              <a:rect l="0" t="0" r="r" b="b"/>
              <a:pathLst>
                <a:path w="8" h="15">
                  <a:moveTo>
                    <a:pt x="0" y="0"/>
                  </a:moveTo>
                  <a:cubicBezTo>
                    <a:pt x="4" y="7"/>
                    <a:pt x="7" y="12"/>
                    <a:pt x="8" y="15"/>
                  </a:cubicBezTo>
                  <a:cubicBezTo>
                    <a:pt x="7" y="12"/>
                    <a:pt x="4" y="7"/>
                    <a:pt x="0" y="0"/>
                  </a:cubicBezTo>
                </a:path>
              </a:pathLst>
            </a:custGeom>
            <a:solidFill>
              <a:srgbClr val="AB806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303"/>
            <p:cNvSpPr/>
            <p:nvPr userDrawn="1"/>
          </p:nvSpPr>
          <p:spPr bwMode="auto">
            <a:xfrm>
              <a:off x="2859685" y="276283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304"/>
            <p:cNvSpPr/>
            <p:nvPr userDrawn="1"/>
          </p:nvSpPr>
          <p:spPr bwMode="auto">
            <a:xfrm>
              <a:off x="2859685" y="276283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305"/>
            <p:cNvSpPr/>
            <p:nvPr userDrawn="1"/>
          </p:nvSpPr>
          <p:spPr bwMode="auto">
            <a:xfrm>
              <a:off x="2859685" y="276283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B988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306"/>
            <p:cNvSpPr/>
            <p:nvPr userDrawn="1"/>
          </p:nvSpPr>
          <p:spPr bwMode="auto">
            <a:xfrm>
              <a:off x="2859685" y="276283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307"/>
            <p:cNvSpPr/>
            <p:nvPr userDrawn="1"/>
          </p:nvSpPr>
          <p:spPr bwMode="auto">
            <a:xfrm>
              <a:off x="3163365" y="276283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308"/>
            <p:cNvSpPr/>
            <p:nvPr userDrawn="1"/>
          </p:nvSpPr>
          <p:spPr bwMode="auto">
            <a:xfrm>
              <a:off x="3163365" y="276283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309"/>
            <p:cNvSpPr/>
            <p:nvPr userDrawn="1"/>
          </p:nvSpPr>
          <p:spPr bwMode="auto">
            <a:xfrm>
              <a:off x="3163365" y="276283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B988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310"/>
            <p:cNvSpPr/>
            <p:nvPr userDrawn="1"/>
          </p:nvSpPr>
          <p:spPr bwMode="auto">
            <a:xfrm>
              <a:off x="3163365" y="276283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311"/>
            <p:cNvSpPr/>
            <p:nvPr userDrawn="1"/>
          </p:nvSpPr>
          <p:spPr bwMode="auto">
            <a:xfrm>
              <a:off x="3152893" y="2762831"/>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312"/>
            <p:cNvSpPr/>
            <p:nvPr userDrawn="1"/>
          </p:nvSpPr>
          <p:spPr bwMode="auto">
            <a:xfrm>
              <a:off x="3152893" y="2762831"/>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path>
              </a:pathLst>
            </a:custGeom>
            <a:solidFill>
              <a:srgbClr val="AB806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313"/>
            <p:cNvSpPr/>
            <p:nvPr userDrawn="1"/>
          </p:nvSpPr>
          <p:spPr bwMode="auto">
            <a:xfrm>
              <a:off x="2859685" y="2762831"/>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path>
              </a:pathLst>
            </a:custGeom>
            <a:solidFill>
              <a:srgbClr val="FFCFB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314"/>
            <p:cNvSpPr/>
            <p:nvPr userDrawn="1"/>
          </p:nvSpPr>
          <p:spPr bwMode="auto">
            <a:xfrm>
              <a:off x="2859685" y="2762831"/>
              <a:ext cx="0" cy="0"/>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path>
              </a:pathLst>
            </a:custGeom>
            <a:solidFill>
              <a:srgbClr val="AB806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315"/>
            <p:cNvSpPr/>
            <p:nvPr userDrawn="1"/>
          </p:nvSpPr>
          <p:spPr bwMode="auto">
            <a:xfrm>
              <a:off x="2786383" y="2637171"/>
              <a:ext cx="439812" cy="157076"/>
            </a:xfrm>
            <a:custGeom>
              <a:avLst/>
              <a:gdLst>
                <a:gd name="T0" fmla="*/ 140 w 238"/>
                <a:gd name="T1" fmla="*/ 11 h 85"/>
                <a:gd name="T2" fmla="*/ 0 w 238"/>
                <a:gd name="T3" fmla="*/ 2 h 85"/>
                <a:gd name="T4" fmla="*/ 0 w 238"/>
                <a:gd name="T5" fmla="*/ 3 h 85"/>
                <a:gd name="T6" fmla="*/ 3 w 238"/>
                <a:gd name="T7" fmla="*/ 8 h 85"/>
                <a:gd name="T8" fmla="*/ 4 w 238"/>
                <a:gd name="T9" fmla="*/ 10 h 85"/>
                <a:gd name="T10" fmla="*/ 7 w 238"/>
                <a:gd name="T11" fmla="*/ 15 h 85"/>
                <a:gd name="T12" fmla="*/ 8 w 238"/>
                <a:gd name="T13" fmla="*/ 16 h 85"/>
                <a:gd name="T14" fmla="*/ 11 w 238"/>
                <a:gd name="T15" fmla="*/ 22 h 85"/>
                <a:gd name="T16" fmla="*/ 12 w 238"/>
                <a:gd name="T17" fmla="*/ 23 h 85"/>
                <a:gd name="T18" fmla="*/ 15 w 238"/>
                <a:gd name="T19" fmla="*/ 28 h 85"/>
                <a:gd name="T20" fmla="*/ 15 w 238"/>
                <a:gd name="T21" fmla="*/ 28 h 85"/>
                <a:gd name="T22" fmla="*/ 18 w 238"/>
                <a:gd name="T23" fmla="*/ 34 h 85"/>
                <a:gd name="T24" fmla="*/ 18 w 238"/>
                <a:gd name="T25" fmla="*/ 34 h 85"/>
                <a:gd name="T26" fmla="*/ 21 w 238"/>
                <a:gd name="T27" fmla="*/ 40 h 85"/>
                <a:gd name="T28" fmla="*/ 21 w 238"/>
                <a:gd name="T29" fmla="*/ 40 h 85"/>
                <a:gd name="T30" fmla="*/ 24 w 238"/>
                <a:gd name="T31" fmla="*/ 44 h 85"/>
                <a:gd name="T32" fmla="*/ 24 w 238"/>
                <a:gd name="T33" fmla="*/ 45 h 85"/>
                <a:gd name="T34" fmla="*/ 27 w 238"/>
                <a:gd name="T35" fmla="*/ 49 h 85"/>
                <a:gd name="T36" fmla="*/ 27 w 238"/>
                <a:gd name="T37" fmla="*/ 50 h 85"/>
                <a:gd name="T38" fmla="*/ 35 w 238"/>
                <a:gd name="T39" fmla="*/ 65 h 85"/>
                <a:gd name="T40" fmla="*/ 36 w 238"/>
                <a:gd name="T41" fmla="*/ 66 h 85"/>
                <a:gd name="T42" fmla="*/ 36 w 238"/>
                <a:gd name="T43" fmla="*/ 67 h 85"/>
                <a:gd name="T44" fmla="*/ 37 w 238"/>
                <a:gd name="T45" fmla="*/ 67 h 85"/>
                <a:gd name="T46" fmla="*/ 37 w 238"/>
                <a:gd name="T47" fmla="*/ 69 h 85"/>
                <a:gd name="T48" fmla="*/ 118 w 238"/>
                <a:gd name="T49" fmla="*/ 85 h 85"/>
                <a:gd name="T50" fmla="*/ 199 w 238"/>
                <a:gd name="T51" fmla="*/ 69 h 85"/>
                <a:gd name="T52" fmla="*/ 199 w 238"/>
                <a:gd name="T53" fmla="*/ 68 h 85"/>
                <a:gd name="T54" fmla="*/ 200 w 238"/>
                <a:gd name="T55" fmla="*/ 67 h 85"/>
                <a:gd name="T56" fmla="*/ 200 w 238"/>
                <a:gd name="T57" fmla="*/ 66 h 85"/>
                <a:gd name="T58" fmla="*/ 201 w 238"/>
                <a:gd name="T59" fmla="*/ 65 h 85"/>
                <a:gd name="T60" fmla="*/ 202 w 238"/>
                <a:gd name="T61" fmla="*/ 64 h 85"/>
                <a:gd name="T62" fmla="*/ 202 w 238"/>
                <a:gd name="T63" fmla="*/ 63 h 85"/>
                <a:gd name="T64" fmla="*/ 203 w 238"/>
                <a:gd name="T65" fmla="*/ 61 h 85"/>
                <a:gd name="T66" fmla="*/ 204 w 238"/>
                <a:gd name="T67" fmla="*/ 60 h 85"/>
                <a:gd name="T68" fmla="*/ 205 w 238"/>
                <a:gd name="T69" fmla="*/ 58 h 85"/>
                <a:gd name="T70" fmla="*/ 205 w 238"/>
                <a:gd name="T71" fmla="*/ 57 h 85"/>
                <a:gd name="T72" fmla="*/ 206 w 238"/>
                <a:gd name="T73" fmla="*/ 55 h 85"/>
                <a:gd name="T74" fmla="*/ 208 w 238"/>
                <a:gd name="T75" fmla="*/ 52 h 85"/>
                <a:gd name="T76" fmla="*/ 209 w 238"/>
                <a:gd name="T77" fmla="*/ 51 h 85"/>
                <a:gd name="T78" fmla="*/ 211 w 238"/>
                <a:gd name="T79" fmla="*/ 46 h 85"/>
                <a:gd name="T80" fmla="*/ 211 w 238"/>
                <a:gd name="T81" fmla="*/ 46 h 85"/>
                <a:gd name="T82" fmla="*/ 217 w 238"/>
                <a:gd name="T83" fmla="*/ 36 h 85"/>
                <a:gd name="T84" fmla="*/ 217 w 238"/>
                <a:gd name="T85" fmla="*/ 36 h 85"/>
                <a:gd name="T86" fmla="*/ 238 w 238"/>
                <a:gd name="T87" fmla="*/ 0 h 85"/>
                <a:gd name="T88" fmla="*/ 140 w 238"/>
                <a:gd name="T89" fmla="*/ 1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8" h="85">
                  <a:moveTo>
                    <a:pt x="140" y="11"/>
                  </a:moveTo>
                  <a:cubicBezTo>
                    <a:pt x="93" y="12"/>
                    <a:pt x="46" y="10"/>
                    <a:pt x="0" y="2"/>
                  </a:cubicBezTo>
                  <a:cubicBezTo>
                    <a:pt x="0" y="2"/>
                    <a:pt x="0" y="2"/>
                    <a:pt x="0" y="3"/>
                  </a:cubicBezTo>
                  <a:cubicBezTo>
                    <a:pt x="1" y="5"/>
                    <a:pt x="2" y="7"/>
                    <a:pt x="3" y="8"/>
                  </a:cubicBezTo>
                  <a:cubicBezTo>
                    <a:pt x="4" y="9"/>
                    <a:pt x="4" y="9"/>
                    <a:pt x="4" y="10"/>
                  </a:cubicBezTo>
                  <a:cubicBezTo>
                    <a:pt x="5" y="11"/>
                    <a:pt x="6" y="13"/>
                    <a:pt x="7" y="15"/>
                  </a:cubicBezTo>
                  <a:cubicBezTo>
                    <a:pt x="7" y="15"/>
                    <a:pt x="8" y="16"/>
                    <a:pt x="8" y="16"/>
                  </a:cubicBezTo>
                  <a:cubicBezTo>
                    <a:pt x="9" y="18"/>
                    <a:pt x="10" y="20"/>
                    <a:pt x="11" y="22"/>
                  </a:cubicBezTo>
                  <a:cubicBezTo>
                    <a:pt x="11" y="22"/>
                    <a:pt x="11" y="22"/>
                    <a:pt x="12" y="23"/>
                  </a:cubicBezTo>
                  <a:cubicBezTo>
                    <a:pt x="13" y="25"/>
                    <a:pt x="14" y="26"/>
                    <a:pt x="15" y="28"/>
                  </a:cubicBezTo>
                  <a:cubicBezTo>
                    <a:pt x="15" y="28"/>
                    <a:pt x="15" y="28"/>
                    <a:pt x="15" y="28"/>
                  </a:cubicBezTo>
                  <a:cubicBezTo>
                    <a:pt x="16" y="30"/>
                    <a:pt x="17" y="32"/>
                    <a:pt x="18" y="34"/>
                  </a:cubicBezTo>
                  <a:cubicBezTo>
                    <a:pt x="18" y="34"/>
                    <a:pt x="18" y="34"/>
                    <a:pt x="18" y="34"/>
                  </a:cubicBezTo>
                  <a:cubicBezTo>
                    <a:pt x="19" y="36"/>
                    <a:pt x="20" y="38"/>
                    <a:pt x="21" y="40"/>
                  </a:cubicBezTo>
                  <a:cubicBezTo>
                    <a:pt x="21" y="40"/>
                    <a:pt x="21" y="40"/>
                    <a:pt x="21" y="40"/>
                  </a:cubicBezTo>
                  <a:cubicBezTo>
                    <a:pt x="22" y="41"/>
                    <a:pt x="23" y="43"/>
                    <a:pt x="24" y="44"/>
                  </a:cubicBezTo>
                  <a:cubicBezTo>
                    <a:pt x="24" y="45"/>
                    <a:pt x="24" y="45"/>
                    <a:pt x="24" y="45"/>
                  </a:cubicBezTo>
                  <a:cubicBezTo>
                    <a:pt x="25" y="47"/>
                    <a:pt x="26" y="48"/>
                    <a:pt x="27" y="49"/>
                  </a:cubicBezTo>
                  <a:cubicBezTo>
                    <a:pt x="27" y="50"/>
                    <a:pt x="27" y="50"/>
                    <a:pt x="27" y="50"/>
                  </a:cubicBezTo>
                  <a:cubicBezTo>
                    <a:pt x="31" y="57"/>
                    <a:pt x="34" y="62"/>
                    <a:pt x="35" y="65"/>
                  </a:cubicBezTo>
                  <a:cubicBezTo>
                    <a:pt x="36" y="66"/>
                    <a:pt x="36" y="66"/>
                    <a:pt x="36" y="66"/>
                  </a:cubicBezTo>
                  <a:cubicBezTo>
                    <a:pt x="36" y="67"/>
                    <a:pt x="36" y="67"/>
                    <a:pt x="36" y="67"/>
                  </a:cubicBezTo>
                  <a:cubicBezTo>
                    <a:pt x="37" y="67"/>
                    <a:pt x="37" y="67"/>
                    <a:pt x="37" y="67"/>
                  </a:cubicBezTo>
                  <a:cubicBezTo>
                    <a:pt x="37" y="68"/>
                    <a:pt x="37" y="69"/>
                    <a:pt x="37" y="69"/>
                  </a:cubicBezTo>
                  <a:cubicBezTo>
                    <a:pt x="37" y="69"/>
                    <a:pt x="64" y="85"/>
                    <a:pt x="118" y="85"/>
                  </a:cubicBezTo>
                  <a:cubicBezTo>
                    <a:pt x="172" y="85"/>
                    <a:pt x="199" y="69"/>
                    <a:pt x="199" y="69"/>
                  </a:cubicBezTo>
                  <a:cubicBezTo>
                    <a:pt x="199" y="69"/>
                    <a:pt x="199" y="68"/>
                    <a:pt x="199" y="68"/>
                  </a:cubicBezTo>
                  <a:cubicBezTo>
                    <a:pt x="200" y="67"/>
                    <a:pt x="200" y="67"/>
                    <a:pt x="200" y="67"/>
                  </a:cubicBezTo>
                  <a:cubicBezTo>
                    <a:pt x="200" y="66"/>
                    <a:pt x="200" y="66"/>
                    <a:pt x="200" y="66"/>
                  </a:cubicBezTo>
                  <a:cubicBezTo>
                    <a:pt x="201" y="65"/>
                    <a:pt x="201" y="65"/>
                    <a:pt x="201" y="65"/>
                  </a:cubicBezTo>
                  <a:cubicBezTo>
                    <a:pt x="201" y="65"/>
                    <a:pt x="201" y="64"/>
                    <a:pt x="202" y="64"/>
                  </a:cubicBezTo>
                  <a:cubicBezTo>
                    <a:pt x="202" y="63"/>
                    <a:pt x="202" y="63"/>
                    <a:pt x="202" y="63"/>
                  </a:cubicBezTo>
                  <a:cubicBezTo>
                    <a:pt x="202" y="62"/>
                    <a:pt x="203" y="61"/>
                    <a:pt x="203" y="61"/>
                  </a:cubicBezTo>
                  <a:cubicBezTo>
                    <a:pt x="204" y="60"/>
                    <a:pt x="204" y="60"/>
                    <a:pt x="204" y="60"/>
                  </a:cubicBezTo>
                  <a:cubicBezTo>
                    <a:pt x="204" y="59"/>
                    <a:pt x="204" y="59"/>
                    <a:pt x="205" y="58"/>
                  </a:cubicBezTo>
                  <a:cubicBezTo>
                    <a:pt x="205" y="57"/>
                    <a:pt x="205" y="57"/>
                    <a:pt x="205" y="57"/>
                  </a:cubicBezTo>
                  <a:cubicBezTo>
                    <a:pt x="206" y="56"/>
                    <a:pt x="206" y="55"/>
                    <a:pt x="206" y="55"/>
                  </a:cubicBezTo>
                  <a:cubicBezTo>
                    <a:pt x="207" y="54"/>
                    <a:pt x="207" y="53"/>
                    <a:pt x="208" y="52"/>
                  </a:cubicBezTo>
                  <a:cubicBezTo>
                    <a:pt x="208" y="51"/>
                    <a:pt x="208" y="51"/>
                    <a:pt x="209" y="51"/>
                  </a:cubicBezTo>
                  <a:cubicBezTo>
                    <a:pt x="209" y="49"/>
                    <a:pt x="210" y="48"/>
                    <a:pt x="211" y="46"/>
                  </a:cubicBezTo>
                  <a:cubicBezTo>
                    <a:pt x="211" y="46"/>
                    <a:pt x="211" y="46"/>
                    <a:pt x="211" y="46"/>
                  </a:cubicBezTo>
                  <a:cubicBezTo>
                    <a:pt x="213" y="43"/>
                    <a:pt x="215" y="39"/>
                    <a:pt x="217" y="36"/>
                  </a:cubicBezTo>
                  <a:cubicBezTo>
                    <a:pt x="217" y="36"/>
                    <a:pt x="217" y="36"/>
                    <a:pt x="217" y="36"/>
                  </a:cubicBezTo>
                  <a:cubicBezTo>
                    <a:pt x="223" y="25"/>
                    <a:pt x="230" y="13"/>
                    <a:pt x="238" y="0"/>
                  </a:cubicBezTo>
                  <a:cubicBezTo>
                    <a:pt x="205" y="6"/>
                    <a:pt x="173" y="11"/>
                    <a:pt x="140" y="11"/>
                  </a:cubicBezTo>
                </a:path>
              </a:pathLst>
            </a:custGeom>
            <a:solidFill>
              <a:srgbClr val="75412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316"/>
            <p:cNvSpPr/>
            <p:nvPr userDrawn="1"/>
          </p:nvSpPr>
          <p:spPr bwMode="auto">
            <a:xfrm>
              <a:off x="2786383" y="2637171"/>
              <a:ext cx="439812" cy="157076"/>
            </a:xfrm>
            <a:custGeom>
              <a:avLst/>
              <a:gdLst>
                <a:gd name="T0" fmla="*/ 238 w 238"/>
                <a:gd name="T1" fmla="*/ 0 h 85"/>
                <a:gd name="T2" fmla="*/ 140 w 238"/>
                <a:gd name="T3" fmla="*/ 11 h 85"/>
                <a:gd name="T4" fmla="*/ 135 w 238"/>
                <a:gd name="T5" fmla="*/ 11 h 85"/>
                <a:gd name="T6" fmla="*/ 118 w 238"/>
                <a:gd name="T7" fmla="*/ 12 h 85"/>
                <a:gd name="T8" fmla="*/ 118 w 238"/>
                <a:gd name="T9" fmla="*/ 12 h 85"/>
                <a:gd name="T10" fmla="*/ 118 w 238"/>
                <a:gd name="T11" fmla="*/ 12 h 85"/>
                <a:gd name="T12" fmla="*/ 117 w 238"/>
                <a:gd name="T13" fmla="*/ 12 h 85"/>
                <a:gd name="T14" fmla="*/ 0 w 238"/>
                <a:gd name="T15" fmla="*/ 2 h 85"/>
                <a:gd name="T16" fmla="*/ 0 w 238"/>
                <a:gd name="T17" fmla="*/ 3 h 85"/>
                <a:gd name="T18" fmla="*/ 3 w 238"/>
                <a:gd name="T19" fmla="*/ 8 h 85"/>
                <a:gd name="T20" fmla="*/ 4 w 238"/>
                <a:gd name="T21" fmla="*/ 10 h 85"/>
                <a:gd name="T22" fmla="*/ 7 w 238"/>
                <a:gd name="T23" fmla="*/ 15 h 85"/>
                <a:gd name="T24" fmla="*/ 8 w 238"/>
                <a:gd name="T25" fmla="*/ 16 h 85"/>
                <a:gd name="T26" fmla="*/ 11 w 238"/>
                <a:gd name="T27" fmla="*/ 22 h 85"/>
                <a:gd name="T28" fmla="*/ 12 w 238"/>
                <a:gd name="T29" fmla="*/ 23 h 85"/>
                <a:gd name="T30" fmla="*/ 15 w 238"/>
                <a:gd name="T31" fmla="*/ 28 h 85"/>
                <a:gd name="T32" fmla="*/ 15 w 238"/>
                <a:gd name="T33" fmla="*/ 28 h 85"/>
                <a:gd name="T34" fmla="*/ 18 w 238"/>
                <a:gd name="T35" fmla="*/ 34 h 85"/>
                <a:gd name="T36" fmla="*/ 18 w 238"/>
                <a:gd name="T37" fmla="*/ 34 h 85"/>
                <a:gd name="T38" fmla="*/ 21 w 238"/>
                <a:gd name="T39" fmla="*/ 40 h 85"/>
                <a:gd name="T40" fmla="*/ 21 w 238"/>
                <a:gd name="T41" fmla="*/ 40 h 85"/>
                <a:gd name="T42" fmla="*/ 24 w 238"/>
                <a:gd name="T43" fmla="*/ 44 h 85"/>
                <a:gd name="T44" fmla="*/ 24 w 238"/>
                <a:gd name="T45" fmla="*/ 45 h 85"/>
                <a:gd name="T46" fmla="*/ 27 w 238"/>
                <a:gd name="T47" fmla="*/ 49 h 85"/>
                <a:gd name="T48" fmla="*/ 27 w 238"/>
                <a:gd name="T49" fmla="*/ 50 h 85"/>
                <a:gd name="T50" fmla="*/ 35 w 238"/>
                <a:gd name="T51" fmla="*/ 65 h 85"/>
                <a:gd name="T52" fmla="*/ 36 w 238"/>
                <a:gd name="T53" fmla="*/ 66 h 85"/>
                <a:gd name="T54" fmla="*/ 36 w 238"/>
                <a:gd name="T55" fmla="*/ 67 h 85"/>
                <a:gd name="T56" fmla="*/ 37 w 238"/>
                <a:gd name="T57" fmla="*/ 67 h 85"/>
                <a:gd name="T58" fmla="*/ 37 w 238"/>
                <a:gd name="T59" fmla="*/ 69 h 85"/>
                <a:gd name="T60" fmla="*/ 118 w 238"/>
                <a:gd name="T61" fmla="*/ 85 h 85"/>
                <a:gd name="T62" fmla="*/ 199 w 238"/>
                <a:gd name="T63" fmla="*/ 69 h 85"/>
                <a:gd name="T64" fmla="*/ 199 w 238"/>
                <a:gd name="T65" fmla="*/ 68 h 85"/>
                <a:gd name="T66" fmla="*/ 200 w 238"/>
                <a:gd name="T67" fmla="*/ 67 h 85"/>
                <a:gd name="T68" fmla="*/ 200 w 238"/>
                <a:gd name="T69" fmla="*/ 66 h 85"/>
                <a:gd name="T70" fmla="*/ 201 w 238"/>
                <a:gd name="T71" fmla="*/ 65 h 85"/>
                <a:gd name="T72" fmla="*/ 202 w 238"/>
                <a:gd name="T73" fmla="*/ 64 h 85"/>
                <a:gd name="T74" fmla="*/ 202 w 238"/>
                <a:gd name="T75" fmla="*/ 63 h 85"/>
                <a:gd name="T76" fmla="*/ 203 w 238"/>
                <a:gd name="T77" fmla="*/ 61 h 85"/>
                <a:gd name="T78" fmla="*/ 204 w 238"/>
                <a:gd name="T79" fmla="*/ 60 h 85"/>
                <a:gd name="T80" fmla="*/ 205 w 238"/>
                <a:gd name="T81" fmla="*/ 58 h 85"/>
                <a:gd name="T82" fmla="*/ 205 w 238"/>
                <a:gd name="T83" fmla="*/ 57 h 85"/>
                <a:gd name="T84" fmla="*/ 206 w 238"/>
                <a:gd name="T85" fmla="*/ 55 h 85"/>
                <a:gd name="T86" fmla="*/ 208 w 238"/>
                <a:gd name="T87" fmla="*/ 52 h 85"/>
                <a:gd name="T88" fmla="*/ 209 w 238"/>
                <a:gd name="T89" fmla="*/ 51 h 85"/>
                <a:gd name="T90" fmla="*/ 211 w 238"/>
                <a:gd name="T91" fmla="*/ 46 h 85"/>
                <a:gd name="T92" fmla="*/ 211 w 238"/>
                <a:gd name="T93" fmla="*/ 46 h 85"/>
                <a:gd name="T94" fmla="*/ 217 w 238"/>
                <a:gd name="T95" fmla="*/ 36 h 85"/>
                <a:gd name="T96" fmla="*/ 217 w 238"/>
                <a:gd name="T97" fmla="*/ 36 h 85"/>
                <a:gd name="T98" fmla="*/ 238 w 238"/>
                <a:gd name="T9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8" h="85">
                  <a:moveTo>
                    <a:pt x="238" y="0"/>
                  </a:moveTo>
                  <a:cubicBezTo>
                    <a:pt x="205" y="6"/>
                    <a:pt x="173" y="11"/>
                    <a:pt x="140" y="11"/>
                  </a:cubicBezTo>
                  <a:cubicBezTo>
                    <a:pt x="139" y="11"/>
                    <a:pt x="137" y="11"/>
                    <a:pt x="135" y="11"/>
                  </a:cubicBezTo>
                  <a:cubicBezTo>
                    <a:pt x="129" y="12"/>
                    <a:pt x="124" y="12"/>
                    <a:pt x="118" y="12"/>
                  </a:cubicBezTo>
                  <a:cubicBezTo>
                    <a:pt x="118" y="12"/>
                    <a:pt x="118" y="12"/>
                    <a:pt x="118" y="12"/>
                  </a:cubicBezTo>
                  <a:cubicBezTo>
                    <a:pt x="118" y="12"/>
                    <a:pt x="118" y="12"/>
                    <a:pt x="118" y="12"/>
                  </a:cubicBezTo>
                  <a:cubicBezTo>
                    <a:pt x="117" y="12"/>
                    <a:pt x="117" y="12"/>
                    <a:pt x="117" y="12"/>
                  </a:cubicBezTo>
                  <a:cubicBezTo>
                    <a:pt x="78" y="12"/>
                    <a:pt x="39" y="9"/>
                    <a:pt x="0" y="2"/>
                  </a:cubicBezTo>
                  <a:cubicBezTo>
                    <a:pt x="0" y="2"/>
                    <a:pt x="0" y="2"/>
                    <a:pt x="0" y="3"/>
                  </a:cubicBezTo>
                  <a:cubicBezTo>
                    <a:pt x="1" y="5"/>
                    <a:pt x="2" y="7"/>
                    <a:pt x="3" y="8"/>
                  </a:cubicBezTo>
                  <a:cubicBezTo>
                    <a:pt x="4" y="9"/>
                    <a:pt x="4" y="9"/>
                    <a:pt x="4" y="10"/>
                  </a:cubicBezTo>
                  <a:cubicBezTo>
                    <a:pt x="5" y="11"/>
                    <a:pt x="6" y="13"/>
                    <a:pt x="7" y="15"/>
                  </a:cubicBezTo>
                  <a:cubicBezTo>
                    <a:pt x="7" y="15"/>
                    <a:pt x="8" y="16"/>
                    <a:pt x="8" y="16"/>
                  </a:cubicBezTo>
                  <a:cubicBezTo>
                    <a:pt x="9" y="18"/>
                    <a:pt x="10" y="20"/>
                    <a:pt x="11" y="22"/>
                  </a:cubicBezTo>
                  <a:cubicBezTo>
                    <a:pt x="11" y="22"/>
                    <a:pt x="11" y="22"/>
                    <a:pt x="12" y="23"/>
                  </a:cubicBezTo>
                  <a:cubicBezTo>
                    <a:pt x="13" y="25"/>
                    <a:pt x="14" y="26"/>
                    <a:pt x="15" y="28"/>
                  </a:cubicBezTo>
                  <a:cubicBezTo>
                    <a:pt x="15" y="28"/>
                    <a:pt x="15" y="28"/>
                    <a:pt x="15" y="28"/>
                  </a:cubicBezTo>
                  <a:cubicBezTo>
                    <a:pt x="16" y="30"/>
                    <a:pt x="17" y="32"/>
                    <a:pt x="18" y="34"/>
                  </a:cubicBezTo>
                  <a:cubicBezTo>
                    <a:pt x="18" y="34"/>
                    <a:pt x="18" y="34"/>
                    <a:pt x="18" y="34"/>
                  </a:cubicBezTo>
                  <a:cubicBezTo>
                    <a:pt x="19" y="36"/>
                    <a:pt x="20" y="38"/>
                    <a:pt x="21" y="40"/>
                  </a:cubicBezTo>
                  <a:cubicBezTo>
                    <a:pt x="21" y="40"/>
                    <a:pt x="21" y="40"/>
                    <a:pt x="21" y="40"/>
                  </a:cubicBezTo>
                  <a:cubicBezTo>
                    <a:pt x="22" y="41"/>
                    <a:pt x="23" y="43"/>
                    <a:pt x="24" y="44"/>
                  </a:cubicBezTo>
                  <a:cubicBezTo>
                    <a:pt x="24" y="45"/>
                    <a:pt x="24" y="45"/>
                    <a:pt x="24" y="45"/>
                  </a:cubicBezTo>
                  <a:cubicBezTo>
                    <a:pt x="25" y="47"/>
                    <a:pt x="26" y="48"/>
                    <a:pt x="27" y="49"/>
                  </a:cubicBezTo>
                  <a:cubicBezTo>
                    <a:pt x="27" y="50"/>
                    <a:pt x="27" y="50"/>
                    <a:pt x="27" y="50"/>
                  </a:cubicBezTo>
                  <a:cubicBezTo>
                    <a:pt x="31" y="57"/>
                    <a:pt x="34" y="62"/>
                    <a:pt x="35" y="65"/>
                  </a:cubicBezTo>
                  <a:cubicBezTo>
                    <a:pt x="36" y="66"/>
                    <a:pt x="36" y="66"/>
                    <a:pt x="36" y="66"/>
                  </a:cubicBezTo>
                  <a:cubicBezTo>
                    <a:pt x="36" y="67"/>
                    <a:pt x="36" y="67"/>
                    <a:pt x="36" y="67"/>
                  </a:cubicBezTo>
                  <a:cubicBezTo>
                    <a:pt x="37" y="67"/>
                    <a:pt x="37" y="67"/>
                    <a:pt x="37" y="67"/>
                  </a:cubicBezTo>
                  <a:cubicBezTo>
                    <a:pt x="37" y="68"/>
                    <a:pt x="37" y="69"/>
                    <a:pt x="37" y="69"/>
                  </a:cubicBezTo>
                  <a:cubicBezTo>
                    <a:pt x="37" y="69"/>
                    <a:pt x="64" y="85"/>
                    <a:pt x="118" y="85"/>
                  </a:cubicBezTo>
                  <a:cubicBezTo>
                    <a:pt x="172" y="85"/>
                    <a:pt x="199" y="69"/>
                    <a:pt x="199" y="69"/>
                  </a:cubicBezTo>
                  <a:cubicBezTo>
                    <a:pt x="199" y="69"/>
                    <a:pt x="199" y="68"/>
                    <a:pt x="199" y="68"/>
                  </a:cubicBezTo>
                  <a:cubicBezTo>
                    <a:pt x="200" y="67"/>
                    <a:pt x="200" y="67"/>
                    <a:pt x="200" y="67"/>
                  </a:cubicBezTo>
                  <a:cubicBezTo>
                    <a:pt x="200" y="66"/>
                    <a:pt x="200" y="66"/>
                    <a:pt x="200" y="66"/>
                  </a:cubicBezTo>
                  <a:cubicBezTo>
                    <a:pt x="201" y="65"/>
                    <a:pt x="201" y="65"/>
                    <a:pt x="201" y="65"/>
                  </a:cubicBezTo>
                  <a:cubicBezTo>
                    <a:pt x="201" y="65"/>
                    <a:pt x="201" y="64"/>
                    <a:pt x="202" y="64"/>
                  </a:cubicBezTo>
                  <a:cubicBezTo>
                    <a:pt x="202" y="63"/>
                    <a:pt x="202" y="63"/>
                    <a:pt x="202" y="63"/>
                  </a:cubicBezTo>
                  <a:cubicBezTo>
                    <a:pt x="202" y="62"/>
                    <a:pt x="203" y="61"/>
                    <a:pt x="203" y="61"/>
                  </a:cubicBezTo>
                  <a:cubicBezTo>
                    <a:pt x="204" y="60"/>
                    <a:pt x="204" y="60"/>
                    <a:pt x="204" y="60"/>
                  </a:cubicBezTo>
                  <a:cubicBezTo>
                    <a:pt x="204" y="59"/>
                    <a:pt x="204" y="59"/>
                    <a:pt x="205" y="58"/>
                  </a:cubicBezTo>
                  <a:cubicBezTo>
                    <a:pt x="205" y="57"/>
                    <a:pt x="205" y="57"/>
                    <a:pt x="205" y="57"/>
                  </a:cubicBezTo>
                  <a:cubicBezTo>
                    <a:pt x="206" y="56"/>
                    <a:pt x="206" y="55"/>
                    <a:pt x="206" y="55"/>
                  </a:cubicBezTo>
                  <a:cubicBezTo>
                    <a:pt x="207" y="54"/>
                    <a:pt x="207" y="53"/>
                    <a:pt x="208" y="52"/>
                  </a:cubicBezTo>
                  <a:cubicBezTo>
                    <a:pt x="208" y="51"/>
                    <a:pt x="208" y="51"/>
                    <a:pt x="209" y="51"/>
                  </a:cubicBezTo>
                  <a:cubicBezTo>
                    <a:pt x="209" y="49"/>
                    <a:pt x="210" y="48"/>
                    <a:pt x="211" y="46"/>
                  </a:cubicBezTo>
                  <a:cubicBezTo>
                    <a:pt x="211" y="46"/>
                    <a:pt x="211" y="46"/>
                    <a:pt x="211" y="46"/>
                  </a:cubicBezTo>
                  <a:cubicBezTo>
                    <a:pt x="213" y="43"/>
                    <a:pt x="215" y="39"/>
                    <a:pt x="217" y="36"/>
                  </a:cubicBezTo>
                  <a:cubicBezTo>
                    <a:pt x="217" y="36"/>
                    <a:pt x="217" y="36"/>
                    <a:pt x="217" y="36"/>
                  </a:cubicBezTo>
                  <a:cubicBezTo>
                    <a:pt x="223" y="25"/>
                    <a:pt x="230" y="13"/>
                    <a:pt x="238" y="0"/>
                  </a:cubicBezTo>
                </a:path>
              </a:pathLst>
            </a:custGeom>
            <a:solidFill>
              <a:schemeClr val="tx1">
                <a:lumMod val="50000"/>
              </a:schemeClr>
            </a:solidFill>
            <a:ln>
              <a:noFill/>
            </a:ln>
          </p:spPr>
          <p:txBody>
            <a:bodyPr vert="horz" wrap="square" lIns="91440" tIns="45720" rIns="91440" bIns="45720" numCol="1" anchor="t" anchorCtr="0" compatLnSpc="1"/>
            <a:lstStyle/>
            <a:p>
              <a:endParaRPr lang="zh-CN" altLang="en-US"/>
            </a:p>
          </p:txBody>
        </p:sp>
        <p:sp>
          <p:nvSpPr>
            <p:cNvPr id="302" name="Freeform 317"/>
            <p:cNvSpPr/>
            <p:nvPr userDrawn="1"/>
          </p:nvSpPr>
          <p:spPr bwMode="auto">
            <a:xfrm>
              <a:off x="2545534" y="4909530"/>
              <a:ext cx="911039" cy="942453"/>
            </a:xfrm>
            <a:custGeom>
              <a:avLst/>
              <a:gdLst>
                <a:gd name="T0" fmla="*/ 211 w 495"/>
                <a:gd name="T1" fmla="*/ 0 h 511"/>
                <a:gd name="T2" fmla="*/ 209 w 495"/>
                <a:gd name="T3" fmla="*/ 436 h 511"/>
                <a:gd name="T4" fmla="*/ 0 w 495"/>
                <a:gd name="T5" fmla="*/ 511 h 511"/>
                <a:gd name="T6" fmla="*/ 495 w 495"/>
                <a:gd name="T7" fmla="*/ 511 h 511"/>
                <a:gd name="T8" fmla="*/ 275 w 495"/>
                <a:gd name="T9" fmla="*/ 435 h 511"/>
                <a:gd name="T10" fmla="*/ 275 w 495"/>
                <a:gd name="T11" fmla="*/ 427 h 511"/>
                <a:gd name="T12" fmla="*/ 209 w 495"/>
                <a:gd name="T13" fmla="*/ 427 h 511"/>
                <a:gd name="T14" fmla="*/ 211 w 495"/>
                <a:gd name="T15" fmla="*/ 0 h 5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511">
                  <a:moveTo>
                    <a:pt x="211" y="0"/>
                  </a:moveTo>
                  <a:cubicBezTo>
                    <a:pt x="209" y="436"/>
                    <a:pt x="209" y="436"/>
                    <a:pt x="209" y="436"/>
                  </a:cubicBezTo>
                  <a:cubicBezTo>
                    <a:pt x="92" y="441"/>
                    <a:pt x="3" y="471"/>
                    <a:pt x="0" y="511"/>
                  </a:cubicBezTo>
                  <a:cubicBezTo>
                    <a:pt x="495" y="511"/>
                    <a:pt x="495" y="511"/>
                    <a:pt x="495" y="511"/>
                  </a:cubicBezTo>
                  <a:cubicBezTo>
                    <a:pt x="492" y="471"/>
                    <a:pt x="397" y="439"/>
                    <a:pt x="275" y="435"/>
                  </a:cubicBezTo>
                  <a:cubicBezTo>
                    <a:pt x="275" y="427"/>
                    <a:pt x="275" y="427"/>
                    <a:pt x="275" y="427"/>
                  </a:cubicBezTo>
                  <a:cubicBezTo>
                    <a:pt x="209" y="427"/>
                    <a:pt x="209" y="427"/>
                    <a:pt x="209" y="427"/>
                  </a:cubicBezTo>
                  <a:cubicBezTo>
                    <a:pt x="211" y="0"/>
                    <a:pt x="211" y="0"/>
                    <a:pt x="211" y="0"/>
                  </a:cubicBezTo>
                </a:path>
              </a:pathLst>
            </a:custGeom>
            <a:solidFill>
              <a:schemeClr val="tx1">
                <a:lumMod val="50000"/>
              </a:schemeClr>
            </a:solidFill>
            <a:ln>
              <a:noFill/>
            </a:ln>
          </p:spPr>
          <p:txBody>
            <a:bodyPr vert="horz" wrap="square" lIns="91440" tIns="45720" rIns="91440" bIns="45720" numCol="1" anchor="t" anchorCtr="0" compatLnSpc="1"/>
            <a:lstStyle/>
            <a:p>
              <a:endParaRPr lang="zh-CN" altLang="en-US"/>
            </a:p>
          </p:txBody>
        </p:sp>
        <p:sp>
          <p:nvSpPr>
            <p:cNvPr id="303" name="Freeform 318"/>
            <p:cNvSpPr/>
            <p:nvPr userDrawn="1"/>
          </p:nvSpPr>
          <p:spPr bwMode="auto">
            <a:xfrm>
              <a:off x="2922515" y="4909530"/>
              <a:ext cx="125661" cy="785378"/>
            </a:xfrm>
            <a:custGeom>
              <a:avLst/>
              <a:gdLst>
                <a:gd name="T0" fmla="*/ 1 w 12"/>
                <a:gd name="T1" fmla="*/ 0 h 75"/>
                <a:gd name="T2" fmla="*/ 0 w 12"/>
                <a:gd name="T3" fmla="*/ 75 h 75"/>
                <a:gd name="T4" fmla="*/ 12 w 12"/>
                <a:gd name="T5" fmla="*/ 75 h 75"/>
                <a:gd name="T6" fmla="*/ 12 w 12"/>
                <a:gd name="T7" fmla="*/ 75 h 75"/>
                <a:gd name="T8" fmla="*/ 12 w 12"/>
                <a:gd name="T9" fmla="*/ 1 h 75"/>
                <a:gd name="T10" fmla="*/ 1 w 12"/>
                <a:gd name="T11" fmla="*/ 0 h 75"/>
              </a:gdLst>
              <a:ahLst/>
              <a:cxnLst>
                <a:cxn ang="0">
                  <a:pos x="T0" y="T1"/>
                </a:cxn>
                <a:cxn ang="0">
                  <a:pos x="T2" y="T3"/>
                </a:cxn>
                <a:cxn ang="0">
                  <a:pos x="T4" y="T5"/>
                </a:cxn>
                <a:cxn ang="0">
                  <a:pos x="T6" y="T7"/>
                </a:cxn>
                <a:cxn ang="0">
                  <a:pos x="T8" y="T9"/>
                </a:cxn>
                <a:cxn ang="0">
                  <a:pos x="T10" y="T11"/>
                </a:cxn>
              </a:cxnLst>
              <a:rect l="0" t="0" r="r" b="b"/>
              <a:pathLst>
                <a:path w="12" h="75">
                  <a:moveTo>
                    <a:pt x="1" y="0"/>
                  </a:moveTo>
                  <a:lnTo>
                    <a:pt x="0" y="75"/>
                  </a:lnTo>
                  <a:lnTo>
                    <a:pt x="12" y="75"/>
                  </a:lnTo>
                  <a:lnTo>
                    <a:pt x="12" y="75"/>
                  </a:lnTo>
                  <a:lnTo>
                    <a:pt x="12" y="1"/>
                  </a:lnTo>
                  <a:lnTo>
                    <a:pt x="1" y="0"/>
                  </a:lnTo>
                  <a:close/>
                </a:path>
              </a:pathLst>
            </a:custGeom>
            <a:solidFill>
              <a:schemeClr val="tx1">
                <a:lumMod val="50000"/>
              </a:schemeClr>
            </a:solidFill>
            <a:ln>
              <a:noFill/>
            </a:ln>
          </p:spPr>
          <p:txBody>
            <a:bodyPr vert="horz" wrap="square" lIns="91440" tIns="45720" rIns="91440" bIns="45720" numCol="1" anchor="t" anchorCtr="0" compatLnSpc="1"/>
            <a:lstStyle/>
            <a:p>
              <a:endParaRPr lang="zh-CN" altLang="en-US"/>
            </a:p>
          </p:txBody>
        </p:sp>
        <p:sp>
          <p:nvSpPr>
            <p:cNvPr id="304" name="Freeform 319"/>
            <p:cNvSpPr/>
            <p:nvPr userDrawn="1"/>
          </p:nvSpPr>
          <p:spPr bwMode="auto">
            <a:xfrm>
              <a:off x="2922515" y="4909530"/>
              <a:ext cx="125661" cy="785378"/>
            </a:xfrm>
            <a:custGeom>
              <a:avLst/>
              <a:gdLst>
                <a:gd name="T0" fmla="*/ 1 w 12"/>
                <a:gd name="T1" fmla="*/ 0 h 75"/>
                <a:gd name="T2" fmla="*/ 0 w 12"/>
                <a:gd name="T3" fmla="*/ 75 h 75"/>
                <a:gd name="T4" fmla="*/ 12 w 12"/>
                <a:gd name="T5" fmla="*/ 75 h 75"/>
                <a:gd name="T6" fmla="*/ 12 w 12"/>
                <a:gd name="T7" fmla="*/ 75 h 75"/>
                <a:gd name="T8" fmla="*/ 12 w 12"/>
                <a:gd name="T9" fmla="*/ 1 h 75"/>
                <a:gd name="T10" fmla="*/ 1 w 12"/>
                <a:gd name="T11" fmla="*/ 0 h 75"/>
              </a:gdLst>
              <a:ahLst/>
              <a:cxnLst>
                <a:cxn ang="0">
                  <a:pos x="T0" y="T1"/>
                </a:cxn>
                <a:cxn ang="0">
                  <a:pos x="T2" y="T3"/>
                </a:cxn>
                <a:cxn ang="0">
                  <a:pos x="T4" y="T5"/>
                </a:cxn>
                <a:cxn ang="0">
                  <a:pos x="T6" y="T7"/>
                </a:cxn>
                <a:cxn ang="0">
                  <a:pos x="T8" y="T9"/>
                </a:cxn>
                <a:cxn ang="0">
                  <a:pos x="T10" y="T11"/>
                </a:cxn>
              </a:cxnLst>
              <a:rect l="0" t="0" r="r" b="b"/>
              <a:pathLst>
                <a:path w="12" h="75">
                  <a:moveTo>
                    <a:pt x="1" y="0"/>
                  </a:moveTo>
                  <a:lnTo>
                    <a:pt x="0" y="75"/>
                  </a:lnTo>
                  <a:lnTo>
                    <a:pt x="12" y="75"/>
                  </a:lnTo>
                  <a:lnTo>
                    <a:pt x="12" y="75"/>
                  </a:lnTo>
                  <a:lnTo>
                    <a:pt x="12" y="1"/>
                  </a:lnTo>
                  <a:lnTo>
                    <a:pt x="1"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320"/>
            <p:cNvSpPr/>
            <p:nvPr userDrawn="1"/>
          </p:nvSpPr>
          <p:spPr bwMode="auto">
            <a:xfrm>
              <a:off x="3749781" y="3946134"/>
              <a:ext cx="0" cy="31415"/>
            </a:xfrm>
            <a:custGeom>
              <a:avLst/>
              <a:gdLst>
                <a:gd name="T0" fmla="*/ 0 h 13"/>
                <a:gd name="T1" fmla="*/ 13 h 13"/>
                <a:gd name="T2" fmla="*/ 0 h 13"/>
              </a:gdLst>
              <a:ahLst/>
              <a:cxnLst>
                <a:cxn ang="0">
                  <a:pos x="0" y="T0"/>
                </a:cxn>
                <a:cxn ang="0">
                  <a:pos x="0" y="T1"/>
                </a:cxn>
                <a:cxn ang="0">
                  <a:pos x="0" y="T2"/>
                </a:cxn>
              </a:cxnLst>
              <a:rect l="0" t="0" r="r" b="b"/>
              <a:pathLst>
                <a:path h="13">
                  <a:moveTo>
                    <a:pt x="0" y="0"/>
                  </a:moveTo>
                  <a:cubicBezTo>
                    <a:pt x="0" y="4"/>
                    <a:pt x="0" y="9"/>
                    <a:pt x="0" y="13"/>
                  </a:cubicBezTo>
                  <a:cubicBezTo>
                    <a:pt x="0" y="9"/>
                    <a:pt x="0" y="4"/>
                    <a:pt x="0" y="0"/>
                  </a:cubicBezTo>
                </a:path>
              </a:pathLst>
            </a:custGeom>
            <a:solidFill>
              <a:srgbClr val="4A4E4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321"/>
            <p:cNvSpPr/>
            <p:nvPr userDrawn="1"/>
          </p:nvSpPr>
          <p:spPr bwMode="auto">
            <a:xfrm>
              <a:off x="2262798" y="3317832"/>
              <a:ext cx="1486983" cy="1413680"/>
            </a:xfrm>
            <a:custGeom>
              <a:avLst/>
              <a:gdLst>
                <a:gd name="T0" fmla="*/ 343 w 806"/>
                <a:gd name="T1" fmla="*/ 764 h 767"/>
                <a:gd name="T2" fmla="*/ 453 w 806"/>
                <a:gd name="T3" fmla="*/ 765 h 767"/>
                <a:gd name="T4" fmla="*/ 804 w 806"/>
                <a:gd name="T5" fmla="*/ 422 h 767"/>
                <a:gd name="T6" fmla="*/ 805 w 806"/>
                <a:gd name="T7" fmla="*/ 327 h 767"/>
                <a:gd name="T8" fmla="*/ 806 w 806"/>
                <a:gd name="T9" fmla="*/ 340 h 767"/>
                <a:gd name="T10" fmla="*/ 463 w 806"/>
                <a:gd name="T11" fmla="*/ 3 h 767"/>
                <a:gd name="T12" fmla="*/ 353 w 806"/>
                <a:gd name="T13" fmla="*/ 2 h 767"/>
                <a:gd name="T14" fmla="*/ 2 w 806"/>
                <a:gd name="T15" fmla="*/ 345 h 767"/>
                <a:gd name="T16" fmla="*/ 0 w 806"/>
                <a:gd name="T17" fmla="*/ 513 h 767"/>
                <a:gd name="T18" fmla="*/ 1 w 806"/>
                <a:gd name="T19" fmla="*/ 440 h 767"/>
                <a:gd name="T20" fmla="*/ 343 w 806"/>
                <a:gd name="T21" fmla="*/ 764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6" h="767">
                  <a:moveTo>
                    <a:pt x="343" y="764"/>
                  </a:moveTo>
                  <a:cubicBezTo>
                    <a:pt x="453" y="765"/>
                    <a:pt x="453" y="765"/>
                    <a:pt x="453" y="765"/>
                  </a:cubicBezTo>
                  <a:cubicBezTo>
                    <a:pt x="645" y="767"/>
                    <a:pt x="802" y="613"/>
                    <a:pt x="804" y="422"/>
                  </a:cubicBezTo>
                  <a:cubicBezTo>
                    <a:pt x="805" y="327"/>
                    <a:pt x="805" y="327"/>
                    <a:pt x="805" y="327"/>
                  </a:cubicBezTo>
                  <a:cubicBezTo>
                    <a:pt x="806" y="331"/>
                    <a:pt x="806" y="335"/>
                    <a:pt x="806" y="340"/>
                  </a:cubicBezTo>
                  <a:cubicBezTo>
                    <a:pt x="800" y="154"/>
                    <a:pt x="650" y="5"/>
                    <a:pt x="463" y="3"/>
                  </a:cubicBezTo>
                  <a:cubicBezTo>
                    <a:pt x="353" y="2"/>
                    <a:pt x="353" y="2"/>
                    <a:pt x="353" y="2"/>
                  </a:cubicBezTo>
                  <a:cubicBezTo>
                    <a:pt x="161" y="0"/>
                    <a:pt x="4" y="153"/>
                    <a:pt x="2" y="345"/>
                  </a:cubicBezTo>
                  <a:cubicBezTo>
                    <a:pt x="0" y="513"/>
                    <a:pt x="0" y="513"/>
                    <a:pt x="0" y="513"/>
                  </a:cubicBezTo>
                  <a:cubicBezTo>
                    <a:pt x="1" y="440"/>
                    <a:pt x="1" y="440"/>
                    <a:pt x="1" y="440"/>
                  </a:cubicBezTo>
                  <a:cubicBezTo>
                    <a:pt x="13" y="620"/>
                    <a:pt x="161" y="762"/>
                    <a:pt x="343" y="764"/>
                  </a:cubicBezTo>
                </a:path>
              </a:pathLst>
            </a:custGeom>
            <a:solidFill>
              <a:schemeClr val="tx1">
                <a:lumMod val="60000"/>
                <a:lumOff val="40000"/>
              </a:schemeClr>
            </a:solidFill>
            <a:ln>
              <a:noFill/>
            </a:ln>
          </p:spPr>
          <p:txBody>
            <a:bodyPr vert="horz" wrap="square" lIns="91440" tIns="45720" rIns="91440" bIns="45720" numCol="1" anchor="t" anchorCtr="0" compatLnSpc="1"/>
            <a:lstStyle/>
            <a:p>
              <a:endParaRPr lang="zh-CN" altLang="en-US"/>
            </a:p>
          </p:txBody>
        </p:sp>
        <p:sp>
          <p:nvSpPr>
            <p:cNvPr id="307" name="Freeform 322"/>
            <p:cNvSpPr/>
            <p:nvPr userDrawn="1"/>
          </p:nvSpPr>
          <p:spPr bwMode="auto">
            <a:xfrm>
              <a:off x="2262798" y="3925190"/>
              <a:ext cx="1486983" cy="994812"/>
            </a:xfrm>
            <a:custGeom>
              <a:avLst/>
              <a:gdLst>
                <a:gd name="T0" fmla="*/ 808 w 808"/>
                <a:gd name="T1" fmla="*/ 14 h 540"/>
                <a:gd name="T2" fmla="*/ 808 w 808"/>
                <a:gd name="T3" fmla="*/ 13 h 540"/>
                <a:gd name="T4" fmla="*/ 807 w 808"/>
                <a:gd name="T5" fmla="*/ 0 h 540"/>
                <a:gd name="T6" fmla="*/ 806 w 808"/>
                <a:gd name="T7" fmla="*/ 95 h 540"/>
                <a:gd name="T8" fmla="*/ 455 w 808"/>
                <a:gd name="T9" fmla="*/ 438 h 540"/>
                <a:gd name="T10" fmla="*/ 345 w 808"/>
                <a:gd name="T11" fmla="*/ 437 h 540"/>
                <a:gd name="T12" fmla="*/ 3 w 808"/>
                <a:gd name="T13" fmla="*/ 113 h 540"/>
                <a:gd name="T14" fmla="*/ 2 w 808"/>
                <a:gd name="T15" fmla="*/ 186 h 540"/>
                <a:gd name="T16" fmla="*/ 345 w 808"/>
                <a:gd name="T17" fmla="*/ 537 h 540"/>
                <a:gd name="T18" fmla="*/ 363 w 808"/>
                <a:gd name="T19" fmla="*/ 537 h 540"/>
                <a:gd name="T20" fmla="*/ 430 w 808"/>
                <a:gd name="T21" fmla="*/ 538 h 540"/>
                <a:gd name="T22" fmla="*/ 455 w 808"/>
                <a:gd name="T23" fmla="*/ 538 h 540"/>
                <a:gd name="T24" fmla="*/ 806 w 808"/>
                <a:gd name="T25" fmla="*/ 195 h 540"/>
                <a:gd name="T26" fmla="*/ 808 w 808"/>
                <a:gd name="T27" fmla="*/ 27 h 540"/>
                <a:gd name="T28" fmla="*/ 808 w 808"/>
                <a:gd name="T29" fmla="*/ 1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8" h="540">
                  <a:moveTo>
                    <a:pt x="808" y="14"/>
                  </a:moveTo>
                  <a:cubicBezTo>
                    <a:pt x="808" y="14"/>
                    <a:pt x="808" y="13"/>
                    <a:pt x="808" y="13"/>
                  </a:cubicBezTo>
                  <a:cubicBezTo>
                    <a:pt x="808" y="8"/>
                    <a:pt x="808" y="4"/>
                    <a:pt x="807" y="0"/>
                  </a:cubicBezTo>
                  <a:cubicBezTo>
                    <a:pt x="806" y="95"/>
                    <a:pt x="806" y="95"/>
                    <a:pt x="806" y="95"/>
                  </a:cubicBezTo>
                  <a:cubicBezTo>
                    <a:pt x="804" y="286"/>
                    <a:pt x="647" y="440"/>
                    <a:pt x="455" y="438"/>
                  </a:cubicBezTo>
                  <a:cubicBezTo>
                    <a:pt x="345" y="437"/>
                    <a:pt x="345" y="437"/>
                    <a:pt x="345" y="437"/>
                  </a:cubicBezTo>
                  <a:cubicBezTo>
                    <a:pt x="163" y="435"/>
                    <a:pt x="15" y="293"/>
                    <a:pt x="3" y="113"/>
                  </a:cubicBezTo>
                  <a:cubicBezTo>
                    <a:pt x="2" y="186"/>
                    <a:pt x="2" y="186"/>
                    <a:pt x="2" y="186"/>
                  </a:cubicBezTo>
                  <a:cubicBezTo>
                    <a:pt x="0" y="378"/>
                    <a:pt x="154" y="535"/>
                    <a:pt x="345" y="537"/>
                  </a:cubicBezTo>
                  <a:cubicBezTo>
                    <a:pt x="363" y="537"/>
                    <a:pt x="363" y="537"/>
                    <a:pt x="363" y="537"/>
                  </a:cubicBezTo>
                  <a:cubicBezTo>
                    <a:pt x="430" y="538"/>
                    <a:pt x="430" y="538"/>
                    <a:pt x="430" y="538"/>
                  </a:cubicBezTo>
                  <a:cubicBezTo>
                    <a:pt x="455" y="538"/>
                    <a:pt x="455" y="538"/>
                    <a:pt x="455" y="538"/>
                  </a:cubicBezTo>
                  <a:cubicBezTo>
                    <a:pt x="647" y="540"/>
                    <a:pt x="804" y="386"/>
                    <a:pt x="806" y="195"/>
                  </a:cubicBezTo>
                  <a:cubicBezTo>
                    <a:pt x="808" y="27"/>
                    <a:pt x="808" y="27"/>
                    <a:pt x="808" y="27"/>
                  </a:cubicBezTo>
                  <a:cubicBezTo>
                    <a:pt x="808" y="23"/>
                    <a:pt x="808" y="18"/>
                    <a:pt x="808" y="14"/>
                  </a:cubicBezTo>
                </a:path>
              </a:pathLst>
            </a:custGeom>
            <a:solidFill>
              <a:srgbClr val="4A4E4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323"/>
            <p:cNvSpPr/>
            <p:nvPr userDrawn="1"/>
          </p:nvSpPr>
          <p:spPr bwMode="auto">
            <a:xfrm>
              <a:off x="2262798" y="3925190"/>
              <a:ext cx="1486983" cy="994812"/>
            </a:xfrm>
            <a:custGeom>
              <a:avLst/>
              <a:gdLst>
                <a:gd name="T0" fmla="*/ 805 w 806"/>
                <a:gd name="T1" fmla="*/ 0 h 538"/>
                <a:gd name="T2" fmla="*/ 804 w 806"/>
                <a:gd name="T3" fmla="*/ 95 h 538"/>
                <a:gd name="T4" fmla="*/ 457 w 806"/>
                <a:gd name="T5" fmla="*/ 438 h 538"/>
                <a:gd name="T6" fmla="*/ 457 w 806"/>
                <a:gd name="T7" fmla="*/ 438 h 538"/>
                <a:gd name="T8" fmla="*/ 456 w 806"/>
                <a:gd name="T9" fmla="*/ 438 h 538"/>
                <a:gd name="T10" fmla="*/ 456 w 806"/>
                <a:gd name="T11" fmla="*/ 438 h 538"/>
                <a:gd name="T12" fmla="*/ 455 w 806"/>
                <a:gd name="T13" fmla="*/ 438 h 538"/>
                <a:gd name="T14" fmla="*/ 455 w 806"/>
                <a:gd name="T15" fmla="*/ 438 h 538"/>
                <a:gd name="T16" fmla="*/ 454 w 806"/>
                <a:gd name="T17" fmla="*/ 438 h 538"/>
                <a:gd name="T18" fmla="*/ 453 w 806"/>
                <a:gd name="T19" fmla="*/ 438 h 538"/>
                <a:gd name="T20" fmla="*/ 343 w 806"/>
                <a:gd name="T21" fmla="*/ 437 h 538"/>
                <a:gd name="T22" fmla="*/ 1 w 806"/>
                <a:gd name="T23" fmla="*/ 113 h 538"/>
                <a:gd name="T24" fmla="*/ 0 w 806"/>
                <a:gd name="T25" fmla="*/ 186 h 538"/>
                <a:gd name="T26" fmla="*/ 0 w 806"/>
                <a:gd name="T27" fmla="*/ 189 h 538"/>
                <a:gd name="T28" fmla="*/ 343 w 806"/>
                <a:gd name="T29" fmla="*/ 537 h 538"/>
                <a:gd name="T30" fmla="*/ 361 w 806"/>
                <a:gd name="T31" fmla="*/ 537 h 538"/>
                <a:gd name="T32" fmla="*/ 428 w 806"/>
                <a:gd name="T33" fmla="*/ 538 h 538"/>
                <a:gd name="T34" fmla="*/ 453 w 806"/>
                <a:gd name="T35" fmla="*/ 538 h 538"/>
                <a:gd name="T36" fmla="*/ 457 w 806"/>
                <a:gd name="T37" fmla="*/ 538 h 538"/>
                <a:gd name="T38" fmla="*/ 804 w 806"/>
                <a:gd name="T39" fmla="*/ 195 h 538"/>
                <a:gd name="T40" fmla="*/ 806 w 806"/>
                <a:gd name="T41" fmla="*/ 27 h 538"/>
                <a:gd name="T42" fmla="*/ 806 w 806"/>
                <a:gd name="T43" fmla="*/ 24 h 538"/>
                <a:gd name="T44" fmla="*/ 806 w 806"/>
                <a:gd name="T45" fmla="*/ 14 h 538"/>
                <a:gd name="T46" fmla="*/ 806 w 806"/>
                <a:gd name="T47" fmla="*/ 13 h 538"/>
                <a:gd name="T48" fmla="*/ 805 w 806"/>
                <a:gd name="T4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6" h="538">
                  <a:moveTo>
                    <a:pt x="805" y="0"/>
                  </a:moveTo>
                  <a:cubicBezTo>
                    <a:pt x="804" y="95"/>
                    <a:pt x="804" y="95"/>
                    <a:pt x="804" y="95"/>
                  </a:cubicBezTo>
                  <a:cubicBezTo>
                    <a:pt x="802" y="285"/>
                    <a:pt x="647" y="438"/>
                    <a:pt x="457" y="438"/>
                  </a:cubicBezTo>
                  <a:cubicBezTo>
                    <a:pt x="457" y="438"/>
                    <a:pt x="457" y="438"/>
                    <a:pt x="457" y="438"/>
                  </a:cubicBezTo>
                  <a:cubicBezTo>
                    <a:pt x="457" y="438"/>
                    <a:pt x="456" y="438"/>
                    <a:pt x="456" y="438"/>
                  </a:cubicBezTo>
                  <a:cubicBezTo>
                    <a:pt x="456" y="438"/>
                    <a:pt x="456" y="438"/>
                    <a:pt x="456" y="438"/>
                  </a:cubicBezTo>
                  <a:cubicBezTo>
                    <a:pt x="456" y="438"/>
                    <a:pt x="456" y="438"/>
                    <a:pt x="455" y="438"/>
                  </a:cubicBezTo>
                  <a:cubicBezTo>
                    <a:pt x="455" y="438"/>
                    <a:pt x="455" y="438"/>
                    <a:pt x="455" y="438"/>
                  </a:cubicBezTo>
                  <a:cubicBezTo>
                    <a:pt x="455" y="438"/>
                    <a:pt x="455" y="438"/>
                    <a:pt x="454" y="438"/>
                  </a:cubicBezTo>
                  <a:cubicBezTo>
                    <a:pt x="454" y="438"/>
                    <a:pt x="454" y="438"/>
                    <a:pt x="453" y="438"/>
                  </a:cubicBezTo>
                  <a:cubicBezTo>
                    <a:pt x="343" y="437"/>
                    <a:pt x="343" y="437"/>
                    <a:pt x="343" y="437"/>
                  </a:cubicBezTo>
                  <a:cubicBezTo>
                    <a:pt x="161" y="435"/>
                    <a:pt x="13" y="293"/>
                    <a:pt x="1" y="113"/>
                  </a:cubicBezTo>
                  <a:cubicBezTo>
                    <a:pt x="0" y="186"/>
                    <a:pt x="0" y="186"/>
                    <a:pt x="0" y="186"/>
                  </a:cubicBezTo>
                  <a:cubicBezTo>
                    <a:pt x="0" y="187"/>
                    <a:pt x="0" y="188"/>
                    <a:pt x="0" y="189"/>
                  </a:cubicBezTo>
                  <a:cubicBezTo>
                    <a:pt x="0" y="380"/>
                    <a:pt x="153" y="535"/>
                    <a:pt x="343" y="537"/>
                  </a:cubicBezTo>
                  <a:cubicBezTo>
                    <a:pt x="361" y="537"/>
                    <a:pt x="361" y="537"/>
                    <a:pt x="361" y="537"/>
                  </a:cubicBezTo>
                  <a:cubicBezTo>
                    <a:pt x="428" y="538"/>
                    <a:pt x="428" y="538"/>
                    <a:pt x="428" y="538"/>
                  </a:cubicBezTo>
                  <a:cubicBezTo>
                    <a:pt x="453" y="538"/>
                    <a:pt x="453" y="538"/>
                    <a:pt x="453" y="538"/>
                  </a:cubicBezTo>
                  <a:cubicBezTo>
                    <a:pt x="455" y="538"/>
                    <a:pt x="456" y="538"/>
                    <a:pt x="457" y="538"/>
                  </a:cubicBezTo>
                  <a:cubicBezTo>
                    <a:pt x="647" y="538"/>
                    <a:pt x="802" y="385"/>
                    <a:pt x="804" y="195"/>
                  </a:cubicBezTo>
                  <a:cubicBezTo>
                    <a:pt x="806" y="27"/>
                    <a:pt x="806" y="27"/>
                    <a:pt x="806" y="27"/>
                  </a:cubicBezTo>
                  <a:cubicBezTo>
                    <a:pt x="806" y="26"/>
                    <a:pt x="806" y="25"/>
                    <a:pt x="806" y="24"/>
                  </a:cubicBezTo>
                  <a:cubicBezTo>
                    <a:pt x="806" y="20"/>
                    <a:pt x="806" y="17"/>
                    <a:pt x="806" y="14"/>
                  </a:cubicBezTo>
                  <a:cubicBezTo>
                    <a:pt x="806" y="14"/>
                    <a:pt x="806" y="13"/>
                    <a:pt x="806" y="13"/>
                  </a:cubicBezTo>
                  <a:cubicBezTo>
                    <a:pt x="806" y="8"/>
                    <a:pt x="806" y="4"/>
                    <a:pt x="805" y="0"/>
                  </a:cubicBezTo>
                </a:path>
              </a:pathLst>
            </a:custGeom>
            <a:solidFill>
              <a:schemeClr val="tx1">
                <a:lumMod val="50000"/>
              </a:schemeClr>
            </a:solidFill>
            <a:ln>
              <a:noFill/>
            </a:ln>
          </p:spPr>
          <p:txBody>
            <a:bodyPr vert="horz" wrap="square" lIns="91440" tIns="45720" rIns="91440" bIns="45720" numCol="1" anchor="t" anchorCtr="0" compatLnSpc="1"/>
            <a:lstStyle/>
            <a:p>
              <a:endParaRPr lang="zh-CN" altLang="en-US"/>
            </a:p>
          </p:txBody>
        </p:sp>
        <p:sp>
          <p:nvSpPr>
            <p:cNvPr id="309" name="Freeform 324"/>
            <p:cNvSpPr>
              <a:spLocks noEditPoints="1"/>
            </p:cNvSpPr>
            <p:nvPr userDrawn="1"/>
          </p:nvSpPr>
          <p:spPr bwMode="auto">
            <a:xfrm>
              <a:off x="901475" y="1349151"/>
              <a:ext cx="900567" cy="869151"/>
            </a:xfrm>
            <a:custGeom>
              <a:avLst/>
              <a:gdLst>
                <a:gd name="T0" fmla="*/ 116 w 488"/>
                <a:gd name="T1" fmla="*/ 420 h 472"/>
                <a:gd name="T2" fmla="*/ 164 w 488"/>
                <a:gd name="T3" fmla="*/ 376 h 472"/>
                <a:gd name="T4" fmla="*/ 176 w 488"/>
                <a:gd name="T5" fmla="*/ 376 h 472"/>
                <a:gd name="T6" fmla="*/ 224 w 488"/>
                <a:gd name="T7" fmla="*/ 420 h 472"/>
                <a:gd name="T8" fmla="*/ 224 w 488"/>
                <a:gd name="T9" fmla="*/ 420 h 472"/>
                <a:gd name="T10" fmla="*/ 312 w 488"/>
                <a:gd name="T11" fmla="*/ 420 h 472"/>
                <a:gd name="T12" fmla="*/ 116 w 488"/>
                <a:gd name="T13" fmla="*/ 320 h 472"/>
                <a:gd name="T14" fmla="*/ 128 w 488"/>
                <a:gd name="T15" fmla="*/ 320 h 472"/>
                <a:gd name="T16" fmla="*/ 176 w 488"/>
                <a:gd name="T17" fmla="*/ 360 h 472"/>
                <a:gd name="T18" fmla="*/ 176 w 488"/>
                <a:gd name="T19" fmla="*/ 360 h 472"/>
                <a:gd name="T20" fmla="*/ 264 w 488"/>
                <a:gd name="T21" fmla="*/ 360 h 472"/>
                <a:gd name="T22" fmla="*/ 312 w 488"/>
                <a:gd name="T23" fmla="*/ 320 h 472"/>
                <a:gd name="T24" fmla="*/ 324 w 488"/>
                <a:gd name="T25" fmla="*/ 320 h 472"/>
                <a:gd name="T26" fmla="*/ 372 w 488"/>
                <a:gd name="T27" fmla="*/ 360 h 472"/>
                <a:gd name="T28" fmla="*/ 372 w 488"/>
                <a:gd name="T29" fmla="*/ 360 h 472"/>
                <a:gd name="T30" fmla="*/ 116 w 488"/>
                <a:gd name="T31" fmla="*/ 304 h 472"/>
                <a:gd name="T32" fmla="*/ 164 w 488"/>
                <a:gd name="T33" fmla="*/ 260 h 472"/>
                <a:gd name="T34" fmla="*/ 176 w 488"/>
                <a:gd name="T35" fmla="*/ 260 h 472"/>
                <a:gd name="T36" fmla="*/ 224 w 488"/>
                <a:gd name="T37" fmla="*/ 304 h 472"/>
                <a:gd name="T38" fmla="*/ 224 w 488"/>
                <a:gd name="T39" fmla="*/ 304 h 472"/>
                <a:gd name="T40" fmla="*/ 312 w 488"/>
                <a:gd name="T41" fmla="*/ 304 h 472"/>
                <a:gd name="T42" fmla="*/ 364 w 488"/>
                <a:gd name="T43" fmla="*/ 260 h 472"/>
                <a:gd name="T44" fmla="*/ 372 w 488"/>
                <a:gd name="T45" fmla="*/ 260 h 472"/>
                <a:gd name="T46" fmla="*/ 80 w 488"/>
                <a:gd name="T47" fmla="*/ 244 h 472"/>
                <a:gd name="T48" fmla="*/ 80 w 488"/>
                <a:gd name="T49" fmla="*/ 244 h 472"/>
                <a:gd name="T50" fmla="*/ 164 w 488"/>
                <a:gd name="T51" fmla="*/ 244 h 472"/>
                <a:gd name="T52" fmla="*/ 212 w 488"/>
                <a:gd name="T53" fmla="*/ 204 h 472"/>
                <a:gd name="T54" fmla="*/ 224 w 488"/>
                <a:gd name="T55" fmla="*/ 204 h 472"/>
                <a:gd name="T56" fmla="*/ 276 w 488"/>
                <a:gd name="T57" fmla="*/ 244 h 472"/>
                <a:gd name="T58" fmla="*/ 276 w 488"/>
                <a:gd name="T59" fmla="*/ 244 h 472"/>
                <a:gd name="T60" fmla="*/ 364 w 488"/>
                <a:gd name="T61" fmla="*/ 244 h 472"/>
                <a:gd name="T62" fmla="*/ 412 w 488"/>
                <a:gd name="T63" fmla="*/ 204 h 472"/>
                <a:gd name="T64" fmla="*/ 276 w 488"/>
                <a:gd name="T65" fmla="*/ 144 h 472"/>
                <a:gd name="T66" fmla="*/ 324 w 488"/>
                <a:gd name="T67" fmla="*/ 188 h 472"/>
                <a:gd name="T68" fmla="*/ 324 w 488"/>
                <a:gd name="T69" fmla="*/ 188 h 472"/>
                <a:gd name="T70" fmla="*/ 412 w 488"/>
                <a:gd name="T71" fmla="*/ 188 h 472"/>
                <a:gd name="T72" fmla="*/ 412 w 488"/>
                <a:gd name="T73" fmla="*/ 68 h 472"/>
                <a:gd name="T74" fmla="*/ 448 w 488"/>
                <a:gd name="T75" fmla="*/ 0 h 472"/>
                <a:gd name="T76" fmla="*/ 432 w 488"/>
                <a:gd name="T77" fmla="*/ 0 h 472"/>
                <a:gd name="T78" fmla="*/ 404 w 488"/>
                <a:gd name="T79" fmla="*/ 12 h 472"/>
                <a:gd name="T80" fmla="*/ 384 w 488"/>
                <a:gd name="T81" fmla="*/ 20 h 472"/>
                <a:gd name="T82" fmla="*/ 364 w 488"/>
                <a:gd name="T83" fmla="*/ 12 h 472"/>
                <a:gd name="T84" fmla="*/ 336 w 488"/>
                <a:gd name="T85" fmla="*/ 0 h 472"/>
                <a:gd name="T86" fmla="*/ 320 w 488"/>
                <a:gd name="T87" fmla="*/ 0 h 472"/>
                <a:gd name="T88" fmla="*/ 292 w 488"/>
                <a:gd name="T89" fmla="*/ 12 h 472"/>
                <a:gd name="T90" fmla="*/ 272 w 488"/>
                <a:gd name="T91" fmla="*/ 20 h 472"/>
                <a:gd name="T92" fmla="*/ 252 w 488"/>
                <a:gd name="T93" fmla="*/ 12 h 472"/>
                <a:gd name="T94" fmla="*/ 224 w 488"/>
                <a:gd name="T95" fmla="*/ 0 h 472"/>
                <a:gd name="T96" fmla="*/ 208 w 488"/>
                <a:gd name="T97" fmla="*/ 0 h 472"/>
                <a:gd name="T98" fmla="*/ 180 w 488"/>
                <a:gd name="T99" fmla="*/ 12 h 472"/>
                <a:gd name="T100" fmla="*/ 160 w 488"/>
                <a:gd name="T101" fmla="*/ 20 h 472"/>
                <a:gd name="T102" fmla="*/ 140 w 488"/>
                <a:gd name="T103" fmla="*/ 12 h 472"/>
                <a:gd name="T104" fmla="*/ 112 w 488"/>
                <a:gd name="T105" fmla="*/ 0 h 472"/>
                <a:gd name="T106" fmla="*/ 96 w 488"/>
                <a:gd name="T107" fmla="*/ 0 h 472"/>
                <a:gd name="T108" fmla="*/ 68 w 488"/>
                <a:gd name="T109" fmla="*/ 12 h 472"/>
                <a:gd name="T110" fmla="*/ 48 w 488"/>
                <a:gd name="T111" fmla="*/ 20 h 472"/>
                <a:gd name="T112" fmla="*/ 0 w 488"/>
                <a:gd name="T113" fmla="*/ 11 h 472"/>
                <a:gd name="T114" fmla="*/ 488 w 488"/>
                <a:gd name="T115" fmla="*/ 463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8" h="472">
                  <a:moveTo>
                    <a:pt x="80" y="420"/>
                  </a:moveTo>
                  <a:cubicBezTo>
                    <a:pt x="80" y="376"/>
                    <a:pt x="80" y="376"/>
                    <a:pt x="80" y="376"/>
                  </a:cubicBezTo>
                  <a:cubicBezTo>
                    <a:pt x="116" y="376"/>
                    <a:pt x="116" y="376"/>
                    <a:pt x="116" y="376"/>
                  </a:cubicBezTo>
                  <a:cubicBezTo>
                    <a:pt x="116" y="420"/>
                    <a:pt x="116" y="420"/>
                    <a:pt x="116" y="420"/>
                  </a:cubicBezTo>
                  <a:cubicBezTo>
                    <a:pt x="80" y="420"/>
                    <a:pt x="80" y="420"/>
                    <a:pt x="80" y="420"/>
                  </a:cubicBezTo>
                  <a:moveTo>
                    <a:pt x="128" y="420"/>
                  </a:moveTo>
                  <a:cubicBezTo>
                    <a:pt x="128" y="376"/>
                    <a:pt x="128" y="376"/>
                    <a:pt x="128" y="376"/>
                  </a:cubicBezTo>
                  <a:cubicBezTo>
                    <a:pt x="164" y="376"/>
                    <a:pt x="164" y="376"/>
                    <a:pt x="164" y="376"/>
                  </a:cubicBezTo>
                  <a:cubicBezTo>
                    <a:pt x="164" y="420"/>
                    <a:pt x="164" y="420"/>
                    <a:pt x="164" y="420"/>
                  </a:cubicBezTo>
                  <a:cubicBezTo>
                    <a:pt x="128" y="420"/>
                    <a:pt x="128" y="420"/>
                    <a:pt x="128" y="420"/>
                  </a:cubicBezTo>
                  <a:moveTo>
                    <a:pt x="176" y="420"/>
                  </a:moveTo>
                  <a:cubicBezTo>
                    <a:pt x="176" y="376"/>
                    <a:pt x="176" y="376"/>
                    <a:pt x="176" y="376"/>
                  </a:cubicBezTo>
                  <a:cubicBezTo>
                    <a:pt x="212" y="376"/>
                    <a:pt x="212" y="376"/>
                    <a:pt x="212" y="376"/>
                  </a:cubicBezTo>
                  <a:cubicBezTo>
                    <a:pt x="212" y="420"/>
                    <a:pt x="212" y="420"/>
                    <a:pt x="212" y="420"/>
                  </a:cubicBezTo>
                  <a:cubicBezTo>
                    <a:pt x="176" y="420"/>
                    <a:pt x="176" y="420"/>
                    <a:pt x="176" y="420"/>
                  </a:cubicBezTo>
                  <a:moveTo>
                    <a:pt x="224" y="420"/>
                  </a:moveTo>
                  <a:cubicBezTo>
                    <a:pt x="224" y="376"/>
                    <a:pt x="224" y="376"/>
                    <a:pt x="224" y="376"/>
                  </a:cubicBezTo>
                  <a:cubicBezTo>
                    <a:pt x="264" y="376"/>
                    <a:pt x="264" y="376"/>
                    <a:pt x="264" y="376"/>
                  </a:cubicBezTo>
                  <a:cubicBezTo>
                    <a:pt x="264" y="420"/>
                    <a:pt x="264" y="420"/>
                    <a:pt x="264" y="420"/>
                  </a:cubicBezTo>
                  <a:cubicBezTo>
                    <a:pt x="224" y="420"/>
                    <a:pt x="224" y="420"/>
                    <a:pt x="224" y="420"/>
                  </a:cubicBezTo>
                  <a:moveTo>
                    <a:pt x="276" y="420"/>
                  </a:moveTo>
                  <a:cubicBezTo>
                    <a:pt x="276" y="376"/>
                    <a:pt x="276" y="376"/>
                    <a:pt x="276" y="376"/>
                  </a:cubicBezTo>
                  <a:cubicBezTo>
                    <a:pt x="312" y="376"/>
                    <a:pt x="312" y="376"/>
                    <a:pt x="312" y="376"/>
                  </a:cubicBezTo>
                  <a:cubicBezTo>
                    <a:pt x="312" y="420"/>
                    <a:pt x="312" y="420"/>
                    <a:pt x="312" y="420"/>
                  </a:cubicBezTo>
                  <a:cubicBezTo>
                    <a:pt x="276" y="420"/>
                    <a:pt x="276" y="420"/>
                    <a:pt x="276" y="420"/>
                  </a:cubicBezTo>
                  <a:moveTo>
                    <a:pt x="80" y="360"/>
                  </a:moveTo>
                  <a:cubicBezTo>
                    <a:pt x="80" y="320"/>
                    <a:pt x="80" y="320"/>
                    <a:pt x="80" y="320"/>
                  </a:cubicBezTo>
                  <a:cubicBezTo>
                    <a:pt x="116" y="320"/>
                    <a:pt x="116" y="320"/>
                    <a:pt x="116" y="320"/>
                  </a:cubicBezTo>
                  <a:cubicBezTo>
                    <a:pt x="116" y="360"/>
                    <a:pt x="116" y="360"/>
                    <a:pt x="116" y="360"/>
                  </a:cubicBezTo>
                  <a:cubicBezTo>
                    <a:pt x="80" y="360"/>
                    <a:pt x="80" y="360"/>
                    <a:pt x="80" y="360"/>
                  </a:cubicBezTo>
                  <a:moveTo>
                    <a:pt x="128" y="360"/>
                  </a:moveTo>
                  <a:cubicBezTo>
                    <a:pt x="128" y="320"/>
                    <a:pt x="128" y="320"/>
                    <a:pt x="128" y="320"/>
                  </a:cubicBezTo>
                  <a:cubicBezTo>
                    <a:pt x="164" y="320"/>
                    <a:pt x="164" y="320"/>
                    <a:pt x="164" y="320"/>
                  </a:cubicBezTo>
                  <a:cubicBezTo>
                    <a:pt x="164" y="360"/>
                    <a:pt x="164" y="360"/>
                    <a:pt x="164" y="360"/>
                  </a:cubicBezTo>
                  <a:cubicBezTo>
                    <a:pt x="128" y="360"/>
                    <a:pt x="128" y="360"/>
                    <a:pt x="128" y="360"/>
                  </a:cubicBezTo>
                  <a:moveTo>
                    <a:pt x="176" y="360"/>
                  </a:moveTo>
                  <a:cubicBezTo>
                    <a:pt x="176" y="320"/>
                    <a:pt x="176" y="320"/>
                    <a:pt x="176" y="320"/>
                  </a:cubicBezTo>
                  <a:cubicBezTo>
                    <a:pt x="212" y="320"/>
                    <a:pt x="212" y="320"/>
                    <a:pt x="212" y="320"/>
                  </a:cubicBezTo>
                  <a:cubicBezTo>
                    <a:pt x="212" y="360"/>
                    <a:pt x="212" y="360"/>
                    <a:pt x="212" y="360"/>
                  </a:cubicBezTo>
                  <a:cubicBezTo>
                    <a:pt x="176" y="360"/>
                    <a:pt x="176" y="360"/>
                    <a:pt x="176" y="360"/>
                  </a:cubicBezTo>
                  <a:moveTo>
                    <a:pt x="224" y="360"/>
                  </a:moveTo>
                  <a:cubicBezTo>
                    <a:pt x="224" y="320"/>
                    <a:pt x="224" y="320"/>
                    <a:pt x="224" y="320"/>
                  </a:cubicBezTo>
                  <a:cubicBezTo>
                    <a:pt x="264" y="320"/>
                    <a:pt x="264" y="320"/>
                    <a:pt x="264" y="320"/>
                  </a:cubicBezTo>
                  <a:cubicBezTo>
                    <a:pt x="264" y="360"/>
                    <a:pt x="264" y="360"/>
                    <a:pt x="264" y="360"/>
                  </a:cubicBezTo>
                  <a:cubicBezTo>
                    <a:pt x="224" y="360"/>
                    <a:pt x="224" y="360"/>
                    <a:pt x="224" y="360"/>
                  </a:cubicBezTo>
                  <a:moveTo>
                    <a:pt x="276" y="360"/>
                  </a:moveTo>
                  <a:cubicBezTo>
                    <a:pt x="276" y="320"/>
                    <a:pt x="276" y="320"/>
                    <a:pt x="276" y="320"/>
                  </a:cubicBezTo>
                  <a:cubicBezTo>
                    <a:pt x="312" y="320"/>
                    <a:pt x="312" y="320"/>
                    <a:pt x="312" y="320"/>
                  </a:cubicBezTo>
                  <a:cubicBezTo>
                    <a:pt x="312" y="360"/>
                    <a:pt x="312" y="360"/>
                    <a:pt x="312" y="360"/>
                  </a:cubicBezTo>
                  <a:cubicBezTo>
                    <a:pt x="276" y="360"/>
                    <a:pt x="276" y="360"/>
                    <a:pt x="276" y="360"/>
                  </a:cubicBezTo>
                  <a:moveTo>
                    <a:pt x="324" y="360"/>
                  </a:moveTo>
                  <a:cubicBezTo>
                    <a:pt x="324" y="320"/>
                    <a:pt x="324" y="320"/>
                    <a:pt x="324" y="320"/>
                  </a:cubicBezTo>
                  <a:cubicBezTo>
                    <a:pt x="364" y="320"/>
                    <a:pt x="364" y="320"/>
                    <a:pt x="364" y="320"/>
                  </a:cubicBezTo>
                  <a:cubicBezTo>
                    <a:pt x="364" y="360"/>
                    <a:pt x="364" y="360"/>
                    <a:pt x="364" y="360"/>
                  </a:cubicBezTo>
                  <a:cubicBezTo>
                    <a:pt x="324" y="360"/>
                    <a:pt x="324" y="360"/>
                    <a:pt x="324" y="360"/>
                  </a:cubicBezTo>
                  <a:moveTo>
                    <a:pt x="372" y="360"/>
                  </a:moveTo>
                  <a:cubicBezTo>
                    <a:pt x="372" y="320"/>
                    <a:pt x="372" y="320"/>
                    <a:pt x="372" y="320"/>
                  </a:cubicBezTo>
                  <a:cubicBezTo>
                    <a:pt x="412" y="320"/>
                    <a:pt x="412" y="320"/>
                    <a:pt x="412" y="320"/>
                  </a:cubicBezTo>
                  <a:cubicBezTo>
                    <a:pt x="412" y="360"/>
                    <a:pt x="412" y="360"/>
                    <a:pt x="412" y="360"/>
                  </a:cubicBezTo>
                  <a:cubicBezTo>
                    <a:pt x="372" y="360"/>
                    <a:pt x="372" y="360"/>
                    <a:pt x="372" y="360"/>
                  </a:cubicBezTo>
                  <a:moveTo>
                    <a:pt x="80" y="304"/>
                  </a:moveTo>
                  <a:cubicBezTo>
                    <a:pt x="80" y="260"/>
                    <a:pt x="80" y="260"/>
                    <a:pt x="80" y="260"/>
                  </a:cubicBezTo>
                  <a:cubicBezTo>
                    <a:pt x="116" y="260"/>
                    <a:pt x="116" y="260"/>
                    <a:pt x="116" y="260"/>
                  </a:cubicBezTo>
                  <a:cubicBezTo>
                    <a:pt x="116" y="304"/>
                    <a:pt x="116" y="304"/>
                    <a:pt x="116" y="304"/>
                  </a:cubicBezTo>
                  <a:cubicBezTo>
                    <a:pt x="80" y="304"/>
                    <a:pt x="80" y="304"/>
                    <a:pt x="80" y="304"/>
                  </a:cubicBezTo>
                  <a:moveTo>
                    <a:pt x="128" y="304"/>
                  </a:moveTo>
                  <a:cubicBezTo>
                    <a:pt x="128" y="260"/>
                    <a:pt x="128" y="260"/>
                    <a:pt x="128" y="260"/>
                  </a:cubicBezTo>
                  <a:cubicBezTo>
                    <a:pt x="164" y="260"/>
                    <a:pt x="164" y="260"/>
                    <a:pt x="164" y="260"/>
                  </a:cubicBezTo>
                  <a:cubicBezTo>
                    <a:pt x="164" y="304"/>
                    <a:pt x="164" y="304"/>
                    <a:pt x="164" y="304"/>
                  </a:cubicBezTo>
                  <a:cubicBezTo>
                    <a:pt x="128" y="304"/>
                    <a:pt x="128" y="304"/>
                    <a:pt x="128" y="304"/>
                  </a:cubicBezTo>
                  <a:moveTo>
                    <a:pt x="176" y="304"/>
                  </a:moveTo>
                  <a:cubicBezTo>
                    <a:pt x="176" y="260"/>
                    <a:pt x="176" y="260"/>
                    <a:pt x="176" y="260"/>
                  </a:cubicBezTo>
                  <a:cubicBezTo>
                    <a:pt x="212" y="260"/>
                    <a:pt x="212" y="260"/>
                    <a:pt x="212" y="260"/>
                  </a:cubicBezTo>
                  <a:cubicBezTo>
                    <a:pt x="212" y="304"/>
                    <a:pt x="212" y="304"/>
                    <a:pt x="212" y="304"/>
                  </a:cubicBezTo>
                  <a:cubicBezTo>
                    <a:pt x="176" y="304"/>
                    <a:pt x="176" y="304"/>
                    <a:pt x="176" y="304"/>
                  </a:cubicBezTo>
                  <a:moveTo>
                    <a:pt x="224" y="304"/>
                  </a:moveTo>
                  <a:cubicBezTo>
                    <a:pt x="224" y="260"/>
                    <a:pt x="224" y="260"/>
                    <a:pt x="224" y="260"/>
                  </a:cubicBezTo>
                  <a:cubicBezTo>
                    <a:pt x="264" y="260"/>
                    <a:pt x="264" y="260"/>
                    <a:pt x="264" y="260"/>
                  </a:cubicBezTo>
                  <a:cubicBezTo>
                    <a:pt x="264" y="304"/>
                    <a:pt x="264" y="304"/>
                    <a:pt x="264" y="304"/>
                  </a:cubicBezTo>
                  <a:cubicBezTo>
                    <a:pt x="224" y="304"/>
                    <a:pt x="224" y="304"/>
                    <a:pt x="224" y="304"/>
                  </a:cubicBezTo>
                  <a:moveTo>
                    <a:pt x="276" y="304"/>
                  </a:moveTo>
                  <a:cubicBezTo>
                    <a:pt x="276" y="260"/>
                    <a:pt x="276" y="260"/>
                    <a:pt x="276" y="260"/>
                  </a:cubicBezTo>
                  <a:cubicBezTo>
                    <a:pt x="312" y="260"/>
                    <a:pt x="312" y="260"/>
                    <a:pt x="312" y="260"/>
                  </a:cubicBezTo>
                  <a:cubicBezTo>
                    <a:pt x="312" y="304"/>
                    <a:pt x="312" y="304"/>
                    <a:pt x="312" y="304"/>
                  </a:cubicBezTo>
                  <a:cubicBezTo>
                    <a:pt x="276" y="304"/>
                    <a:pt x="276" y="304"/>
                    <a:pt x="276" y="304"/>
                  </a:cubicBezTo>
                  <a:moveTo>
                    <a:pt x="324" y="304"/>
                  </a:moveTo>
                  <a:cubicBezTo>
                    <a:pt x="324" y="260"/>
                    <a:pt x="324" y="260"/>
                    <a:pt x="324" y="260"/>
                  </a:cubicBezTo>
                  <a:cubicBezTo>
                    <a:pt x="364" y="260"/>
                    <a:pt x="364" y="260"/>
                    <a:pt x="364" y="260"/>
                  </a:cubicBezTo>
                  <a:cubicBezTo>
                    <a:pt x="364" y="304"/>
                    <a:pt x="364" y="304"/>
                    <a:pt x="364" y="304"/>
                  </a:cubicBezTo>
                  <a:cubicBezTo>
                    <a:pt x="324" y="304"/>
                    <a:pt x="324" y="304"/>
                    <a:pt x="324" y="304"/>
                  </a:cubicBezTo>
                  <a:moveTo>
                    <a:pt x="372" y="304"/>
                  </a:moveTo>
                  <a:cubicBezTo>
                    <a:pt x="372" y="260"/>
                    <a:pt x="372" y="260"/>
                    <a:pt x="372" y="260"/>
                  </a:cubicBezTo>
                  <a:cubicBezTo>
                    <a:pt x="412" y="260"/>
                    <a:pt x="412" y="260"/>
                    <a:pt x="412" y="260"/>
                  </a:cubicBezTo>
                  <a:cubicBezTo>
                    <a:pt x="412" y="304"/>
                    <a:pt x="412" y="304"/>
                    <a:pt x="412" y="304"/>
                  </a:cubicBezTo>
                  <a:cubicBezTo>
                    <a:pt x="372" y="304"/>
                    <a:pt x="372" y="304"/>
                    <a:pt x="372" y="304"/>
                  </a:cubicBezTo>
                  <a:moveTo>
                    <a:pt x="80" y="244"/>
                  </a:moveTo>
                  <a:cubicBezTo>
                    <a:pt x="80" y="204"/>
                    <a:pt x="80" y="204"/>
                    <a:pt x="80" y="204"/>
                  </a:cubicBezTo>
                  <a:cubicBezTo>
                    <a:pt x="116" y="204"/>
                    <a:pt x="116" y="204"/>
                    <a:pt x="116" y="204"/>
                  </a:cubicBezTo>
                  <a:cubicBezTo>
                    <a:pt x="116" y="244"/>
                    <a:pt x="116" y="244"/>
                    <a:pt x="116" y="244"/>
                  </a:cubicBezTo>
                  <a:cubicBezTo>
                    <a:pt x="80" y="244"/>
                    <a:pt x="80" y="244"/>
                    <a:pt x="80" y="244"/>
                  </a:cubicBezTo>
                  <a:moveTo>
                    <a:pt x="128" y="244"/>
                  </a:moveTo>
                  <a:cubicBezTo>
                    <a:pt x="128" y="204"/>
                    <a:pt x="128" y="204"/>
                    <a:pt x="128" y="204"/>
                  </a:cubicBezTo>
                  <a:cubicBezTo>
                    <a:pt x="164" y="204"/>
                    <a:pt x="164" y="204"/>
                    <a:pt x="164" y="204"/>
                  </a:cubicBezTo>
                  <a:cubicBezTo>
                    <a:pt x="164" y="244"/>
                    <a:pt x="164" y="244"/>
                    <a:pt x="164" y="244"/>
                  </a:cubicBezTo>
                  <a:cubicBezTo>
                    <a:pt x="128" y="244"/>
                    <a:pt x="128" y="244"/>
                    <a:pt x="128" y="244"/>
                  </a:cubicBezTo>
                  <a:moveTo>
                    <a:pt x="176" y="244"/>
                  </a:moveTo>
                  <a:cubicBezTo>
                    <a:pt x="176" y="204"/>
                    <a:pt x="176" y="204"/>
                    <a:pt x="176" y="204"/>
                  </a:cubicBezTo>
                  <a:cubicBezTo>
                    <a:pt x="212" y="204"/>
                    <a:pt x="212" y="204"/>
                    <a:pt x="212" y="204"/>
                  </a:cubicBezTo>
                  <a:cubicBezTo>
                    <a:pt x="212" y="244"/>
                    <a:pt x="212" y="244"/>
                    <a:pt x="212" y="244"/>
                  </a:cubicBezTo>
                  <a:cubicBezTo>
                    <a:pt x="176" y="244"/>
                    <a:pt x="176" y="244"/>
                    <a:pt x="176" y="244"/>
                  </a:cubicBezTo>
                  <a:moveTo>
                    <a:pt x="224" y="244"/>
                  </a:moveTo>
                  <a:cubicBezTo>
                    <a:pt x="224" y="204"/>
                    <a:pt x="224" y="204"/>
                    <a:pt x="224" y="204"/>
                  </a:cubicBezTo>
                  <a:cubicBezTo>
                    <a:pt x="264" y="204"/>
                    <a:pt x="264" y="204"/>
                    <a:pt x="264" y="204"/>
                  </a:cubicBezTo>
                  <a:cubicBezTo>
                    <a:pt x="264" y="244"/>
                    <a:pt x="264" y="244"/>
                    <a:pt x="264" y="244"/>
                  </a:cubicBezTo>
                  <a:cubicBezTo>
                    <a:pt x="224" y="244"/>
                    <a:pt x="224" y="244"/>
                    <a:pt x="224" y="244"/>
                  </a:cubicBezTo>
                  <a:moveTo>
                    <a:pt x="276" y="244"/>
                  </a:moveTo>
                  <a:cubicBezTo>
                    <a:pt x="276" y="204"/>
                    <a:pt x="276" y="204"/>
                    <a:pt x="276" y="204"/>
                  </a:cubicBezTo>
                  <a:cubicBezTo>
                    <a:pt x="312" y="204"/>
                    <a:pt x="312" y="204"/>
                    <a:pt x="312" y="204"/>
                  </a:cubicBezTo>
                  <a:cubicBezTo>
                    <a:pt x="312" y="244"/>
                    <a:pt x="312" y="244"/>
                    <a:pt x="312" y="244"/>
                  </a:cubicBezTo>
                  <a:cubicBezTo>
                    <a:pt x="276" y="244"/>
                    <a:pt x="276" y="244"/>
                    <a:pt x="276" y="244"/>
                  </a:cubicBezTo>
                  <a:moveTo>
                    <a:pt x="324" y="244"/>
                  </a:moveTo>
                  <a:cubicBezTo>
                    <a:pt x="324" y="204"/>
                    <a:pt x="324" y="204"/>
                    <a:pt x="324" y="204"/>
                  </a:cubicBezTo>
                  <a:cubicBezTo>
                    <a:pt x="364" y="204"/>
                    <a:pt x="364" y="204"/>
                    <a:pt x="364" y="204"/>
                  </a:cubicBezTo>
                  <a:cubicBezTo>
                    <a:pt x="364" y="244"/>
                    <a:pt x="364" y="244"/>
                    <a:pt x="364" y="244"/>
                  </a:cubicBezTo>
                  <a:cubicBezTo>
                    <a:pt x="324" y="244"/>
                    <a:pt x="324" y="244"/>
                    <a:pt x="324" y="244"/>
                  </a:cubicBezTo>
                  <a:moveTo>
                    <a:pt x="372" y="244"/>
                  </a:moveTo>
                  <a:cubicBezTo>
                    <a:pt x="372" y="204"/>
                    <a:pt x="372" y="204"/>
                    <a:pt x="372" y="204"/>
                  </a:cubicBezTo>
                  <a:cubicBezTo>
                    <a:pt x="412" y="204"/>
                    <a:pt x="412" y="204"/>
                    <a:pt x="412" y="204"/>
                  </a:cubicBezTo>
                  <a:cubicBezTo>
                    <a:pt x="412" y="244"/>
                    <a:pt x="412" y="244"/>
                    <a:pt x="412" y="244"/>
                  </a:cubicBezTo>
                  <a:cubicBezTo>
                    <a:pt x="372" y="244"/>
                    <a:pt x="372" y="244"/>
                    <a:pt x="372" y="244"/>
                  </a:cubicBezTo>
                  <a:moveTo>
                    <a:pt x="276" y="188"/>
                  </a:moveTo>
                  <a:cubicBezTo>
                    <a:pt x="276" y="144"/>
                    <a:pt x="276" y="144"/>
                    <a:pt x="276" y="144"/>
                  </a:cubicBezTo>
                  <a:cubicBezTo>
                    <a:pt x="312" y="144"/>
                    <a:pt x="312" y="144"/>
                    <a:pt x="312" y="144"/>
                  </a:cubicBezTo>
                  <a:cubicBezTo>
                    <a:pt x="312" y="188"/>
                    <a:pt x="312" y="188"/>
                    <a:pt x="312" y="188"/>
                  </a:cubicBezTo>
                  <a:cubicBezTo>
                    <a:pt x="276" y="188"/>
                    <a:pt x="276" y="188"/>
                    <a:pt x="276" y="188"/>
                  </a:cubicBezTo>
                  <a:moveTo>
                    <a:pt x="324" y="188"/>
                  </a:moveTo>
                  <a:cubicBezTo>
                    <a:pt x="324" y="144"/>
                    <a:pt x="324" y="144"/>
                    <a:pt x="324" y="144"/>
                  </a:cubicBezTo>
                  <a:cubicBezTo>
                    <a:pt x="364" y="144"/>
                    <a:pt x="364" y="144"/>
                    <a:pt x="364" y="144"/>
                  </a:cubicBezTo>
                  <a:cubicBezTo>
                    <a:pt x="364" y="188"/>
                    <a:pt x="364" y="188"/>
                    <a:pt x="364" y="188"/>
                  </a:cubicBezTo>
                  <a:cubicBezTo>
                    <a:pt x="324" y="188"/>
                    <a:pt x="324" y="188"/>
                    <a:pt x="324" y="188"/>
                  </a:cubicBezTo>
                  <a:moveTo>
                    <a:pt x="372" y="188"/>
                  </a:moveTo>
                  <a:cubicBezTo>
                    <a:pt x="372" y="144"/>
                    <a:pt x="372" y="144"/>
                    <a:pt x="372" y="144"/>
                  </a:cubicBezTo>
                  <a:cubicBezTo>
                    <a:pt x="412" y="144"/>
                    <a:pt x="412" y="144"/>
                    <a:pt x="412" y="144"/>
                  </a:cubicBezTo>
                  <a:cubicBezTo>
                    <a:pt x="412" y="188"/>
                    <a:pt x="412" y="188"/>
                    <a:pt x="412" y="188"/>
                  </a:cubicBezTo>
                  <a:cubicBezTo>
                    <a:pt x="372" y="188"/>
                    <a:pt x="372" y="188"/>
                    <a:pt x="372" y="188"/>
                  </a:cubicBezTo>
                  <a:moveTo>
                    <a:pt x="80" y="116"/>
                  </a:moveTo>
                  <a:cubicBezTo>
                    <a:pt x="80" y="68"/>
                    <a:pt x="80" y="68"/>
                    <a:pt x="80" y="68"/>
                  </a:cubicBezTo>
                  <a:cubicBezTo>
                    <a:pt x="412" y="68"/>
                    <a:pt x="412" y="68"/>
                    <a:pt x="412" y="68"/>
                  </a:cubicBezTo>
                  <a:cubicBezTo>
                    <a:pt x="412" y="116"/>
                    <a:pt x="412" y="116"/>
                    <a:pt x="412" y="116"/>
                  </a:cubicBezTo>
                  <a:cubicBezTo>
                    <a:pt x="80" y="116"/>
                    <a:pt x="80" y="116"/>
                    <a:pt x="80" y="116"/>
                  </a:cubicBezTo>
                  <a:moveTo>
                    <a:pt x="479" y="0"/>
                  </a:moveTo>
                  <a:cubicBezTo>
                    <a:pt x="448" y="0"/>
                    <a:pt x="448" y="0"/>
                    <a:pt x="448" y="0"/>
                  </a:cubicBezTo>
                  <a:cubicBezTo>
                    <a:pt x="448" y="12"/>
                    <a:pt x="448" y="12"/>
                    <a:pt x="448" y="12"/>
                  </a:cubicBezTo>
                  <a:cubicBezTo>
                    <a:pt x="448" y="16"/>
                    <a:pt x="444" y="20"/>
                    <a:pt x="440" y="20"/>
                  </a:cubicBezTo>
                  <a:cubicBezTo>
                    <a:pt x="436" y="20"/>
                    <a:pt x="432" y="16"/>
                    <a:pt x="432" y="12"/>
                  </a:cubicBezTo>
                  <a:cubicBezTo>
                    <a:pt x="432" y="0"/>
                    <a:pt x="432" y="0"/>
                    <a:pt x="432" y="0"/>
                  </a:cubicBezTo>
                  <a:cubicBezTo>
                    <a:pt x="420" y="0"/>
                    <a:pt x="420" y="0"/>
                    <a:pt x="420" y="0"/>
                  </a:cubicBezTo>
                  <a:cubicBezTo>
                    <a:pt x="420" y="12"/>
                    <a:pt x="420" y="12"/>
                    <a:pt x="420" y="12"/>
                  </a:cubicBezTo>
                  <a:cubicBezTo>
                    <a:pt x="420" y="16"/>
                    <a:pt x="416" y="20"/>
                    <a:pt x="412" y="20"/>
                  </a:cubicBezTo>
                  <a:cubicBezTo>
                    <a:pt x="408" y="20"/>
                    <a:pt x="404" y="16"/>
                    <a:pt x="404" y="12"/>
                  </a:cubicBezTo>
                  <a:cubicBezTo>
                    <a:pt x="404" y="0"/>
                    <a:pt x="404" y="0"/>
                    <a:pt x="404" y="0"/>
                  </a:cubicBezTo>
                  <a:cubicBezTo>
                    <a:pt x="392" y="0"/>
                    <a:pt x="392" y="0"/>
                    <a:pt x="392" y="0"/>
                  </a:cubicBezTo>
                  <a:cubicBezTo>
                    <a:pt x="392" y="12"/>
                    <a:pt x="392" y="12"/>
                    <a:pt x="392" y="12"/>
                  </a:cubicBezTo>
                  <a:cubicBezTo>
                    <a:pt x="392" y="16"/>
                    <a:pt x="388" y="20"/>
                    <a:pt x="384" y="20"/>
                  </a:cubicBezTo>
                  <a:cubicBezTo>
                    <a:pt x="380" y="20"/>
                    <a:pt x="376" y="16"/>
                    <a:pt x="376" y="12"/>
                  </a:cubicBezTo>
                  <a:cubicBezTo>
                    <a:pt x="376" y="0"/>
                    <a:pt x="376" y="0"/>
                    <a:pt x="376" y="0"/>
                  </a:cubicBezTo>
                  <a:cubicBezTo>
                    <a:pt x="364" y="0"/>
                    <a:pt x="364" y="0"/>
                    <a:pt x="364" y="0"/>
                  </a:cubicBezTo>
                  <a:cubicBezTo>
                    <a:pt x="364" y="12"/>
                    <a:pt x="364" y="12"/>
                    <a:pt x="364" y="12"/>
                  </a:cubicBezTo>
                  <a:cubicBezTo>
                    <a:pt x="364" y="16"/>
                    <a:pt x="360" y="20"/>
                    <a:pt x="356" y="20"/>
                  </a:cubicBezTo>
                  <a:cubicBezTo>
                    <a:pt x="352" y="20"/>
                    <a:pt x="348" y="16"/>
                    <a:pt x="348" y="12"/>
                  </a:cubicBezTo>
                  <a:cubicBezTo>
                    <a:pt x="348" y="0"/>
                    <a:pt x="348" y="0"/>
                    <a:pt x="348" y="0"/>
                  </a:cubicBezTo>
                  <a:cubicBezTo>
                    <a:pt x="336" y="0"/>
                    <a:pt x="336" y="0"/>
                    <a:pt x="336" y="0"/>
                  </a:cubicBezTo>
                  <a:cubicBezTo>
                    <a:pt x="336" y="12"/>
                    <a:pt x="336" y="12"/>
                    <a:pt x="336" y="12"/>
                  </a:cubicBezTo>
                  <a:cubicBezTo>
                    <a:pt x="336" y="16"/>
                    <a:pt x="332" y="20"/>
                    <a:pt x="328" y="20"/>
                  </a:cubicBezTo>
                  <a:cubicBezTo>
                    <a:pt x="324" y="20"/>
                    <a:pt x="320" y="16"/>
                    <a:pt x="320" y="12"/>
                  </a:cubicBezTo>
                  <a:cubicBezTo>
                    <a:pt x="320" y="0"/>
                    <a:pt x="320" y="0"/>
                    <a:pt x="320" y="0"/>
                  </a:cubicBezTo>
                  <a:cubicBezTo>
                    <a:pt x="308" y="0"/>
                    <a:pt x="308" y="0"/>
                    <a:pt x="308" y="0"/>
                  </a:cubicBezTo>
                  <a:cubicBezTo>
                    <a:pt x="308" y="12"/>
                    <a:pt x="308" y="12"/>
                    <a:pt x="308" y="12"/>
                  </a:cubicBezTo>
                  <a:cubicBezTo>
                    <a:pt x="308" y="16"/>
                    <a:pt x="304" y="20"/>
                    <a:pt x="300" y="20"/>
                  </a:cubicBezTo>
                  <a:cubicBezTo>
                    <a:pt x="296" y="20"/>
                    <a:pt x="292" y="16"/>
                    <a:pt x="292" y="12"/>
                  </a:cubicBezTo>
                  <a:cubicBezTo>
                    <a:pt x="292" y="0"/>
                    <a:pt x="292" y="0"/>
                    <a:pt x="292" y="0"/>
                  </a:cubicBezTo>
                  <a:cubicBezTo>
                    <a:pt x="280" y="0"/>
                    <a:pt x="280" y="0"/>
                    <a:pt x="280" y="0"/>
                  </a:cubicBezTo>
                  <a:cubicBezTo>
                    <a:pt x="280" y="12"/>
                    <a:pt x="280" y="12"/>
                    <a:pt x="280" y="12"/>
                  </a:cubicBezTo>
                  <a:cubicBezTo>
                    <a:pt x="280" y="16"/>
                    <a:pt x="276" y="20"/>
                    <a:pt x="272" y="20"/>
                  </a:cubicBezTo>
                  <a:cubicBezTo>
                    <a:pt x="268" y="20"/>
                    <a:pt x="264" y="16"/>
                    <a:pt x="264" y="12"/>
                  </a:cubicBezTo>
                  <a:cubicBezTo>
                    <a:pt x="264" y="0"/>
                    <a:pt x="264" y="0"/>
                    <a:pt x="264" y="0"/>
                  </a:cubicBezTo>
                  <a:cubicBezTo>
                    <a:pt x="252" y="0"/>
                    <a:pt x="252" y="0"/>
                    <a:pt x="252" y="0"/>
                  </a:cubicBezTo>
                  <a:cubicBezTo>
                    <a:pt x="252" y="12"/>
                    <a:pt x="252" y="12"/>
                    <a:pt x="252" y="12"/>
                  </a:cubicBezTo>
                  <a:cubicBezTo>
                    <a:pt x="252" y="16"/>
                    <a:pt x="248" y="20"/>
                    <a:pt x="244" y="20"/>
                  </a:cubicBezTo>
                  <a:cubicBezTo>
                    <a:pt x="240" y="20"/>
                    <a:pt x="236" y="16"/>
                    <a:pt x="236" y="12"/>
                  </a:cubicBezTo>
                  <a:cubicBezTo>
                    <a:pt x="236" y="0"/>
                    <a:pt x="236" y="0"/>
                    <a:pt x="236" y="0"/>
                  </a:cubicBezTo>
                  <a:cubicBezTo>
                    <a:pt x="224" y="0"/>
                    <a:pt x="224" y="0"/>
                    <a:pt x="224" y="0"/>
                  </a:cubicBezTo>
                  <a:cubicBezTo>
                    <a:pt x="224" y="12"/>
                    <a:pt x="224" y="12"/>
                    <a:pt x="224" y="12"/>
                  </a:cubicBezTo>
                  <a:cubicBezTo>
                    <a:pt x="224" y="16"/>
                    <a:pt x="220" y="20"/>
                    <a:pt x="216" y="20"/>
                  </a:cubicBezTo>
                  <a:cubicBezTo>
                    <a:pt x="212" y="20"/>
                    <a:pt x="208" y="16"/>
                    <a:pt x="208" y="12"/>
                  </a:cubicBezTo>
                  <a:cubicBezTo>
                    <a:pt x="208" y="0"/>
                    <a:pt x="208" y="0"/>
                    <a:pt x="208" y="0"/>
                  </a:cubicBezTo>
                  <a:cubicBezTo>
                    <a:pt x="196" y="0"/>
                    <a:pt x="196" y="0"/>
                    <a:pt x="196" y="0"/>
                  </a:cubicBezTo>
                  <a:cubicBezTo>
                    <a:pt x="196" y="12"/>
                    <a:pt x="196" y="12"/>
                    <a:pt x="196" y="12"/>
                  </a:cubicBezTo>
                  <a:cubicBezTo>
                    <a:pt x="196" y="16"/>
                    <a:pt x="192" y="20"/>
                    <a:pt x="188" y="20"/>
                  </a:cubicBezTo>
                  <a:cubicBezTo>
                    <a:pt x="184" y="20"/>
                    <a:pt x="180" y="16"/>
                    <a:pt x="180" y="12"/>
                  </a:cubicBezTo>
                  <a:cubicBezTo>
                    <a:pt x="180" y="0"/>
                    <a:pt x="180" y="0"/>
                    <a:pt x="180" y="0"/>
                  </a:cubicBezTo>
                  <a:cubicBezTo>
                    <a:pt x="168" y="0"/>
                    <a:pt x="168" y="0"/>
                    <a:pt x="168" y="0"/>
                  </a:cubicBezTo>
                  <a:cubicBezTo>
                    <a:pt x="168" y="12"/>
                    <a:pt x="168" y="12"/>
                    <a:pt x="168" y="12"/>
                  </a:cubicBezTo>
                  <a:cubicBezTo>
                    <a:pt x="168" y="16"/>
                    <a:pt x="164" y="20"/>
                    <a:pt x="160" y="20"/>
                  </a:cubicBezTo>
                  <a:cubicBezTo>
                    <a:pt x="156" y="20"/>
                    <a:pt x="152" y="16"/>
                    <a:pt x="152" y="12"/>
                  </a:cubicBezTo>
                  <a:cubicBezTo>
                    <a:pt x="152" y="0"/>
                    <a:pt x="152" y="0"/>
                    <a:pt x="152" y="0"/>
                  </a:cubicBezTo>
                  <a:cubicBezTo>
                    <a:pt x="140" y="0"/>
                    <a:pt x="140" y="0"/>
                    <a:pt x="140" y="0"/>
                  </a:cubicBezTo>
                  <a:cubicBezTo>
                    <a:pt x="140" y="12"/>
                    <a:pt x="140" y="12"/>
                    <a:pt x="140" y="12"/>
                  </a:cubicBezTo>
                  <a:cubicBezTo>
                    <a:pt x="140" y="16"/>
                    <a:pt x="136" y="20"/>
                    <a:pt x="132" y="20"/>
                  </a:cubicBezTo>
                  <a:cubicBezTo>
                    <a:pt x="128" y="20"/>
                    <a:pt x="124" y="16"/>
                    <a:pt x="124" y="12"/>
                  </a:cubicBezTo>
                  <a:cubicBezTo>
                    <a:pt x="124" y="0"/>
                    <a:pt x="124" y="0"/>
                    <a:pt x="124" y="0"/>
                  </a:cubicBezTo>
                  <a:cubicBezTo>
                    <a:pt x="112" y="0"/>
                    <a:pt x="112" y="0"/>
                    <a:pt x="112" y="0"/>
                  </a:cubicBezTo>
                  <a:cubicBezTo>
                    <a:pt x="112" y="12"/>
                    <a:pt x="112" y="12"/>
                    <a:pt x="112" y="12"/>
                  </a:cubicBezTo>
                  <a:cubicBezTo>
                    <a:pt x="112" y="16"/>
                    <a:pt x="108" y="20"/>
                    <a:pt x="104" y="20"/>
                  </a:cubicBezTo>
                  <a:cubicBezTo>
                    <a:pt x="100" y="20"/>
                    <a:pt x="96" y="16"/>
                    <a:pt x="96" y="12"/>
                  </a:cubicBezTo>
                  <a:cubicBezTo>
                    <a:pt x="96" y="0"/>
                    <a:pt x="96" y="0"/>
                    <a:pt x="96" y="0"/>
                  </a:cubicBezTo>
                  <a:cubicBezTo>
                    <a:pt x="84" y="0"/>
                    <a:pt x="84" y="0"/>
                    <a:pt x="84" y="0"/>
                  </a:cubicBezTo>
                  <a:cubicBezTo>
                    <a:pt x="84" y="12"/>
                    <a:pt x="84" y="12"/>
                    <a:pt x="84" y="12"/>
                  </a:cubicBezTo>
                  <a:cubicBezTo>
                    <a:pt x="84" y="16"/>
                    <a:pt x="80" y="20"/>
                    <a:pt x="76" y="20"/>
                  </a:cubicBezTo>
                  <a:cubicBezTo>
                    <a:pt x="72" y="20"/>
                    <a:pt x="68" y="16"/>
                    <a:pt x="68" y="12"/>
                  </a:cubicBezTo>
                  <a:cubicBezTo>
                    <a:pt x="68" y="0"/>
                    <a:pt x="68" y="0"/>
                    <a:pt x="68" y="0"/>
                  </a:cubicBezTo>
                  <a:cubicBezTo>
                    <a:pt x="56" y="0"/>
                    <a:pt x="56" y="0"/>
                    <a:pt x="56" y="0"/>
                  </a:cubicBezTo>
                  <a:cubicBezTo>
                    <a:pt x="56" y="12"/>
                    <a:pt x="56" y="12"/>
                    <a:pt x="56" y="12"/>
                  </a:cubicBezTo>
                  <a:cubicBezTo>
                    <a:pt x="56" y="16"/>
                    <a:pt x="52" y="20"/>
                    <a:pt x="48" y="20"/>
                  </a:cubicBezTo>
                  <a:cubicBezTo>
                    <a:pt x="44" y="20"/>
                    <a:pt x="40" y="16"/>
                    <a:pt x="40" y="12"/>
                  </a:cubicBezTo>
                  <a:cubicBezTo>
                    <a:pt x="40" y="0"/>
                    <a:pt x="40" y="0"/>
                    <a:pt x="40" y="0"/>
                  </a:cubicBezTo>
                  <a:cubicBezTo>
                    <a:pt x="7" y="0"/>
                    <a:pt x="7" y="0"/>
                    <a:pt x="7" y="0"/>
                  </a:cubicBezTo>
                  <a:cubicBezTo>
                    <a:pt x="2" y="0"/>
                    <a:pt x="0" y="6"/>
                    <a:pt x="0" y="11"/>
                  </a:cubicBezTo>
                  <a:cubicBezTo>
                    <a:pt x="0" y="463"/>
                    <a:pt x="0" y="463"/>
                    <a:pt x="0" y="463"/>
                  </a:cubicBezTo>
                  <a:cubicBezTo>
                    <a:pt x="0" y="468"/>
                    <a:pt x="2" y="472"/>
                    <a:pt x="7" y="472"/>
                  </a:cubicBezTo>
                  <a:cubicBezTo>
                    <a:pt x="479" y="472"/>
                    <a:pt x="479" y="472"/>
                    <a:pt x="479" y="472"/>
                  </a:cubicBezTo>
                  <a:cubicBezTo>
                    <a:pt x="484" y="472"/>
                    <a:pt x="488" y="468"/>
                    <a:pt x="488" y="463"/>
                  </a:cubicBezTo>
                  <a:cubicBezTo>
                    <a:pt x="488" y="11"/>
                    <a:pt x="488" y="11"/>
                    <a:pt x="488" y="11"/>
                  </a:cubicBezTo>
                  <a:cubicBezTo>
                    <a:pt x="488" y="6"/>
                    <a:pt x="484" y="0"/>
                    <a:pt x="479" y="0"/>
                  </a:cubicBezTo>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325"/>
            <p:cNvSpPr/>
            <p:nvPr userDrawn="1"/>
          </p:nvSpPr>
          <p:spPr bwMode="auto">
            <a:xfrm>
              <a:off x="974777" y="1286321"/>
              <a:ext cx="31415" cy="94245"/>
            </a:xfrm>
            <a:custGeom>
              <a:avLst/>
              <a:gdLst>
                <a:gd name="T0" fmla="*/ 8 w 16"/>
                <a:gd name="T1" fmla="*/ 0 h 52"/>
                <a:gd name="T2" fmla="*/ 0 w 16"/>
                <a:gd name="T3" fmla="*/ 8 h 52"/>
                <a:gd name="T4" fmla="*/ 0 w 16"/>
                <a:gd name="T5" fmla="*/ 32 h 52"/>
                <a:gd name="T6" fmla="*/ 0 w 16"/>
                <a:gd name="T7" fmla="*/ 44 h 52"/>
                <a:gd name="T8" fmla="*/ 8 w 16"/>
                <a:gd name="T9" fmla="*/ 52 h 52"/>
                <a:gd name="T10" fmla="*/ 16 w 16"/>
                <a:gd name="T11" fmla="*/ 44 h 52"/>
                <a:gd name="T12" fmla="*/ 16 w 16"/>
                <a:gd name="T13" fmla="*/ 32 h 52"/>
                <a:gd name="T14" fmla="*/ 16 w 16"/>
                <a:gd name="T15" fmla="*/ 8 h 52"/>
                <a:gd name="T16" fmla="*/ 8 w 1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0"/>
                  </a:moveTo>
                  <a:cubicBezTo>
                    <a:pt x="4" y="0"/>
                    <a:pt x="0" y="4"/>
                    <a:pt x="0" y="8"/>
                  </a:cubicBezTo>
                  <a:cubicBezTo>
                    <a:pt x="0" y="32"/>
                    <a:pt x="0" y="32"/>
                    <a:pt x="0" y="32"/>
                  </a:cubicBezTo>
                  <a:cubicBezTo>
                    <a:pt x="0" y="44"/>
                    <a:pt x="0" y="44"/>
                    <a:pt x="0" y="44"/>
                  </a:cubicBezTo>
                  <a:cubicBezTo>
                    <a:pt x="0" y="48"/>
                    <a:pt x="4" y="52"/>
                    <a:pt x="8" y="52"/>
                  </a:cubicBezTo>
                  <a:cubicBezTo>
                    <a:pt x="12" y="52"/>
                    <a:pt x="16" y="48"/>
                    <a:pt x="16" y="44"/>
                  </a:cubicBezTo>
                  <a:cubicBezTo>
                    <a:pt x="16" y="32"/>
                    <a:pt x="16" y="32"/>
                    <a:pt x="16" y="32"/>
                  </a:cubicBezTo>
                  <a:cubicBezTo>
                    <a:pt x="16" y="8"/>
                    <a:pt x="16" y="8"/>
                    <a:pt x="16" y="8"/>
                  </a:cubicBezTo>
                  <a:cubicBezTo>
                    <a:pt x="16" y="4"/>
                    <a:pt x="12" y="0"/>
                    <a:pt x="8" y="0"/>
                  </a:cubicBezTo>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326"/>
            <p:cNvSpPr/>
            <p:nvPr userDrawn="1"/>
          </p:nvSpPr>
          <p:spPr bwMode="auto">
            <a:xfrm>
              <a:off x="1027135" y="1286321"/>
              <a:ext cx="31415" cy="94245"/>
            </a:xfrm>
            <a:custGeom>
              <a:avLst/>
              <a:gdLst>
                <a:gd name="T0" fmla="*/ 8 w 16"/>
                <a:gd name="T1" fmla="*/ 0 h 52"/>
                <a:gd name="T2" fmla="*/ 0 w 16"/>
                <a:gd name="T3" fmla="*/ 8 h 52"/>
                <a:gd name="T4" fmla="*/ 0 w 16"/>
                <a:gd name="T5" fmla="*/ 32 h 52"/>
                <a:gd name="T6" fmla="*/ 0 w 16"/>
                <a:gd name="T7" fmla="*/ 44 h 52"/>
                <a:gd name="T8" fmla="*/ 8 w 16"/>
                <a:gd name="T9" fmla="*/ 52 h 52"/>
                <a:gd name="T10" fmla="*/ 16 w 16"/>
                <a:gd name="T11" fmla="*/ 44 h 52"/>
                <a:gd name="T12" fmla="*/ 16 w 16"/>
                <a:gd name="T13" fmla="*/ 32 h 52"/>
                <a:gd name="T14" fmla="*/ 16 w 16"/>
                <a:gd name="T15" fmla="*/ 8 h 52"/>
                <a:gd name="T16" fmla="*/ 8 w 1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0"/>
                  </a:moveTo>
                  <a:cubicBezTo>
                    <a:pt x="4" y="0"/>
                    <a:pt x="0" y="4"/>
                    <a:pt x="0" y="8"/>
                  </a:cubicBezTo>
                  <a:cubicBezTo>
                    <a:pt x="0" y="32"/>
                    <a:pt x="0" y="32"/>
                    <a:pt x="0" y="32"/>
                  </a:cubicBezTo>
                  <a:cubicBezTo>
                    <a:pt x="0" y="44"/>
                    <a:pt x="0" y="44"/>
                    <a:pt x="0" y="44"/>
                  </a:cubicBezTo>
                  <a:cubicBezTo>
                    <a:pt x="0" y="48"/>
                    <a:pt x="4" y="52"/>
                    <a:pt x="8" y="52"/>
                  </a:cubicBezTo>
                  <a:cubicBezTo>
                    <a:pt x="12" y="52"/>
                    <a:pt x="16" y="48"/>
                    <a:pt x="16" y="44"/>
                  </a:cubicBezTo>
                  <a:cubicBezTo>
                    <a:pt x="16" y="32"/>
                    <a:pt x="16" y="32"/>
                    <a:pt x="16" y="32"/>
                  </a:cubicBezTo>
                  <a:cubicBezTo>
                    <a:pt x="16" y="8"/>
                    <a:pt x="16" y="8"/>
                    <a:pt x="16" y="8"/>
                  </a:cubicBezTo>
                  <a:cubicBezTo>
                    <a:pt x="16" y="4"/>
                    <a:pt x="12" y="0"/>
                    <a:pt x="8" y="0"/>
                  </a:cubicBezTo>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327"/>
            <p:cNvSpPr/>
            <p:nvPr userDrawn="1"/>
          </p:nvSpPr>
          <p:spPr bwMode="auto">
            <a:xfrm>
              <a:off x="1079494" y="1286321"/>
              <a:ext cx="31415" cy="94245"/>
            </a:xfrm>
            <a:custGeom>
              <a:avLst/>
              <a:gdLst>
                <a:gd name="T0" fmla="*/ 8 w 16"/>
                <a:gd name="T1" fmla="*/ 0 h 52"/>
                <a:gd name="T2" fmla="*/ 0 w 16"/>
                <a:gd name="T3" fmla="*/ 8 h 52"/>
                <a:gd name="T4" fmla="*/ 0 w 16"/>
                <a:gd name="T5" fmla="*/ 32 h 52"/>
                <a:gd name="T6" fmla="*/ 0 w 16"/>
                <a:gd name="T7" fmla="*/ 44 h 52"/>
                <a:gd name="T8" fmla="*/ 8 w 16"/>
                <a:gd name="T9" fmla="*/ 52 h 52"/>
                <a:gd name="T10" fmla="*/ 16 w 16"/>
                <a:gd name="T11" fmla="*/ 44 h 52"/>
                <a:gd name="T12" fmla="*/ 16 w 16"/>
                <a:gd name="T13" fmla="*/ 32 h 52"/>
                <a:gd name="T14" fmla="*/ 16 w 16"/>
                <a:gd name="T15" fmla="*/ 8 h 52"/>
                <a:gd name="T16" fmla="*/ 8 w 1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0"/>
                  </a:moveTo>
                  <a:cubicBezTo>
                    <a:pt x="4" y="0"/>
                    <a:pt x="0" y="4"/>
                    <a:pt x="0" y="8"/>
                  </a:cubicBezTo>
                  <a:cubicBezTo>
                    <a:pt x="0" y="32"/>
                    <a:pt x="0" y="32"/>
                    <a:pt x="0" y="32"/>
                  </a:cubicBezTo>
                  <a:cubicBezTo>
                    <a:pt x="0" y="44"/>
                    <a:pt x="0" y="44"/>
                    <a:pt x="0" y="44"/>
                  </a:cubicBezTo>
                  <a:cubicBezTo>
                    <a:pt x="0" y="48"/>
                    <a:pt x="4" y="52"/>
                    <a:pt x="8" y="52"/>
                  </a:cubicBezTo>
                  <a:cubicBezTo>
                    <a:pt x="12" y="52"/>
                    <a:pt x="16" y="48"/>
                    <a:pt x="16" y="44"/>
                  </a:cubicBezTo>
                  <a:cubicBezTo>
                    <a:pt x="16" y="32"/>
                    <a:pt x="16" y="32"/>
                    <a:pt x="16" y="32"/>
                  </a:cubicBezTo>
                  <a:cubicBezTo>
                    <a:pt x="16" y="8"/>
                    <a:pt x="16" y="8"/>
                    <a:pt x="16" y="8"/>
                  </a:cubicBezTo>
                  <a:cubicBezTo>
                    <a:pt x="16" y="4"/>
                    <a:pt x="12" y="0"/>
                    <a:pt x="8" y="0"/>
                  </a:cubicBezTo>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328"/>
            <p:cNvSpPr/>
            <p:nvPr userDrawn="1"/>
          </p:nvSpPr>
          <p:spPr bwMode="auto">
            <a:xfrm>
              <a:off x="1131852" y="1286321"/>
              <a:ext cx="31415" cy="94245"/>
            </a:xfrm>
            <a:custGeom>
              <a:avLst/>
              <a:gdLst>
                <a:gd name="T0" fmla="*/ 8 w 16"/>
                <a:gd name="T1" fmla="*/ 0 h 52"/>
                <a:gd name="T2" fmla="*/ 0 w 16"/>
                <a:gd name="T3" fmla="*/ 8 h 52"/>
                <a:gd name="T4" fmla="*/ 0 w 16"/>
                <a:gd name="T5" fmla="*/ 32 h 52"/>
                <a:gd name="T6" fmla="*/ 0 w 16"/>
                <a:gd name="T7" fmla="*/ 44 h 52"/>
                <a:gd name="T8" fmla="*/ 8 w 16"/>
                <a:gd name="T9" fmla="*/ 52 h 52"/>
                <a:gd name="T10" fmla="*/ 16 w 16"/>
                <a:gd name="T11" fmla="*/ 44 h 52"/>
                <a:gd name="T12" fmla="*/ 16 w 16"/>
                <a:gd name="T13" fmla="*/ 32 h 52"/>
                <a:gd name="T14" fmla="*/ 16 w 16"/>
                <a:gd name="T15" fmla="*/ 8 h 52"/>
                <a:gd name="T16" fmla="*/ 8 w 1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0"/>
                  </a:moveTo>
                  <a:cubicBezTo>
                    <a:pt x="4" y="0"/>
                    <a:pt x="0" y="4"/>
                    <a:pt x="0" y="8"/>
                  </a:cubicBezTo>
                  <a:cubicBezTo>
                    <a:pt x="0" y="32"/>
                    <a:pt x="0" y="32"/>
                    <a:pt x="0" y="32"/>
                  </a:cubicBezTo>
                  <a:cubicBezTo>
                    <a:pt x="0" y="44"/>
                    <a:pt x="0" y="44"/>
                    <a:pt x="0" y="44"/>
                  </a:cubicBezTo>
                  <a:cubicBezTo>
                    <a:pt x="0" y="48"/>
                    <a:pt x="4" y="52"/>
                    <a:pt x="8" y="52"/>
                  </a:cubicBezTo>
                  <a:cubicBezTo>
                    <a:pt x="12" y="52"/>
                    <a:pt x="16" y="48"/>
                    <a:pt x="16" y="44"/>
                  </a:cubicBezTo>
                  <a:cubicBezTo>
                    <a:pt x="16" y="32"/>
                    <a:pt x="16" y="32"/>
                    <a:pt x="16" y="32"/>
                  </a:cubicBezTo>
                  <a:cubicBezTo>
                    <a:pt x="16" y="8"/>
                    <a:pt x="16" y="8"/>
                    <a:pt x="16" y="8"/>
                  </a:cubicBezTo>
                  <a:cubicBezTo>
                    <a:pt x="16" y="4"/>
                    <a:pt x="12" y="0"/>
                    <a:pt x="8" y="0"/>
                  </a:cubicBezTo>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329"/>
            <p:cNvSpPr/>
            <p:nvPr userDrawn="1"/>
          </p:nvSpPr>
          <p:spPr bwMode="auto">
            <a:xfrm>
              <a:off x="1184211" y="1286321"/>
              <a:ext cx="31415" cy="94245"/>
            </a:xfrm>
            <a:custGeom>
              <a:avLst/>
              <a:gdLst>
                <a:gd name="T0" fmla="*/ 8 w 16"/>
                <a:gd name="T1" fmla="*/ 0 h 52"/>
                <a:gd name="T2" fmla="*/ 0 w 16"/>
                <a:gd name="T3" fmla="*/ 8 h 52"/>
                <a:gd name="T4" fmla="*/ 0 w 16"/>
                <a:gd name="T5" fmla="*/ 32 h 52"/>
                <a:gd name="T6" fmla="*/ 0 w 16"/>
                <a:gd name="T7" fmla="*/ 44 h 52"/>
                <a:gd name="T8" fmla="*/ 8 w 16"/>
                <a:gd name="T9" fmla="*/ 52 h 52"/>
                <a:gd name="T10" fmla="*/ 16 w 16"/>
                <a:gd name="T11" fmla="*/ 44 h 52"/>
                <a:gd name="T12" fmla="*/ 16 w 16"/>
                <a:gd name="T13" fmla="*/ 32 h 52"/>
                <a:gd name="T14" fmla="*/ 16 w 16"/>
                <a:gd name="T15" fmla="*/ 8 h 52"/>
                <a:gd name="T16" fmla="*/ 8 w 1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0"/>
                  </a:moveTo>
                  <a:cubicBezTo>
                    <a:pt x="4" y="0"/>
                    <a:pt x="0" y="4"/>
                    <a:pt x="0" y="8"/>
                  </a:cubicBezTo>
                  <a:cubicBezTo>
                    <a:pt x="0" y="32"/>
                    <a:pt x="0" y="32"/>
                    <a:pt x="0" y="32"/>
                  </a:cubicBezTo>
                  <a:cubicBezTo>
                    <a:pt x="0" y="44"/>
                    <a:pt x="0" y="44"/>
                    <a:pt x="0" y="44"/>
                  </a:cubicBezTo>
                  <a:cubicBezTo>
                    <a:pt x="0" y="48"/>
                    <a:pt x="4" y="52"/>
                    <a:pt x="8" y="52"/>
                  </a:cubicBezTo>
                  <a:cubicBezTo>
                    <a:pt x="12" y="52"/>
                    <a:pt x="16" y="48"/>
                    <a:pt x="16" y="44"/>
                  </a:cubicBezTo>
                  <a:cubicBezTo>
                    <a:pt x="16" y="32"/>
                    <a:pt x="16" y="32"/>
                    <a:pt x="16" y="32"/>
                  </a:cubicBezTo>
                  <a:cubicBezTo>
                    <a:pt x="16" y="8"/>
                    <a:pt x="16" y="8"/>
                    <a:pt x="16" y="8"/>
                  </a:cubicBezTo>
                  <a:cubicBezTo>
                    <a:pt x="16" y="4"/>
                    <a:pt x="12" y="0"/>
                    <a:pt x="8" y="0"/>
                  </a:cubicBezTo>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330"/>
            <p:cNvSpPr/>
            <p:nvPr userDrawn="1"/>
          </p:nvSpPr>
          <p:spPr bwMode="auto">
            <a:xfrm>
              <a:off x="1236570" y="1286321"/>
              <a:ext cx="20943" cy="94245"/>
            </a:xfrm>
            <a:custGeom>
              <a:avLst/>
              <a:gdLst>
                <a:gd name="T0" fmla="*/ 8 w 16"/>
                <a:gd name="T1" fmla="*/ 0 h 52"/>
                <a:gd name="T2" fmla="*/ 0 w 16"/>
                <a:gd name="T3" fmla="*/ 8 h 52"/>
                <a:gd name="T4" fmla="*/ 0 w 16"/>
                <a:gd name="T5" fmla="*/ 32 h 52"/>
                <a:gd name="T6" fmla="*/ 0 w 16"/>
                <a:gd name="T7" fmla="*/ 44 h 52"/>
                <a:gd name="T8" fmla="*/ 8 w 16"/>
                <a:gd name="T9" fmla="*/ 52 h 52"/>
                <a:gd name="T10" fmla="*/ 16 w 16"/>
                <a:gd name="T11" fmla="*/ 44 h 52"/>
                <a:gd name="T12" fmla="*/ 16 w 16"/>
                <a:gd name="T13" fmla="*/ 32 h 52"/>
                <a:gd name="T14" fmla="*/ 16 w 16"/>
                <a:gd name="T15" fmla="*/ 8 h 52"/>
                <a:gd name="T16" fmla="*/ 8 w 1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0"/>
                  </a:moveTo>
                  <a:cubicBezTo>
                    <a:pt x="4" y="0"/>
                    <a:pt x="0" y="4"/>
                    <a:pt x="0" y="8"/>
                  </a:cubicBezTo>
                  <a:cubicBezTo>
                    <a:pt x="0" y="32"/>
                    <a:pt x="0" y="32"/>
                    <a:pt x="0" y="32"/>
                  </a:cubicBezTo>
                  <a:cubicBezTo>
                    <a:pt x="0" y="44"/>
                    <a:pt x="0" y="44"/>
                    <a:pt x="0" y="44"/>
                  </a:cubicBezTo>
                  <a:cubicBezTo>
                    <a:pt x="0" y="48"/>
                    <a:pt x="4" y="52"/>
                    <a:pt x="8" y="52"/>
                  </a:cubicBezTo>
                  <a:cubicBezTo>
                    <a:pt x="12" y="52"/>
                    <a:pt x="16" y="48"/>
                    <a:pt x="16" y="44"/>
                  </a:cubicBezTo>
                  <a:cubicBezTo>
                    <a:pt x="16" y="32"/>
                    <a:pt x="16" y="32"/>
                    <a:pt x="16" y="32"/>
                  </a:cubicBezTo>
                  <a:cubicBezTo>
                    <a:pt x="16" y="8"/>
                    <a:pt x="16" y="8"/>
                    <a:pt x="16" y="8"/>
                  </a:cubicBezTo>
                  <a:cubicBezTo>
                    <a:pt x="16" y="4"/>
                    <a:pt x="12" y="0"/>
                    <a:pt x="8" y="0"/>
                  </a:cubicBezTo>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331"/>
            <p:cNvSpPr/>
            <p:nvPr userDrawn="1"/>
          </p:nvSpPr>
          <p:spPr bwMode="auto">
            <a:xfrm>
              <a:off x="1288928" y="1286321"/>
              <a:ext cx="20943" cy="94245"/>
            </a:xfrm>
            <a:custGeom>
              <a:avLst/>
              <a:gdLst>
                <a:gd name="T0" fmla="*/ 8 w 16"/>
                <a:gd name="T1" fmla="*/ 0 h 52"/>
                <a:gd name="T2" fmla="*/ 0 w 16"/>
                <a:gd name="T3" fmla="*/ 8 h 52"/>
                <a:gd name="T4" fmla="*/ 0 w 16"/>
                <a:gd name="T5" fmla="*/ 32 h 52"/>
                <a:gd name="T6" fmla="*/ 0 w 16"/>
                <a:gd name="T7" fmla="*/ 44 h 52"/>
                <a:gd name="T8" fmla="*/ 8 w 16"/>
                <a:gd name="T9" fmla="*/ 52 h 52"/>
                <a:gd name="T10" fmla="*/ 16 w 16"/>
                <a:gd name="T11" fmla="*/ 44 h 52"/>
                <a:gd name="T12" fmla="*/ 16 w 16"/>
                <a:gd name="T13" fmla="*/ 32 h 52"/>
                <a:gd name="T14" fmla="*/ 16 w 16"/>
                <a:gd name="T15" fmla="*/ 8 h 52"/>
                <a:gd name="T16" fmla="*/ 8 w 1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0"/>
                  </a:moveTo>
                  <a:cubicBezTo>
                    <a:pt x="4" y="0"/>
                    <a:pt x="0" y="4"/>
                    <a:pt x="0" y="8"/>
                  </a:cubicBezTo>
                  <a:cubicBezTo>
                    <a:pt x="0" y="32"/>
                    <a:pt x="0" y="32"/>
                    <a:pt x="0" y="32"/>
                  </a:cubicBezTo>
                  <a:cubicBezTo>
                    <a:pt x="0" y="44"/>
                    <a:pt x="0" y="44"/>
                    <a:pt x="0" y="44"/>
                  </a:cubicBezTo>
                  <a:cubicBezTo>
                    <a:pt x="0" y="48"/>
                    <a:pt x="4" y="52"/>
                    <a:pt x="8" y="52"/>
                  </a:cubicBezTo>
                  <a:cubicBezTo>
                    <a:pt x="12" y="52"/>
                    <a:pt x="16" y="48"/>
                    <a:pt x="16" y="44"/>
                  </a:cubicBezTo>
                  <a:cubicBezTo>
                    <a:pt x="16" y="32"/>
                    <a:pt x="16" y="32"/>
                    <a:pt x="16" y="32"/>
                  </a:cubicBezTo>
                  <a:cubicBezTo>
                    <a:pt x="16" y="8"/>
                    <a:pt x="16" y="8"/>
                    <a:pt x="16" y="8"/>
                  </a:cubicBezTo>
                  <a:cubicBezTo>
                    <a:pt x="16" y="4"/>
                    <a:pt x="12" y="0"/>
                    <a:pt x="8" y="0"/>
                  </a:cubicBezTo>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332"/>
            <p:cNvSpPr/>
            <p:nvPr userDrawn="1"/>
          </p:nvSpPr>
          <p:spPr bwMode="auto">
            <a:xfrm>
              <a:off x="1341287" y="1286321"/>
              <a:ext cx="20943" cy="94245"/>
            </a:xfrm>
            <a:custGeom>
              <a:avLst/>
              <a:gdLst>
                <a:gd name="T0" fmla="*/ 8 w 16"/>
                <a:gd name="T1" fmla="*/ 0 h 52"/>
                <a:gd name="T2" fmla="*/ 0 w 16"/>
                <a:gd name="T3" fmla="*/ 8 h 52"/>
                <a:gd name="T4" fmla="*/ 0 w 16"/>
                <a:gd name="T5" fmla="*/ 32 h 52"/>
                <a:gd name="T6" fmla="*/ 0 w 16"/>
                <a:gd name="T7" fmla="*/ 44 h 52"/>
                <a:gd name="T8" fmla="*/ 8 w 16"/>
                <a:gd name="T9" fmla="*/ 52 h 52"/>
                <a:gd name="T10" fmla="*/ 16 w 16"/>
                <a:gd name="T11" fmla="*/ 44 h 52"/>
                <a:gd name="T12" fmla="*/ 16 w 16"/>
                <a:gd name="T13" fmla="*/ 32 h 52"/>
                <a:gd name="T14" fmla="*/ 16 w 16"/>
                <a:gd name="T15" fmla="*/ 8 h 52"/>
                <a:gd name="T16" fmla="*/ 8 w 1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0"/>
                  </a:moveTo>
                  <a:cubicBezTo>
                    <a:pt x="4" y="0"/>
                    <a:pt x="0" y="4"/>
                    <a:pt x="0" y="8"/>
                  </a:cubicBezTo>
                  <a:cubicBezTo>
                    <a:pt x="0" y="32"/>
                    <a:pt x="0" y="32"/>
                    <a:pt x="0" y="32"/>
                  </a:cubicBezTo>
                  <a:cubicBezTo>
                    <a:pt x="0" y="44"/>
                    <a:pt x="0" y="44"/>
                    <a:pt x="0" y="44"/>
                  </a:cubicBezTo>
                  <a:cubicBezTo>
                    <a:pt x="0" y="48"/>
                    <a:pt x="4" y="52"/>
                    <a:pt x="8" y="52"/>
                  </a:cubicBezTo>
                  <a:cubicBezTo>
                    <a:pt x="12" y="52"/>
                    <a:pt x="16" y="48"/>
                    <a:pt x="16" y="44"/>
                  </a:cubicBezTo>
                  <a:cubicBezTo>
                    <a:pt x="16" y="32"/>
                    <a:pt x="16" y="32"/>
                    <a:pt x="16" y="32"/>
                  </a:cubicBezTo>
                  <a:cubicBezTo>
                    <a:pt x="16" y="8"/>
                    <a:pt x="16" y="8"/>
                    <a:pt x="16" y="8"/>
                  </a:cubicBezTo>
                  <a:cubicBezTo>
                    <a:pt x="16" y="4"/>
                    <a:pt x="12" y="0"/>
                    <a:pt x="8" y="0"/>
                  </a:cubicBezTo>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333"/>
            <p:cNvSpPr/>
            <p:nvPr userDrawn="1"/>
          </p:nvSpPr>
          <p:spPr bwMode="auto">
            <a:xfrm>
              <a:off x="1383174" y="1286321"/>
              <a:ext cx="31415" cy="94245"/>
            </a:xfrm>
            <a:custGeom>
              <a:avLst/>
              <a:gdLst>
                <a:gd name="T0" fmla="*/ 8 w 16"/>
                <a:gd name="T1" fmla="*/ 0 h 52"/>
                <a:gd name="T2" fmla="*/ 0 w 16"/>
                <a:gd name="T3" fmla="*/ 8 h 52"/>
                <a:gd name="T4" fmla="*/ 0 w 16"/>
                <a:gd name="T5" fmla="*/ 32 h 52"/>
                <a:gd name="T6" fmla="*/ 0 w 16"/>
                <a:gd name="T7" fmla="*/ 44 h 52"/>
                <a:gd name="T8" fmla="*/ 8 w 16"/>
                <a:gd name="T9" fmla="*/ 52 h 52"/>
                <a:gd name="T10" fmla="*/ 16 w 16"/>
                <a:gd name="T11" fmla="*/ 44 h 52"/>
                <a:gd name="T12" fmla="*/ 16 w 16"/>
                <a:gd name="T13" fmla="*/ 32 h 52"/>
                <a:gd name="T14" fmla="*/ 16 w 16"/>
                <a:gd name="T15" fmla="*/ 8 h 52"/>
                <a:gd name="T16" fmla="*/ 8 w 1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0"/>
                  </a:moveTo>
                  <a:cubicBezTo>
                    <a:pt x="4" y="0"/>
                    <a:pt x="0" y="4"/>
                    <a:pt x="0" y="8"/>
                  </a:cubicBezTo>
                  <a:cubicBezTo>
                    <a:pt x="0" y="32"/>
                    <a:pt x="0" y="32"/>
                    <a:pt x="0" y="32"/>
                  </a:cubicBezTo>
                  <a:cubicBezTo>
                    <a:pt x="0" y="44"/>
                    <a:pt x="0" y="44"/>
                    <a:pt x="0" y="44"/>
                  </a:cubicBezTo>
                  <a:cubicBezTo>
                    <a:pt x="0" y="48"/>
                    <a:pt x="4" y="52"/>
                    <a:pt x="8" y="52"/>
                  </a:cubicBezTo>
                  <a:cubicBezTo>
                    <a:pt x="12" y="52"/>
                    <a:pt x="16" y="48"/>
                    <a:pt x="16" y="44"/>
                  </a:cubicBezTo>
                  <a:cubicBezTo>
                    <a:pt x="16" y="32"/>
                    <a:pt x="16" y="32"/>
                    <a:pt x="16" y="32"/>
                  </a:cubicBezTo>
                  <a:cubicBezTo>
                    <a:pt x="16" y="8"/>
                    <a:pt x="16" y="8"/>
                    <a:pt x="16" y="8"/>
                  </a:cubicBezTo>
                  <a:cubicBezTo>
                    <a:pt x="16" y="4"/>
                    <a:pt x="12" y="0"/>
                    <a:pt x="8" y="0"/>
                  </a:cubicBezTo>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334"/>
            <p:cNvSpPr/>
            <p:nvPr userDrawn="1"/>
          </p:nvSpPr>
          <p:spPr bwMode="auto">
            <a:xfrm>
              <a:off x="1435532" y="1286321"/>
              <a:ext cx="31415" cy="94245"/>
            </a:xfrm>
            <a:custGeom>
              <a:avLst/>
              <a:gdLst>
                <a:gd name="T0" fmla="*/ 8 w 16"/>
                <a:gd name="T1" fmla="*/ 0 h 52"/>
                <a:gd name="T2" fmla="*/ 0 w 16"/>
                <a:gd name="T3" fmla="*/ 8 h 52"/>
                <a:gd name="T4" fmla="*/ 0 w 16"/>
                <a:gd name="T5" fmla="*/ 32 h 52"/>
                <a:gd name="T6" fmla="*/ 0 w 16"/>
                <a:gd name="T7" fmla="*/ 44 h 52"/>
                <a:gd name="T8" fmla="*/ 8 w 16"/>
                <a:gd name="T9" fmla="*/ 52 h 52"/>
                <a:gd name="T10" fmla="*/ 16 w 16"/>
                <a:gd name="T11" fmla="*/ 44 h 52"/>
                <a:gd name="T12" fmla="*/ 16 w 16"/>
                <a:gd name="T13" fmla="*/ 32 h 52"/>
                <a:gd name="T14" fmla="*/ 16 w 16"/>
                <a:gd name="T15" fmla="*/ 8 h 52"/>
                <a:gd name="T16" fmla="*/ 8 w 1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0"/>
                  </a:moveTo>
                  <a:cubicBezTo>
                    <a:pt x="4" y="0"/>
                    <a:pt x="0" y="4"/>
                    <a:pt x="0" y="8"/>
                  </a:cubicBezTo>
                  <a:cubicBezTo>
                    <a:pt x="0" y="32"/>
                    <a:pt x="0" y="32"/>
                    <a:pt x="0" y="32"/>
                  </a:cubicBezTo>
                  <a:cubicBezTo>
                    <a:pt x="0" y="44"/>
                    <a:pt x="0" y="44"/>
                    <a:pt x="0" y="44"/>
                  </a:cubicBezTo>
                  <a:cubicBezTo>
                    <a:pt x="0" y="48"/>
                    <a:pt x="4" y="52"/>
                    <a:pt x="8" y="52"/>
                  </a:cubicBezTo>
                  <a:cubicBezTo>
                    <a:pt x="12" y="52"/>
                    <a:pt x="16" y="48"/>
                    <a:pt x="16" y="44"/>
                  </a:cubicBezTo>
                  <a:cubicBezTo>
                    <a:pt x="16" y="32"/>
                    <a:pt x="16" y="32"/>
                    <a:pt x="16" y="32"/>
                  </a:cubicBezTo>
                  <a:cubicBezTo>
                    <a:pt x="16" y="8"/>
                    <a:pt x="16" y="8"/>
                    <a:pt x="16" y="8"/>
                  </a:cubicBezTo>
                  <a:cubicBezTo>
                    <a:pt x="16" y="4"/>
                    <a:pt x="12" y="0"/>
                    <a:pt x="8" y="0"/>
                  </a:cubicBezTo>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335"/>
            <p:cNvSpPr/>
            <p:nvPr userDrawn="1"/>
          </p:nvSpPr>
          <p:spPr bwMode="auto">
            <a:xfrm>
              <a:off x="1487891" y="1286321"/>
              <a:ext cx="31415" cy="94245"/>
            </a:xfrm>
            <a:custGeom>
              <a:avLst/>
              <a:gdLst>
                <a:gd name="T0" fmla="*/ 8 w 16"/>
                <a:gd name="T1" fmla="*/ 0 h 52"/>
                <a:gd name="T2" fmla="*/ 0 w 16"/>
                <a:gd name="T3" fmla="*/ 8 h 52"/>
                <a:gd name="T4" fmla="*/ 0 w 16"/>
                <a:gd name="T5" fmla="*/ 32 h 52"/>
                <a:gd name="T6" fmla="*/ 0 w 16"/>
                <a:gd name="T7" fmla="*/ 44 h 52"/>
                <a:gd name="T8" fmla="*/ 8 w 16"/>
                <a:gd name="T9" fmla="*/ 52 h 52"/>
                <a:gd name="T10" fmla="*/ 16 w 16"/>
                <a:gd name="T11" fmla="*/ 44 h 52"/>
                <a:gd name="T12" fmla="*/ 16 w 16"/>
                <a:gd name="T13" fmla="*/ 32 h 52"/>
                <a:gd name="T14" fmla="*/ 16 w 16"/>
                <a:gd name="T15" fmla="*/ 8 h 52"/>
                <a:gd name="T16" fmla="*/ 8 w 1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0"/>
                  </a:moveTo>
                  <a:cubicBezTo>
                    <a:pt x="4" y="0"/>
                    <a:pt x="0" y="4"/>
                    <a:pt x="0" y="8"/>
                  </a:cubicBezTo>
                  <a:cubicBezTo>
                    <a:pt x="0" y="32"/>
                    <a:pt x="0" y="32"/>
                    <a:pt x="0" y="32"/>
                  </a:cubicBezTo>
                  <a:cubicBezTo>
                    <a:pt x="0" y="44"/>
                    <a:pt x="0" y="44"/>
                    <a:pt x="0" y="44"/>
                  </a:cubicBezTo>
                  <a:cubicBezTo>
                    <a:pt x="0" y="48"/>
                    <a:pt x="4" y="52"/>
                    <a:pt x="8" y="52"/>
                  </a:cubicBezTo>
                  <a:cubicBezTo>
                    <a:pt x="12" y="52"/>
                    <a:pt x="16" y="48"/>
                    <a:pt x="16" y="44"/>
                  </a:cubicBezTo>
                  <a:cubicBezTo>
                    <a:pt x="16" y="32"/>
                    <a:pt x="16" y="32"/>
                    <a:pt x="16" y="32"/>
                  </a:cubicBezTo>
                  <a:cubicBezTo>
                    <a:pt x="16" y="8"/>
                    <a:pt x="16" y="8"/>
                    <a:pt x="16" y="8"/>
                  </a:cubicBezTo>
                  <a:cubicBezTo>
                    <a:pt x="16" y="4"/>
                    <a:pt x="12" y="0"/>
                    <a:pt x="8" y="0"/>
                  </a:cubicBezTo>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336"/>
            <p:cNvSpPr/>
            <p:nvPr userDrawn="1"/>
          </p:nvSpPr>
          <p:spPr bwMode="auto">
            <a:xfrm>
              <a:off x="1540249" y="1286321"/>
              <a:ext cx="31415" cy="94245"/>
            </a:xfrm>
            <a:custGeom>
              <a:avLst/>
              <a:gdLst>
                <a:gd name="T0" fmla="*/ 8 w 16"/>
                <a:gd name="T1" fmla="*/ 0 h 52"/>
                <a:gd name="T2" fmla="*/ 0 w 16"/>
                <a:gd name="T3" fmla="*/ 8 h 52"/>
                <a:gd name="T4" fmla="*/ 0 w 16"/>
                <a:gd name="T5" fmla="*/ 32 h 52"/>
                <a:gd name="T6" fmla="*/ 0 w 16"/>
                <a:gd name="T7" fmla="*/ 44 h 52"/>
                <a:gd name="T8" fmla="*/ 8 w 16"/>
                <a:gd name="T9" fmla="*/ 52 h 52"/>
                <a:gd name="T10" fmla="*/ 16 w 16"/>
                <a:gd name="T11" fmla="*/ 44 h 52"/>
                <a:gd name="T12" fmla="*/ 16 w 16"/>
                <a:gd name="T13" fmla="*/ 32 h 52"/>
                <a:gd name="T14" fmla="*/ 16 w 16"/>
                <a:gd name="T15" fmla="*/ 8 h 52"/>
                <a:gd name="T16" fmla="*/ 8 w 1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0"/>
                  </a:moveTo>
                  <a:cubicBezTo>
                    <a:pt x="4" y="0"/>
                    <a:pt x="0" y="4"/>
                    <a:pt x="0" y="8"/>
                  </a:cubicBezTo>
                  <a:cubicBezTo>
                    <a:pt x="0" y="32"/>
                    <a:pt x="0" y="32"/>
                    <a:pt x="0" y="32"/>
                  </a:cubicBezTo>
                  <a:cubicBezTo>
                    <a:pt x="0" y="44"/>
                    <a:pt x="0" y="44"/>
                    <a:pt x="0" y="44"/>
                  </a:cubicBezTo>
                  <a:cubicBezTo>
                    <a:pt x="0" y="48"/>
                    <a:pt x="4" y="52"/>
                    <a:pt x="8" y="52"/>
                  </a:cubicBezTo>
                  <a:cubicBezTo>
                    <a:pt x="12" y="52"/>
                    <a:pt x="16" y="48"/>
                    <a:pt x="16" y="44"/>
                  </a:cubicBezTo>
                  <a:cubicBezTo>
                    <a:pt x="16" y="32"/>
                    <a:pt x="16" y="32"/>
                    <a:pt x="16" y="32"/>
                  </a:cubicBezTo>
                  <a:cubicBezTo>
                    <a:pt x="16" y="8"/>
                    <a:pt x="16" y="8"/>
                    <a:pt x="16" y="8"/>
                  </a:cubicBezTo>
                  <a:cubicBezTo>
                    <a:pt x="16" y="4"/>
                    <a:pt x="12" y="0"/>
                    <a:pt x="8" y="0"/>
                  </a:cubicBezTo>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337"/>
            <p:cNvSpPr/>
            <p:nvPr userDrawn="1"/>
          </p:nvSpPr>
          <p:spPr bwMode="auto">
            <a:xfrm>
              <a:off x="1592608" y="1286321"/>
              <a:ext cx="31415" cy="94245"/>
            </a:xfrm>
            <a:custGeom>
              <a:avLst/>
              <a:gdLst>
                <a:gd name="T0" fmla="*/ 8 w 16"/>
                <a:gd name="T1" fmla="*/ 0 h 52"/>
                <a:gd name="T2" fmla="*/ 0 w 16"/>
                <a:gd name="T3" fmla="*/ 8 h 52"/>
                <a:gd name="T4" fmla="*/ 0 w 16"/>
                <a:gd name="T5" fmla="*/ 32 h 52"/>
                <a:gd name="T6" fmla="*/ 0 w 16"/>
                <a:gd name="T7" fmla="*/ 44 h 52"/>
                <a:gd name="T8" fmla="*/ 8 w 16"/>
                <a:gd name="T9" fmla="*/ 52 h 52"/>
                <a:gd name="T10" fmla="*/ 16 w 16"/>
                <a:gd name="T11" fmla="*/ 44 h 52"/>
                <a:gd name="T12" fmla="*/ 16 w 16"/>
                <a:gd name="T13" fmla="*/ 32 h 52"/>
                <a:gd name="T14" fmla="*/ 16 w 16"/>
                <a:gd name="T15" fmla="*/ 8 h 52"/>
                <a:gd name="T16" fmla="*/ 8 w 1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0"/>
                  </a:moveTo>
                  <a:cubicBezTo>
                    <a:pt x="4" y="0"/>
                    <a:pt x="0" y="4"/>
                    <a:pt x="0" y="8"/>
                  </a:cubicBezTo>
                  <a:cubicBezTo>
                    <a:pt x="0" y="32"/>
                    <a:pt x="0" y="32"/>
                    <a:pt x="0" y="32"/>
                  </a:cubicBezTo>
                  <a:cubicBezTo>
                    <a:pt x="0" y="44"/>
                    <a:pt x="0" y="44"/>
                    <a:pt x="0" y="44"/>
                  </a:cubicBezTo>
                  <a:cubicBezTo>
                    <a:pt x="0" y="48"/>
                    <a:pt x="4" y="52"/>
                    <a:pt x="8" y="52"/>
                  </a:cubicBezTo>
                  <a:cubicBezTo>
                    <a:pt x="12" y="52"/>
                    <a:pt x="16" y="48"/>
                    <a:pt x="16" y="44"/>
                  </a:cubicBezTo>
                  <a:cubicBezTo>
                    <a:pt x="16" y="32"/>
                    <a:pt x="16" y="32"/>
                    <a:pt x="16" y="32"/>
                  </a:cubicBezTo>
                  <a:cubicBezTo>
                    <a:pt x="16" y="8"/>
                    <a:pt x="16" y="8"/>
                    <a:pt x="16" y="8"/>
                  </a:cubicBezTo>
                  <a:cubicBezTo>
                    <a:pt x="16" y="4"/>
                    <a:pt x="12" y="0"/>
                    <a:pt x="8" y="0"/>
                  </a:cubicBezTo>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338"/>
            <p:cNvSpPr/>
            <p:nvPr userDrawn="1"/>
          </p:nvSpPr>
          <p:spPr bwMode="auto">
            <a:xfrm>
              <a:off x="1644966" y="1286321"/>
              <a:ext cx="31415" cy="94245"/>
            </a:xfrm>
            <a:custGeom>
              <a:avLst/>
              <a:gdLst>
                <a:gd name="T0" fmla="*/ 8 w 16"/>
                <a:gd name="T1" fmla="*/ 0 h 52"/>
                <a:gd name="T2" fmla="*/ 0 w 16"/>
                <a:gd name="T3" fmla="*/ 8 h 52"/>
                <a:gd name="T4" fmla="*/ 0 w 16"/>
                <a:gd name="T5" fmla="*/ 32 h 52"/>
                <a:gd name="T6" fmla="*/ 0 w 16"/>
                <a:gd name="T7" fmla="*/ 44 h 52"/>
                <a:gd name="T8" fmla="*/ 8 w 16"/>
                <a:gd name="T9" fmla="*/ 52 h 52"/>
                <a:gd name="T10" fmla="*/ 16 w 16"/>
                <a:gd name="T11" fmla="*/ 44 h 52"/>
                <a:gd name="T12" fmla="*/ 16 w 16"/>
                <a:gd name="T13" fmla="*/ 32 h 52"/>
                <a:gd name="T14" fmla="*/ 16 w 16"/>
                <a:gd name="T15" fmla="*/ 8 h 52"/>
                <a:gd name="T16" fmla="*/ 8 w 1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0"/>
                  </a:moveTo>
                  <a:cubicBezTo>
                    <a:pt x="4" y="0"/>
                    <a:pt x="0" y="4"/>
                    <a:pt x="0" y="8"/>
                  </a:cubicBezTo>
                  <a:cubicBezTo>
                    <a:pt x="0" y="32"/>
                    <a:pt x="0" y="32"/>
                    <a:pt x="0" y="32"/>
                  </a:cubicBezTo>
                  <a:cubicBezTo>
                    <a:pt x="0" y="44"/>
                    <a:pt x="0" y="44"/>
                    <a:pt x="0" y="44"/>
                  </a:cubicBezTo>
                  <a:cubicBezTo>
                    <a:pt x="0" y="48"/>
                    <a:pt x="4" y="52"/>
                    <a:pt x="8" y="52"/>
                  </a:cubicBezTo>
                  <a:cubicBezTo>
                    <a:pt x="12" y="52"/>
                    <a:pt x="16" y="48"/>
                    <a:pt x="16" y="44"/>
                  </a:cubicBezTo>
                  <a:cubicBezTo>
                    <a:pt x="16" y="32"/>
                    <a:pt x="16" y="32"/>
                    <a:pt x="16" y="32"/>
                  </a:cubicBezTo>
                  <a:cubicBezTo>
                    <a:pt x="16" y="8"/>
                    <a:pt x="16" y="8"/>
                    <a:pt x="16" y="8"/>
                  </a:cubicBezTo>
                  <a:cubicBezTo>
                    <a:pt x="16" y="4"/>
                    <a:pt x="12" y="0"/>
                    <a:pt x="8" y="0"/>
                  </a:cubicBezTo>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339"/>
            <p:cNvSpPr/>
            <p:nvPr userDrawn="1"/>
          </p:nvSpPr>
          <p:spPr bwMode="auto">
            <a:xfrm>
              <a:off x="1697325" y="1286321"/>
              <a:ext cx="31415" cy="94245"/>
            </a:xfrm>
            <a:custGeom>
              <a:avLst/>
              <a:gdLst>
                <a:gd name="T0" fmla="*/ 8 w 16"/>
                <a:gd name="T1" fmla="*/ 0 h 52"/>
                <a:gd name="T2" fmla="*/ 0 w 16"/>
                <a:gd name="T3" fmla="*/ 8 h 52"/>
                <a:gd name="T4" fmla="*/ 0 w 16"/>
                <a:gd name="T5" fmla="*/ 32 h 52"/>
                <a:gd name="T6" fmla="*/ 0 w 16"/>
                <a:gd name="T7" fmla="*/ 44 h 52"/>
                <a:gd name="T8" fmla="*/ 8 w 16"/>
                <a:gd name="T9" fmla="*/ 52 h 52"/>
                <a:gd name="T10" fmla="*/ 16 w 16"/>
                <a:gd name="T11" fmla="*/ 44 h 52"/>
                <a:gd name="T12" fmla="*/ 16 w 16"/>
                <a:gd name="T13" fmla="*/ 32 h 52"/>
                <a:gd name="T14" fmla="*/ 16 w 16"/>
                <a:gd name="T15" fmla="*/ 8 h 52"/>
                <a:gd name="T16" fmla="*/ 8 w 1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0"/>
                  </a:moveTo>
                  <a:cubicBezTo>
                    <a:pt x="4" y="0"/>
                    <a:pt x="0" y="4"/>
                    <a:pt x="0" y="8"/>
                  </a:cubicBezTo>
                  <a:cubicBezTo>
                    <a:pt x="0" y="32"/>
                    <a:pt x="0" y="32"/>
                    <a:pt x="0" y="32"/>
                  </a:cubicBezTo>
                  <a:cubicBezTo>
                    <a:pt x="0" y="44"/>
                    <a:pt x="0" y="44"/>
                    <a:pt x="0" y="44"/>
                  </a:cubicBezTo>
                  <a:cubicBezTo>
                    <a:pt x="0" y="48"/>
                    <a:pt x="4" y="52"/>
                    <a:pt x="8" y="52"/>
                  </a:cubicBezTo>
                  <a:cubicBezTo>
                    <a:pt x="12" y="52"/>
                    <a:pt x="16" y="48"/>
                    <a:pt x="16" y="44"/>
                  </a:cubicBezTo>
                  <a:cubicBezTo>
                    <a:pt x="16" y="32"/>
                    <a:pt x="16" y="32"/>
                    <a:pt x="16" y="32"/>
                  </a:cubicBezTo>
                  <a:cubicBezTo>
                    <a:pt x="16" y="8"/>
                    <a:pt x="16" y="8"/>
                    <a:pt x="16" y="8"/>
                  </a:cubicBezTo>
                  <a:cubicBezTo>
                    <a:pt x="16" y="4"/>
                    <a:pt x="12" y="0"/>
                    <a:pt x="8" y="0"/>
                  </a:cubicBezTo>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Rectangle 340"/>
            <p:cNvSpPr>
              <a:spLocks noChangeArrowheads="1"/>
            </p:cNvSpPr>
            <p:nvPr userDrawn="1"/>
          </p:nvSpPr>
          <p:spPr bwMode="auto">
            <a:xfrm>
              <a:off x="1048079" y="1726133"/>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26" name="Rectangle 341"/>
            <p:cNvSpPr>
              <a:spLocks noChangeArrowheads="1"/>
            </p:cNvSpPr>
            <p:nvPr userDrawn="1"/>
          </p:nvSpPr>
          <p:spPr bwMode="auto">
            <a:xfrm>
              <a:off x="1048079" y="1726133"/>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27" name="Rectangle 342"/>
            <p:cNvSpPr>
              <a:spLocks noChangeArrowheads="1"/>
            </p:cNvSpPr>
            <p:nvPr userDrawn="1"/>
          </p:nvSpPr>
          <p:spPr bwMode="auto">
            <a:xfrm>
              <a:off x="1142324" y="1726133"/>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28" name="Rectangle 343"/>
            <p:cNvSpPr>
              <a:spLocks noChangeArrowheads="1"/>
            </p:cNvSpPr>
            <p:nvPr userDrawn="1"/>
          </p:nvSpPr>
          <p:spPr bwMode="auto">
            <a:xfrm>
              <a:off x="1142324" y="1726133"/>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29" name="Rectangle 344"/>
            <p:cNvSpPr>
              <a:spLocks noChangeArrowheads="1"/>
            </p:cNvSpPr>
            <p:nvPr userDrawn="1"/>
          </p:nvSpPr>
          <p:spPr bwMode="auto">
            <a:xfrm>
              <a:off x="1226098" y="1726133"/>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30" name="Rectangle 345"/>
            <p:cNvSpPr>
              <a:spLocks noChangeArrowheads="1"/>
            </p:cNvSpPr>
            <p:nvPr userDrawn="1"/>
          </p:nvSpPr>
          <p:spPr bwMode="auto">
            <a:xfrm>
              <a:off x="1226098" y="1726133"/>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31" name="Rectangle 346"/>
            <p:cNvSpPr>
              <a:spLocks noChangeArrowheads="1"/>
            </p:cNvSpPr>
            <p:nvPr userDrawn="1"/>
          </p:nvSpPr>
          <p:spPr bwMode="auto">
            <a:xfrm>
              <a:off x="1309872" y="1726133"/>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32" name="Rectangle 347"/>
            <p:cNvSpPr>
              <a:spLocks noChangeArrowheads="1"/>
            </p:cNvSpPr>
            <p:nvPr userDrawn="1"/>
          </p:nvSpPr>
          <p:spPr bwMode="auto">
            <a:xfrm>
              <a:off x="1309872" y="1726133"/>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33" name="Rectangle 348"/>
            <p:cNvSpPr>
              <a:spLocks noChangeArrowheads="1"/>
            </p:cNvSpPr>
            <p:nvPr userDrawn="1"/>
          </p:nvSpPr>
          <p:spPr bwMode="auto">
            <a:xfrm>
              <a:off x="1414589" y="1726133"/>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34" name="Rectangle 349"/>
            <p:cNvSpPr>
              <a:spLocks noChangeArrowheads="1"/>
            </p:cNvSpPr>
            <p:nvPr userDrawn="1"/>
          </p:nvSpPr>
          <p:spPr bwMode="auto">
            <a:xfrm>
              <a:off x="1414589" y="1726133"/>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35" name="Rectangle 350"/>
            <p:cNvSpPr>
              <a:spLocks noChangeArrowheads="1"/>
            </p:cNvSpPr>
            <p:nvPr userDrawn="1"/>
          </p:nvSpPr>
          <p:spPr bwMode="auto">
            <a:xfrm>
              <a:off x="1498362" y="1726133"/>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36" name="Rectangle 351"/>
            <p:cNvSpPr>
              <a:spLocks noChangeArrowheads="1"/>
            </p:cNvSpPr>
            <p:nvPr userDrawn="1"/>
          </p:nvSpPr>
          <p:spPr bwMode="auto">
            <a:xfrm>
              <a:off x="1498362" y="1726133"/>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37" name="Rectangle 352"/>
            <p:cNvSpPr>
              <a:spLocks noChangeArrowheads="1"/>
            </p:cNvSpPr>
            <p:nvPr userDrawn="1"/>
          </p:nvSpPr>
          <p:spPr bwMode="auto">
            <a:xfrm>
              <a:off x="1582136" y="1726133"/>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38" name="Rectangle 353"/>
            <p:cNvSpPr>
              <a:spLocks noChangeArrowheads="1"/>
            </p:cNvSpPr>
            <p:nvPr userDrawn="1"/>
          </p:nvSpPr>
          <p:spPr bwMode="auto">
            <a:xfrm>
              <a:off x="1582136" y="1726133"/>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39" name="Rectangle 354"/>
            <p:cNvSpPr>
              <a:spLocks noChangeArrowheads="1"/>
            </p:cNvSpPr>
            <p:nvPr userDrawn="1"/>
          </p:nvSpPr>
          <p:spPr bwMode="auto">
            <a:xfrm>
              <a:off x="1414589" y="1610944"/>
              <a:ext cx="62830"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40" name="Rectangle 355"/>
            <p:cNvSpPr>
              <a:spLocks noChangeArrowheads="1"/>
            </p:cNvSpPr>
            <p:nvPr userDrawn="1"/>
          </p:nvSpPr>
          <p:spPr bwMode="auto">
            <a:xfrm>
              <a:off x="1414589" y="1610944"/>
              <a:ext cx="62830"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41" name="Rectangle 356"/>
            <p:cNvSpPr>
              <a:spLocks noChangeArrowheads="1"/>
            </p:cNvSpPr>
            <p:nvPr userDrawn="1"/>
          </p:nvSpPr>
          <p:spPr bwMode="auto">
            <a:xfrm>
              <a:off x="1498362" y="1610944"/>
              <a:ext cx="73302"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42" name="Rectangle 357"/>
            <p:cNvSpPr>
              <a:spLocks noChangeArrowheads="1"/>
            </p:cNvSpPr>
            <p:nvPr userDrawn="1"/>
          </p:nvSpPr>
          <p:spPr bwMode="auto">
            <a:xfrm>
              <a:off x="1498362" y="1610944"/>
              <a:ext cx="73302"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43" name="Rectangle 358"/>
            <p:cNvSpPr>
              <a:spLocks noChangeArrowheads="1"/>
            </p:cNvSpPr>
            <p:nvPr userDrawn="1"/>
          </p:nvSpPr>
          <p:spPr bwMode="auto">
            <a:xfrm>
              <a:off x="1582136" y="1610944"/>
              <a:ext cx="73302"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44" name="Rectangle 359"/>
            <p:cNvSpPr>
              <a:spLocks noChangeArrowheads="1"/>
            </p:cNvSpPr>
            <p:nvPr userDrawn="1"/>
          </p:nvSpPr>
          <p:spPr bwMode="auto">
            <a:xfrm>
              <a:off x="1582136" y="1610944"/>
              <a:ext cx="73302"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45" name="Rectangle 360"/>
            <p:cNvSpPr>
              <a:spLocks noChangeArrowheads="1"/>
            </p:cNvSpPr>
            <p:nvPr userDrawn="1"/>
          </p:nvSpPr>
          <p:spPr bwMode="auto">
            <a:xfrm>
              <a:off x="1048079" y="1830850"/>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46" name="Rectangle 361"/>
            <p:cNvSpPr>
              <a:spLocks noChangeArrowheads="1"/>
            </p:cNvSpPr>
            <p:nvPr userDrawn="1"/>
          </p:nvSpPr>
          <p:spPr bwMode="auto">
            <a:xfrm>
              <a:off x="1048079" y="1830850"/>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47" name="Rectangle 362"/>
            <p:cNvSpPr>
              <a:spLocks noChangeArrowheads="1"/>
            </p:cNvSpPr>
            <p:nvPr userDrawn="1"/>
          </p:nvSpPr>
          <p:spPr bwMode="auto">
            <a:xfrm>
              <a:off x="1142324" y="1830850"/>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48" name="Rectangle 363"/>
            <p:cNvSpPr>
              <a:spLocks noChangeArrowheads="1"/>
            </p:cNvSpPr>
            <p:nvPr userDrawn="1"/>
          </p:nvSpPr>
          <p:spPr bwMode="auto">
            <a:xfrm>
              <a:off x="1142324" y="1830850"/>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49" name="Rectangle 364"/>
            <p:cNvSpPr>
              <a:spLocks noChangeArrowheads="1"/>
            </p:cNvSpPr>
            <p:nvPr userDrawn="1"/>
          </p:nvSpPr>
          <p:spPr bwMode="auto">
            <a:xfrm>
              <a:off x="1226098" y="1830850"/>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50" name="Rectangle 365"/>
            <p:cNvSpPr>
              <a:spLocks noChangeArrowheads="1"/>
            </p:cNvSpPr>
            <p:nvPr userDrawn="1"/>
          </p:nvSpPr>
          <p:spPr bwMode="auto">
            <a:xfrm>
              <a:off x="1226098" y="1830850"/>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51" name="Rectangle 366"/>
            <p:cNvSpPr>
              <a:spLocks noChangeArrowheads="1"/>
            </p:cNvSpPr>
            <p:nvPr userDrawn="1"/>
          </p:nvSpPr>
          <p:spPr bwMode="auto">
            <a:xfrm>
              <a:off x="1309872" y="1830850"/>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52" name="Rectangle 367"/>
            <p:cNvSpPr>
              <a:spLocks noChangeArrowheads="1"/>
            </p:cNvSpPr>
            <p:nvPr userDrawn="1"/>
          </p:nvSpPr>
          <p:spPr bwMode="auto">
            <a:xfrm>
              <a:off x="1309872" y="1830850"/>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53" name="Rectangle 368"/>
            <p:cNvSpPr>
              <a:spLocks noChangeArrowheads="1"/>
            </p:cNvSpPr>
            <p:nvPr userDrawn="1"/>
          </p:nvSpPr>
          <p:spPr bwMode="auto">
            <a:xfrm>
              <a:off x="1414589" y="1830850"/>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54" name="Rectangle 369"/>
            <p:cNvSpPr>
              <a:spLocks noChangeArrowheads="1"/>
            </p:cNvSpPr>
            <p:nvPr userDrawn="1"/>
          </p:nvSpPr>
          <p:spPr bwMode="auto">
            <a:xfrm>
              <a:off x="1414589" y="1830850"/>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55" name="Rectangle 370"/>
            <p:cNvSpPr>
              <a:spLocks noChangeArrowheads="1"/>
            </p:cNvSpPr>
            <p:nvPr userDrawn="1"/>
          </p:nvSpPr>
          <p:spPr bwMode="auto">
            <a:xfrm>
              <a:off x="1498362" y="1830850"/>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56" name="Rectangle 371"/>
            <p:cNvSpPr>
              <a:spLocks noChangeArrowheads="1"/>
            </p:cNvSpPr>
            <p:nvPr userDrawn="1"/>
          </p:nvSpPr>
          <p:spPr bwMode="auto">
            <a:xfrm>
              <a:off x="1498362" y="1830850"/>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57" name="Rectangle 372"/>
            <p:cNvSpPr>
              <a:spLocks noChangeArrowheads="1"/>
            </p:cNvSpPr>
            <p:nvPr userDrawn="1"/>
          </p:nvSpPr>
          <p:spPr bwMode="auto">
            <a:xfrm>
              <a:off x="1582136" y="1830850"/>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58" name="Rectangle 373"/>
            <p:cNvSpPr>
              <a:spLocks noChangeArrowheads="1"/>
            </p:cNvSpPr>
            <p:nvPr userDrawn="1"/>
          </p:nvSpPr>
          <p:spPr bwMode="auto">
            <a:xfrm>
              <a:off x="1582136" y="1830850"/>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59" name="Rectangle 374"/>
            <p:cNvSpPr>
              <a:spLocks noChangeArrowheads="1"/>
            </p:cNvSpPr>
            <p:nvPr userDrawn="1"/>
          </p:nvSpPr>
          <p:spPr bwMode="auto">
            <a:xfrm>
              <a:off x="1048079" y="1935567"/>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60" name="Rectangle 375"/>
            <p:cNvSpPr>
              <a:spLocks noChangeArrowheads="1"/>
            </p:cNvSpPr>
            <p:nvPr userDrawn="1"/>
          </p:nvSpPr>
          <p:spPr bwMode="auto">
            <a:xfrm>
              <a:off x="1048079" y="1935567"/>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61" name="Rectangle 376"/>
            <p:cNvSpPr>
              <a:spLocks noChangeArrowheads="1"/>
            </p:cNvSpPr>
            <p:nvPr userDrawn="1"/>
          </p:nvSpPr>
          <p:spPr bwMode="auto">
            <a:xfrm>
              <a:off x="1142324" y="1935567"/>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62" name="Rectangle 377"/>
            <p:cNvSpPr>
              <a:spLocks noChangeArrowheads="1"/>
            </p:cNvSpPr>
            <p:nvPr userDrawn="1"/>
          </p:nvSpPr>
          <p:spPr bwMode="auto">
            <a:xfrm>
              <a:off x="1142324" y="1935567"/>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63" name="Rectangle 378"/>
            <p:cNvSpPr>
              <a:spLocks noChangeArrowheads="1"/>
            </p:cNvSpPr>
            <p:nvPr userDrawn="1"/>
          </p:nvSpPr>
          <p:spPr bwMode="auto">
            <a:xfrm>
              <a:off x="1226098" y="1935567"/>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64" name="Rectangle 379"/>
            <p:cNvSpPr>
              <a:spLocks noChangeArrowheads="1"/>
            </p:cNvSpPr>
            <p:nvPr userDrawn="1"/>
          </p:nvSpPr>
          <p:spPr bwMode="auto">
            <a:xfrm>
              <a:off x="1226098" y="1935567"/>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65" name="Rectangle 380"/>
            <p:cNvSpPr>
              <a:spLocks noChangeArrowheads="1"/>
            </p:cNvSpPr>
            <p:nvPr userDrawn="1"/>
          </p:nvSpPr>
          <p:spPr bwMode="auto">
            <a:xfrm>
              <a:off x="1309872" y="1935567"/>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66" name="Rectangle 381"/>
            <p:cNvSpPr>
              <a:spLocks noChangeArrowheads="1"/>
            </p:cNvSpPr>
            <p:nvPr userDrawn="1"/>
          </p:nvSpPr>
          <p:spPr bwMode="auto">
            <a:xfrm>
              <a:off x="1309872" y="1935567"/>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67" name="Rectangle 382"/>
            <p:cNvSpPr>
              <a:spLocks noChangeArrowheads="1"/>
            </p:cNvSpPr>
            <p:nvPr userDrawn="1"/>
          </p:nvSpPr>
          <p:spPr bwMode="auto">
            <a:xfrm>
              <a:off x="1414589" y="1935567"/>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68" name="Rectangle 383"/>
            <p:cNvSpPr>
              <a:spLocks noChangeArrowheads="1"/>
            </p:cNvSpPr>
            <p:nvPr userDrawn="1"/>
          </p:nvSpPr>
          <p:spPr bwMode="auto">
            <a:xfrm>
              <a:off x="1414589" y="1935567"/>
              <a:ext cx="62830"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69" name="Rectangle 384"/>
            <p:cNvSpPr>
              <a:spLocks noChangeArrowheads="1"/>
            </p:cNvSpPr>
            <p:nvPr userDrawn="1"/>
          </p:nvSpPr>
          <p:spPr bwMode="auto">
            <a:xfrm>
              <a:off x="1498362" y="1935567"/>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70" name="Rectangle 385"/>
            <p:cNvSpPr>
              <a:spLocks noChangeArrowheads="1"/>
            </p:cNvSpPr>
            <p:nvPr userDrawn="1"/>
          </p:nvSpPr>
          <p:spPr bwMode="auto">
            <a:xfrm>
              <a:off x="1498362" y="1935567"/>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71" name="Rectangle 386"/>
            <p:cNvSpPr>
              <a:spLocks noChangeArrowheads="1"/>
            </p:cNvSpPr>
            <p:nvPr userDrawn="1"/>
          </p:nvSpPr>
          <p:spPr bwMode="auto">
            <a:xfrm>
              <a:off x="1582136" y="1935567"/>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72" name="Rectangle 387"/>
            <p:cNvSpPr>
              <a:spLocks noChangeArrowheads="1"/>
            </p:cNvSpPr>
            <p:nvPr userDrawn="1"/>
          </p:nvSpPr>
          <p:spPr bwMode="auto">
            <a:xfrm>
              <a:off x="1582136" y="1935567"/>
              <a:ext cx="73302" cy="7330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73" name="Rectangle 388"/>
            <p:cNvSpPr>
              <a:spLocks noChangeArrowheads="1"/>
            </p:cNvSpPr>
            <p:nvPr userDrawn="1"/>
          </p:nvSpPr>
          <p:spPr bwMode="auto">
            <a:xfrm>
              <a:off x="1048079" y="2040284"/>
              <a:ext cx="62830"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74" name="Rectangle 389"/>
            <p:cNvSpPr>
              <a:spLocks noChangeArrowheads="1"/>
            </p:cNvSpPr>
            <p:nvPr userDrawn="1"/>
          </p:nvSpPr>
          <p:spPr bwMode="auto">
            <a:xfrm>
              <a:off x="1048079" y="2040284"/>
              <a:ext cx="62830"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75" name="Rectangle 390"/>
            <p:cNvSpPr>
              <a:spLocks noChangeArrowheads="1"/>
            </p:cNvSpPr>
            <p:nvPr userDrawn="1"/>
          </p:nvSpPr>
          <p:spPr bwMode="auto">
            <a:xfrm>
              <a:off x="1142324" y="2040284"/>
              <a:ext cx="62830"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76" name="Rectangle 391"/>
            <p:cNvSpPr>
              <a:spLocks noChangeArrowheads="1"/>
            </p:cNvSpPr>
            <p:nvPr userDrawn="1"/>
          </p:nvSpPr>
          <p:spPr bwMode="auto">
            <a:xfrm>
              <a:off x="1142324" y="2040284"/>
              <a:ext cx="62830"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77" name="Rectangle 392"/>
            <p:cNvSpPr>
              <a:spLocks noChangeArrowheads="1"/>
            </p:cNvSpPr>
            <p:nvPr userDrawn="1"/>
          </p:nvSpPr>
          <p:spPr bwMode="auto">
            <a:xfrm>
              <a:off x="1226098" y="2040284"/>
              <a:ext cx="62830"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78" name="Rectangle 393"/>
            <p:cNvSpPr>
              <a:spLocks noChangeArrowheads="1"/>
            </p:cNvSpPr>
            <p:nvPr userDrawn="1"/>
          </p:nvSpPr>
          <p:spPr bwMode="auto">
            <a:xfrm>
              <a:off x="1226098" y="2040284"/>
              <a:ext cx="62830"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79" name="Rectangle 394"/>
            <p:cNvSpPr>
              <a:spLocks noChangeArrowheads="1"/>
            </p:cNvSpPr>
            <p:nvPr userDrawn="1"/>
          </p:nvSpPr>
          <p:spPr bwMode="auto">
            <a:xfrm>
              <a:off x="1309872" y="2040284"/>
              <a:ext cx="73302"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80" name="Rectangle 395"/>
            <p:cNvSpPr>
              <a:spLocks noChangeArrowheads="1"/>
            </p:cNvSpPr>
            <p:nvPr userDrawn="1"/>
          </p:nvSpPr>
          <p:spPr bwMode="auto">
            <a:xfrm>
              <a:off x="1309872" y="2040284"/>
              <a:ext cx="73302"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81" name="Rectangle 396"/>
            <p:cNvSpPr>
              <a:spLocks noChangeArrowheads="1"/>
            </p:cNvSpPr>
            <p:nvPr userDrawn="1"/>
          </p:nvSpPr>
          <p:spPr bwMode="auto">
            <a:xfrm>
              <a:off x="1414589" y="2040284"/>
              <a:ext cx="62830"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82" name="Rectangle 397"/>
            <p:cNvSpPr>
              <a:spLocks noChangeArrowheads="1"/>
            </p:cNvSpPr>
            <p:nvPr userDrawn="1"/>
          </p:nvSpPr>
          <p:spPr bwMode="auto">
            <a:xfrm>
              <a:off x="1414589" y="2040284"/>
              <a:ext cx="62830"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83" name="Freeform 398"/>
            <p:cNvSpPr>
              <a:spLocks noEditPoints="1"/>
            </p:cNvSpPr>
            <p:nvPr userDrawn="1"/>
          </p:nvSpPr>
          <p:spPr bwMode="auto">
            <a:xfrm>
              <a:off x="1048079" y="1474812"/>
              <a:ext cx="607359" cy="83774"/>
            </a:xfrm>
            <a:custGeom>
              <a:avLst/>
              <a:gdLst>
                <a:gd name="T0" fmla="*/ 19 w 58"/>
                <a:gd name="T1" fmla="*/ 6 h 8"/>
                <a:gd name="T2" fmla="*/ 19 w 58"/>
                <a:gd name="T3" fmla="*/ 2 h 8"/>
                <a:gd name="T4" fmla="*/ 39 w 58"/>
                <a:gd name="T5" fmla="*/ 2 h 8"/>
                <a:gd name="T6" fmla="*/ 39 w 58"/>
                <a:gd name="T7" fmla="*/ 6 h 8"/>
                <a:gd name="T8" fmla="*/ 19 w 58"/>
                <a:gd name="T9" fmla="*/ 6 h 8"/>
                <a:gd name="T10" fmla="*/ 58 w 58"/>
                <a:gd name="T11" fmla="*/ 0 h 8"/>
                <a:gd name="T12" fmla="*/ 0 w 58"/>
                <a:gd name="T13" fmla="*/ 0 h 8"/>
                <a:gd name="T14" fmla="*/ 0 w 58"/>
                <a:gd name="T15" fmla="*/ 8 h 8"/>
                <a:gd name="T16" fmla="*/ 58 w 58"/>
                <a:gd name="T17" fmla="*/ 8 h 8"/>
                <a:gd name="T18" fmla="*/ 58 w 5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
                  <a:moveTo>
                    <a:pt x="19" y="6"/>
                  </a:moveTo>
                  <a:lnTo>
                    <a:pt x="19" y="2"/>
                  </a:lnTo>
                  <a:lnTo>
                    <a:pt x="39" y="2"/>
                  </a:lnTo>
                  <a:lnTo>
                    <a:pt x="39" y="6"/>
                  </a:lnTo>
                  <a:lnTo>
                    <a:pt x="19" y="6"/>
                  </a:lnTo>
                  <a:close/>
                  <a:moveTo>
                    <a:pt x="58" y="0"/>
                  </a:moveTo>
                  <a:lnTo>
                    <a:pt x="0" y="0"/>
                  </a:lnTo>
                  <a:lnTo>
                    <a:pt x="0" y="8"/>
                  </a:lnTo>
                  <a:lnTo>
                    <a:pt x="58" y="8"/>
                  </a:lnTo>
                  <a:lnTo>
                    <a:pt x="58" y="0"/>
                  </a:lnTo>
                  <a:close/>
                </a:path>
              </a:pathLst>
            </a:custGeom>
            <a:solidFill>
              <a:srgbClr val="C7C7C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399"/>
            <p:cNvSpPr>
              <a:spLocks noEditPoints="1"/>
            </p:cNvSpPr>
            <p:nvPr userDrawn="1"/>
          </p:nvSpPr>
          <p:spPr bwMode="auto">
            <a:xfrm>
              <a:off x="1048079" y="1474812"/>
              <a:ext cx="607359" cy="83774"/>
            </a:xfrm>
            <a:custGeom>
              <a:avLst/>
              <a:gdLst>
                <a:gd name="T0" fmla="*/ 19 w 58"/>
                <a:gd name="T1" fmla="*/ 6 h 8"/>
                <a:gd name="T2" fmla="*/ 19 w 58"/>
                <a:gd name="T3" fmla="*/ 2 h 8"/>
                <a:gd name="T4" fmla="*/ 39 w 58"/>
                <a:gd name="T5" fmla="*/ 2 h 8"/>
                <a:gd name="T6" fmla="*/ 39 w 58"/>
                <a:gd name="T7" fmla="*/ 6 h 8"/>
                <a:gd name="T8" fmla="*/ 19 w 58"/>
                <a:gd name="T9" fmla="*/ 6 h 8"/>
                <a:gd name="T10" fmla="*/ 58 w 58"/>
                <a:gd name="T11" fmla="*/ 0 h 8"/>
                <a:gd name="T12" fmla="*/ 0 w 58"/>
                <a:gd name="T13" fmla="*/ 0 h 8"/>
                <a:gd name="T14" fmla="*/ 0 w 58"/>
                <a:gd name="T15" fmla="*/ 8 h 8"/>
                <a:gd name="T16" fmla="*/ 58 w 58"/>
                <a:gd name="T17" fmla="*/ 8 h 8"/>
                <a:gd name="T18" fmla="*/ 58 w 5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
                  <a:moveTo>
                    <a:pt x="19" y="6"/>
                  </a:moveTo>
                  <a:lnTo>
                    <a:pt x="19" y="2"/>
                  </a:lnTo>
                  <a:lnTo>
                    <a:pt x="39" y="2"/>
                  </a:lnTo>
                  <a:lnTo>
                    <a:pt x="39" y="6"/>
                  </a:lnTo>
                  <a:lnTo>
                    <a:pt x="19" y="6"/>
                  </a:lnTo>
                  <a:moveTo>
                    <a:pt x="58" y="0"/>
                  </a:moveTo>
                  <a:lnTo>
                    <a:pt x="0" y="0"/>
                  </a:lnTo>
                  <a:lnTo>
                    <a:pt x="0" y="8"/>
                  </a:lnTo>
                  <a:lnTo>
                    <a:pt x="58" y="8"/>
                  </a:lnTo>
                  <a:lnTo>
                    <a:pt x="5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404"/>
            <p:cNvSpPr/>
            <p:nvPr userDrawn="1"/>
          </p:nvSpPr>
          <p:spPr bwMode="auto">
            <a:xfrm>
              <a:off x="891003" y="1338680"/>
              <a:ext cx="900567" cy="869151"/>
            </a:xfrm>
            <a:custGeom>
              <a:avLst/>
              <a:gdLst>
                <a:gd name="T0" fmla="*/ 488 w 488"/>
                <a:gd name="T1" fmla="*/ 463 h 472"/>
                <a:gd name="T2" fmla="*/ 479 w 488"/>
                <a:gd name="T3" fmla="*/ 472 h 472"/>
                <a:gd name="T4" fmla="*/ 7 w 488"/>
                <a:gd name="T5" fmla="*/ 472 h 472"/>
                <a:gd name="T6" fmla="*/ 0 w 488"/>
                <a:gd name="T7" fmla="*/ 463 h 472"/>
                <a:gd name="T8" fmla="*/ 0 w 488"/>
                <a:gd name="T9" fmla="*/ 11 h 472"/>
                <a:gd name="T10" fmla="*/ 7 w 488"/>
                <a:gd name="T11" fmla="*/ 0 h 472"/>
                <a:gd name="T12" fmla="*/ 479 w 488"/>
                <a:gd name="T13" fmla="*/ 0 h 472"/>
                <a:gd name="T14" fmla="*/ 488 w 488"/>
                <a:gd name="T15" fmla="*/ 11 h 472"/>
                <a:gd name="T16" fmla="*/ 488 w 488"/>
                <a:gd name="T17" fmla="*/ 463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472">
                  <a:moveTo>
                    <a:pt x="488" y="463"/>
                  </a:moveTo>
                  <a:cubicBezTo>
                    <a:pt x="488" y="468"/>
                    <a:pt x="484" y="472"/>
                    <a:pt x="479" y="472"/>
                  </a:cubicBezTo>
                  <a:cubicBezTo>
                    <a:pt x="7" y="472"/>
                    <a:pt x="7" y="472"/>
                    <a:pt x="7" y="472"/>
                  </a:cubicBezTo>
                  <a:cubicBezTo>
                    <a:pt x="2" y="472"/>
                    <a:pt x="0" y="468"/>
                    <a:pt x="0" y="463"/>
                  </a:cubicBezTo>
                  <a:cubicBezTo>
                    <a:pt x="0" y="11"/>
                    <a:pt x="0" y="11"/>
                    <a:pt x="0" y="11"/>
                  </a:cubicBezTo>
                  <a:cubicBezTo>
                    <a:pt x="0" y="6"/>
                    <a:pt x="2" y="0"/>
                    <a:pt x="7" y="0"/>
                  </a:cubicBezTo>
                  <a:cubicBezTo>
                    <a:pt x="479" y="0"/>
                    <a:pt x="479" y="0"/>
                    <a:pt x="479" y="0"/>
                  </a:cubicBezTo>
                  <a:cubicBezTo>
                    <a:pt x="484" y="0"/>
                    <a:pt x="488" y="6"/>
                    <a:pt x="488" y="11"/>
                  </a:cubicBezTo>
                  <a:lnTo>
                    <a:pt x="488" y="463"/>
                  </a:lnTo>
                  <a:close/>
                </a:path>
              </a:pathLst>
            </a:custGeom>
            <a:solidFill>
              <a:srgbClr val="FFFFFF"/>
            </a:solidFill>
            <a:ln>
              <a:noFill/>
            </a:ln>
          </p:spPr>
          <p:txBody>
            <a:bodyPr vert="horz" wrap="square" lIns="91440" tIns="45720" rIns="91440" bIns="45720" numCol="1" anchor="t" anchorCtr="0" compatLnSpc="1"/>
            <a:lstStyle/>
            <a:p>
              <a:endParaRPr lang="zh-CN" altLang="en-US"/>
            </a:p>
          </p:txBody>
        </p:sp>
        <p:sp>
          <p:nvSpPr>
            <p:cNvPr id="386" name="Freeform 405"/>
            <p:cNvSpPr/>
            <p:nvPr userDrawn="1"/>
          </p:nvSpPr>
          <p:spPr bwMode="auto">
            <a:xfrm>
              <a:off x="964305" y="1286321"/>
              <a:ext cx="31415" cy="94245"/>
            </a:xfrm>
            <a:custGeom>
              <a:avLst/>
              <a:gdLst>
                <a:gd name="T0" fmla="*/ 16 w 16"/>
                <a:gd name="T1" fmla="*/ 44 h 52"/>
                <a:gd name="T2" fmla="*/ 8 w 16"/>
                <a:gd name="T3" fmla="*/ 52 h 52"/>
                <a:gd name="T4" fmla="*/ 0 w 16"/>
                <a:gd name="T5" fmla="*/ 44 h 52"/>
                <a:gd name="T6" fmla="*/ 0 w 16"/>
                <a:gd name="T7" fmla="*/ 8 h 52"/>
                <a:gd name="T8" fmla="*/ 8 w 16"/>
                <a:gd name="T9" fmla="*/ 0 h 52"/>
                <a:gd name="T10" fmla="*/ 16 w 16"/>
                <a:gd name="T11" fmla="*/ 8 h 52"/>
                <a:gd name="T12" fmla="*/ 16 w 16"/>
                <a:gd name="T13" fmla="*/ 44 h 52"/>
              </a:gdLst>
              <a:ahLst/>
              <a:cxnLst>
                <a:cxn ang="0">
                  <a:pos x="T0" y="T1"/>
                </a:cxn>
                <a:cxn ang="0">
                  <a:pos x="T2" y="T3"/>
                </a:cxn>
                <a:cxn ang="0">
                  <a:pos x="T4" y="T5"/>
                </a:cxn>
                <a:cxn ang="0">
                  <a:pos x="T6" y="T7"/>
                </a:cxn>
                <a:cxn ang="0">
                  <a:pos x="T8" y="T9"/>
                </a:cxn>
                <a:cxn ang="0">
                  <a:pos x="T10" y="T11"/>
                </a:cxn>
                <a:cxn ang="0">
                  <a:pos x="T12" y="T13"/>
                </a:cxn>
              </a:cxnLst>
              <a:rect l="0" t="0" r="r" b="b"/>
              <a:pathLst>
                <a:path w="16" h="52">
                  <a:moveTo>
                    <a:pt x="16" y="44"/>
                  </a:moveTo>
                  <a:cubicBezTo>
                    <a:pt x="16" y="48"/>
                    <a:pt x="12" y="52"/>
                    <a:pt x="8" y="52"/>
                  </a:cubicBezTo>
                  <a:cubicBezTo>
                    <a:pt x="4" y="52"/>
                    <a:pt x="0" y="48"/>
                    <a:pt x="0" y="44"/>
                  </a:cubicBezTo>
                  <a:cubicBezTo>
                    <a:pt x="0" y="8"/>
                    <a:pt x="0" y="8"/>
                    <a:pt x="0" y="8"/>
                  </a:cubicBezTo>
                  <a:cubicBezTo>
                    <a:pt x="0" y="4"/>
                    <a:pt x="4" y="0"/>
                    <a:pt x="8" y="0"/>
                  </a:cubicBezTo>
                  <a:cubicBezTo>
                    <a:pt x="12" y="0"/>
                    <a:pt x="16" y="4"/>
                    <a:pt x="16" y="8"/>
                  </a:cubicBezTo>
                  <a:lnTo>
                    <a:pt x="16" y="44"/>
                  </a:lnTo>
                  <a:close/>
                </a:path>
              </a:pathLst>
            </a:custGeom>
            <a:solidFill>
              <a:srgbClr val="54576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406"/>
            <p:cNvSpPr/>
            <p:nvPr userDrawn="1"/>
          </p:nvSpPr>
          <p:spPr bwMode="auto">
            <a:xfrm>
              <a:off x="1016664" y="1286321"/>
              <a:ext cx="31415" cy="94245"/>
            </a:xfrm>
            <a:custGeom>
              <a:avLst/>
              <a:gdLst>
                <a:gd name="T0" fmla="*/ 16 w 16"/>
                <a:gd name="T1" fmla="*/ 44 h 52"/>
                <a:gd name="T2" fmla="*/ 8 w 16"/>
                <a:gd name="T3" fmla="*/ 52 h 52"/>
                <a:gd name="T4" fmla="*/ 0 w 16"/>
                <a:gd name="T5" fmla="*/ 44 h 52"/>
                <a:gd name="T6" fmla="*/ 0 w 16"/>
                <a:gd name="T7" fmla="*/ 8 h 52"/>
                <a:gd name="T8" fmla="*/ 8 w 16"/>
                <a:gd name="T9" fmla="*/ 0 h 52"/>
                <a:gd name="T10" fmla="*/ 16 w 16"/>
                <a:gd name="T11" fmla="*/ 8 h 52"/>
                <a:gd name="T12" fmla="*/ 16 w 16"/>
                <a:gd name="T13" fmla="*/ 44 h 52"/>
              </a:gdLst>
              <a:ahLst/>
              <a:cxnLst>
                <a:cxn ang="0">
                  <a:pos x="T0" y="T1"/>
                </a:cxn>
                <a:cxn ang="0">
                  <a:pos x="T2" y="T3"/>
                </a:cxn>
                <a:cxn ang="0">
                  <a:pos x="T4" y="T5"/>
                </a:cxn>
                <a:cxn ang="0">
                  <a:pos x="T6" y="T7"/>
                </a:cxn>
                <a:cxn ang="0">
                  <a:pos x="T8" y="T9"/>
                </a:cxn>
                <a:cxn ang="0">
                  <a:pos x="T10" y="T11"/>
                </a:cxn>
                <a:cxn ang="0">
                  <a:pos x="T12" y="T13"/>
                </a:cxn>
              </a:cxnLst>
              <a:rect l="0" t="0" r="r" b="b"/>
              <a:pathLst>
                <a:path w="16" h="52">
                  <a:moveTo>
                    <a:pt x="16" y="44"/>
                  </a:moveTo>
                  <a:cubicBezTo>
                    <a:pt x="16" y="48"/>
                    <a:pt x="12" y="52"/>
                    <a:pt x="8" y="52"/>
                  </a:cubicBezTo>
                  <a:cubicBezTo>
                    <a:pt x="4" y="52"/>
                    <a:pt x="0" y="48"/>
                    <a:pt x="0" y="44"/>
                  </a:cubicBezTo>
                  <a:cubicBezTo>
                    <a:pt x="0" y="8"/>
                    <a:pt x="0" y="8"/>
                    <a:pt x="0" y="8"/>
                  </a:cubicBezTo>
                  <a:cubicBezTo>
                    <a:pt x="0" y="4"/>
                    <a:pt x="4" y="0"/>
                    <a:pt x="8" y="0"/>
                  </a:cubicBezTo>
                  <a:cubicBezTo>
                    <a:pt x="12" y="0"/>
                    <a:pt x="16" y="4"/>
                    <a:pt x="16" y="8"/>
                  </a:cubicBezTo>
                  <a:lnTo>
                    <a:pt x="16" y="44"/>
                  </a:lnTo>
                  <a:close/>
                </a:path>
              </a:pathLst>
            </a:custGeom>
            <a:solidFill>
              <a:srgbClr val="54576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407"/>
            <p:cNvSpPr/>
            <p:nvPr userDrawn="1"/>
          </p:nvSpPr>
          <p:spPr bwMode="auto">
            <a:xfrm>
              <a:off x="1069022" y="1286321"/>
              <a:ext cx="31415" cy="94245"/>
            </a:xfrm>
            <a:custGeom>
              <a:avLst/>
              <a:gdLst>
                <a:gd name="T0" fmla="*/ 16 w 16"/>
                <a:gd name="T1" fmla="*/ 44 h 52"/>
                <a:gd name="T2" fmla="*/ 8 w 16"/>
                <a:gd name="T3" fmla="*/ 52 h 52"/>
                <a:gd name="T4" fmla="*/ 0 w 16"/>
                <a:gd name="T5" fmla="*/ 44 h 52"/>
                <a:gd name="T6" fmla="*/ 0 w 16"/>
                <a:gd name="T7" fmla="*/ 8 h 52"/>
                <a:gd name="T8" fmla="*/ 8 w 16"/>
                <a:gd name="T9" fmla="*/ 0 h 52"/>
                <a:gd name="T10" fmla="*/ 16 w 16"/>
                <a:gd name="T11" fmla="*/ 8 h 52"/>
                <a:gd name="T12" fmla="*/ 16 w 16"/>
                <a:gd name="T13" fmla="*/ 44 h 52"/>
              </a:gdLst>
              <a:ahLst/>
              <a:cxnLst>
                <a:cxn ang="0">
                  <a:pos x="T0" y="T1"/>
                </a:cxn>
                <a:cxn ang="0">
                  <a:pos x="T2" y="T3"/>
                </a:cxn>
                <a:cxn ang="0">
                  <a:pos x="T4" y="T5"/>
                </a:cxn>
                <a:cxn ang="0">
                  <a:pos x="T6" y="T7"/>
                </a:cxn>
                <a:cxn ang="0">
                  <a:pos x="T8" y="T9"/>
                </a:cxn>
                <a:cxn ang="0">
                  <a:pos x="T10" y="T11"/>
                </a:cxn>
                <a:cxn ang="0">
                  <a:pos x="T12" y="T13"/>
                </a:cxn>
              </a:cxnLst>
              <a:rect l="0" t="0" r="r" b="b"/>
              <a:pathLst>
                <a:path w="16" h="52">
                  <a:moveTo>
                    <a:pt x="16" y="44"/>
                  </a:moveTo>
                  <a:cubicBezTo>
                    <a:pt x="16" y="48"/>
                    <a:pt x="12" y="52"/>
                    <a:pt x="8" y="52"/>
                  </a:cubicBezTo>
                  <a:cubicBezTo>
                    <a:pt x="4" y="52"/>
                    <a:pt x="0" y="48"/>
                    <a:pt x="0" y="44"/>
                  </a:cubicBezTo>
                  <a:cubicBezTo>
                    <a:pt x="0" y="8"/>
                    <a:pt x="0" y="8"/>
                    <a:pt x="0" y="8"/>
                  </a:cubicBezTo>
                  <a:cubicBezTo>
                    <a:pt x="0" y="4"/>
                    <a:pt x="4" y="0"/>
                    <a:pt x="8" y="0"/>
                  </a:cubicBezTo>
                  <a:cubicBezTo>
                    <a:pt x="12" y="0"/>
                    <a:pt x="16" y="4"/>
                    <a:pt x="16" y="8"/>
                  </a:cubicBezTo>
                  <a:lnTo>
                    <a:pt x="16" y="44"/>
                  </a:lnTo>
                  <a:close/>
                </a:path>
              </a:pathLst>
            </a:custGeom>
            <a:solidFill>
              <a:srgbClr val="54576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408"/>
            <p:cNvSpPr/>
            <p:nvPr userDrawn="1"/>
          </p:nvSpPr>
          <p:spPr bwMode="auto">
            <a:xfrm>
              <a:off x="1121381" y="1286321"/>
              <a:ext cx="31415" cy="94245"/>
            </a:xfrm>
            <a:custGeom>
              <a:avLst/>
              <a:gdLst>
                <a:gd name="T0" fmla="*/ 16 w 16"/>
                <a:gd name="T1" fmla="*/ 44 h 52"/>
                <a:gd name="T2" fmla="*/ 8 w 16"/>
                <a:gd name="T3" fmla="*/ 52 h 52"/>
                <a:gd name="T4" fmla="*/ 0 w 16"/>
                <a:gd name="T5" fmla="*/ 44 h 52"/>
                <a:gd name="T6" fmla="*/ 0 w 16"/>
                <a:gd name="T7" fmla="*/ 8 h 52"/>
                <a:gd name="T8" fmla="*/ 8 w 16"/>
                <a:gd name="T9" fmla="*/ 0 h 52"/>
                <a:gd name="T10" fmla="*/ 16 w 16"/>
                <a:gd name="T11" fmla="*/ 8 h 52"/>
                <a:gd name="T12" fmla="*/ 16 w 16"/>
                <a:gd name="T13" fmla="*/ 44 h 52"/>
              </a:gdLst>
              <a:ahLst/>
              <a:cxnLst>
                <a:cxn ang="0">
                  <a:pos x="T0" y="T1"/>
                </a:cxn>
                <a:cxn ang="0">
                  <a:pos x="T2" y="T3"/>
                </a:cxn>
                <a:cxn ang="0">
                  <a:pos x="T4" y="T5"/>
                </a:cxn>
                <a:cxn ang="0">
                  <a:pos x="T6" y="T7"/>
                </a:cxn>
                <a:cxn ang="0">
                  <a:pos x="T8" y="T9"/>
                </a:cxn>
                <a:cxn ang="0">
                  <a:pos x="T10" y="T11"/>
                </a:cxn>
                <a:cxn ang="0">
                  <a:pos x="T12" y="T13"/>
                </a:cxn>
              </a:cxnLst>
              <a:rect l="0" t="0" r="r" b="b"/>
              <a:pathLst>
                <a:path w="16" h="52">
                  <a:moveTo>
                    <a:pt x="16" y="44"/>
                  </a:moveTo>
                  <a:cubicBezTo>
                    <a:pt x="16" y="48"/>
                    <a:pt x="12" y="52"/>
                    <a:pt x="8" y="52"/>
                  </a:cubicBezTo>
                  <a:cubicBezTo>
                    <a:pt x="4" y="52"/>
                    <a:pt x="0" y="48"/>
                    <a:pt x="0" y="44"/>
                  </a:cubicBezTo>
                  <a:cubicBezTo>
                    <a:pt x="0" y="8"/>
                    <a:pt x="0" y="8"/>
                    <a:pt x="0" y="8"/>
                  </a:cubicBezTo>
                  <a:cubicBezTo>
                    <a:pt x="0" y="4"/>
                    <a:pt x="4" y="0"/>
                    <a:pt x="8" y="0"/>
                  </a:cubicBezTo>
                  <a:cubicBezTo>
                    <a:pt x="12" y="0"/>
                    <a:pt x="16" y="4"/>
                    <a:pt x="16" y="8"/>
                  </a:cubicBezTo>
                  <a:lnTo>
                    <a:pt x="16" y="44"/>
                  </a:lnTo>
                  <a:close/>
                </a:path>
              </a:pathLst>
            </a:custGeom>
            <a:solidFill>
              <a:srgbClr val="54576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409"/>
            <p:cNvSpPr/>
            <p:nvPr userDrawn="1"/>
          </p:nvSpPr>
          <p:spPr bwMode="auto">
            <a:xfrm>
              <a:off x="1173739" y="1286321"/>
              <a:ext cx="31415" cy="94245"/>
            </a:xfrm>
            <a:custGeom>
              <a:avLst/>
              <a:gdLst>
                <a:gd name="T0" fmla="*/ 16 w 16"/>
                <a:gd name="T1" fmla="*/ 44 h 52"/>
                <a:gd name="T2" fmla="*/ 8 w 16"/>
                <a:gd name="T3" fmla="*/ 52 h 52"/>
                <a:gd name="T4" fmla="*/ 0 w 16"/>
                <a:gd name="T5" fmla="*/ 44 h 52"/>
                <a:gd name="T6" fmla="*/ 0 w 16"/>
                <a:gd name="T7" fmla="*/ 8 h 52"/>
                <a:gd name="T8" fmla="*/ 8 w 16"/>
                <a:gd name="T9" fmla="*/ 0 h 52"/>
                <a:gd name="T10" fmla="*/ 16 w 16"/>
                <a:gd name="T11" fmla="*/ 8 h 52"/>
                <a:gd name="T12" fmla="*/ 16 w 16"/>
                <a:gd name="T13" fmla="*/ 44 h 52"/>
              </a:gdLst>
              <a:ahLst/>
              <a:cxnLst>
                <a:cxn ang="0">
                  <a:pos x="T0" y="T1"/>
                </a:cxn>
                <a:cxn ang="0">
                  <a:pos x="T2" y="T3"/>
                </a:cxn>
                <a:cxn ang="0">
                  <a:pos x="T4" y="T5"/>
                </a:cxn>
                <a:cxn ang="0">
                  <a:pos x="T6" y="T7"/>
                </a:cxn>
                <a:cxn ang="0">
                  <a:pos x="T8" y="T9"/>
                </a:cxn>
                <a:cxn ang="0">
                  <a:pos x="T10" y="T11"/>
                </a:cxn>
                <a:cxn ang="0">
                  <a:pos x="T12" y="T13"/>
                </a:cxn>
              </a:cxnLst>
              <a:rect l="0" t="0" r="r" b="b"/>
              <a:pathLst>
                <a:path w="16" h="52">
                  <a:moveTo>
                    <a:pt x="16" y="44"/>
                  </a:moveTo>
                  <a:cubicBezTo>
                    <a:pt x="16" y="48"/>
                    <a:pt x="12" y="52"/>
                    <a:pt x="8" y="52"/>
                  </a:cubicBezTo>
                  <a:cubicBezTo>
                    <a:pt x="4" y="52"/>
                    <a:pt x="0" y="48"/>
                    <a:pt x="0" y="44"/>
                  </a:cubicBezTo>
                  <a:cubicBezTo>
                    <a:pt x="0" y="8"/>
                    <a:pt x="0" y="8"/>
                    <a:pt x="0" y="8"/>
                  </a:cubicBezTo>
                  <a:cubicBezTo>
                    <a:pt x="0" y="4"/>
                    <a:pt x="4" y="0"/>
                    <a:pt x="8" y="0"/>
                  </a:cubicBezTo>
                  <a:cubicBezTo>
                    <a:pt x="12" y="0"/>
                    <a:pt x="16" y="4"/>
                    <a:pt x="16" y="8"/>
                  </a:cubicBezTo>
                  <a:lnTo>
                    <a:pt x="16" y="44"/>
                  </a:lnTo>
                  <a:close/>
                </a:path>
              </a:pathLst>
            </a:custGeom>
            <a:solidFill>
              <a:srgbClr val="54576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410"/>
            <p:cNvSpPr/>
            <p:nvPr userDrawn="1"/>
          </p:nvSpPr>
          <p:spPr bwMode="auto">
            <a:xfrm>
              <a:off x="1226098" y="1286321"/>
              <a:ext cx="31415" cy="94245"/>
            </a:xfrm>
            <a:custGeom>
              <a:avLst/>
              <a:gdLst>
                <a:gd name="T0" fmla="*/ 16 w 16"/>
                <a:gd name="T1" fmla="*/ 44 h 52"/>
                <a:gd name="T2" fmla="*/ 8 w 16"/>
                <a:gd name="T3" fmla="*/ 52 h 52"/>
                <a:gd name="T4" fmla="*/ 0 w 16"/>
                <a:gd name="T5" fmla="*/ 44 h 52"/>
                <a:gd name="T6" fmla="*/ 0 w 16"/>
                <a:gd name="T7" fmla="*/ 8 h 52"/>
                <a:gd name="T8" fmla="*/ 8 w 16"/>
                <a:gd name="T9" fmla="*/ 0 h 52"/>
                <a:gd name="T10" fmla="*/ 16 w 16"/>
                <a:gd name="T11" fmla="*/ 8 h 52"/>
                <a:gd name="T12" fmla="*/ 16 w 16"/>
                <a:gd name="T13" fmla="*/ 44 h 52"/>
              </a:gdLst>
              <a:ahLst/>
              <a:cxnLst>
                <a:cxn ang="0">
                  <a:pos x="T0" y="T1"/>
                </a:cxn>
                <a:cxn ang="0">
                  <a:pos x="T2" y="T3"/>
                </a:cxn>
                <a:cxn ang="0">
                  <a:pos x="T4" y="T5"/>
                </a:cxn>
                <a:cxn ang="0">
                  <a:pos x="T6" y="T7"/>
                </a:cxn>
                <a:cxn ang="0">
                  <a:pos x="T8" y="T9"/>
                </a:cxn>
                <a:cxn ang="0">
                  <a:pos x="T10" y="T11"/>
                </a:cxn>
                <a:cxn ang="0">
                  <a:pos x="T12" y="T13"/>
                </a:cxn>
              </a:cxnLst>
              <a:rect l="0" t="0" r="r" b="b"/>
              <a:pathLst>
                <a:path w="16" h="52">
                  <a:moveTo>
                    <a:pt x="16" y="44"/>
                  </a:moveTo>
                  <a:cubicBezTo>
                    <a:pt x="16" y="48"/>
                    <a:pt x="12" y="52"/>
                    <a:pt x="8" y="52"/>
                  </a:cubicBezTo>
                  <a:cubicBezTo>
                    <a:pt x="4" y="52"/>
                    <a:pt x="0" y="48"/>
                    <a:pt x="0" y="44"/>
                  </a:cubicBezTo>
                  <a:cubicBezTo>
                    <a:pt x="0" y="8"/>
                    <a:pt x="0" y="8"/>
                    <a:pt x="0" y="8"/>
                  </a:cubicBezTo>
                  <a:cubicBezTo>
                    <a:pt x="0" y="4"/>
                    <a:pt x="4" y="0"/>
                    <a:pt x="8" y="0"/>
                  </a:cubicBezTo>
                  <a:cubicBezTo>
                    <a:pt x="12" y="0"/>
                    <a:pt x="16" y="4"/>
                    <a:pt x="16" y="8"/>
                  </a:cubicBezTo>
                  <a:lnTo>
                    <a:pt x="16" y="44"/>
                  </a:lnTo>
                  <a:close/>
                </a:path>
              </a:pathLst>
            </a:custGeom>
            <a:solidFill>
              <a:srgbClr val="54576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411"/>
            <p:cNvSpPr/>
            <p:nvPr userDrawn="1"/>
          </p:nvSpPr>
          <p:spPr bwMode="auto">
            <a:xfrm>
              <a:off x="1278456" y="1286321"/>
              <a:ext cx="31415" cy="94245"/>
            </a:xfrm>
            <a:custGeom>
              <a:avLst/>
              <a:gdLst>
                <a:gd name="T0" fmla="*/ 16 w 16"/>
                <a:gd name="T1" fmla="*/ 44 h 52"/>
                <a:gd name="T2" fmla="*/ 8 w 16"/>
                <a:gd name="T3" fmla="*/ 52 h 52"/>
                <a:gd name="T4" fmla="*/ 0 w 16"/>
                <a:gd name="T5" fmla="*/ 44 h 52"/>
                <a:gd name="T6" fmla="*/ 0 w 16"/>
                <a:gd name="T7" fmla="*/ 8 h 52"/>
                <a:gd name="T8" fmla="*/ 8 w 16"/>
                <a:gd name="T9" fmla="*/ 0 h 52"/>
                <a:gd name="T10" fmla="*/ 16 w 16"/>
                <a:gd name="T11" fmla="*/ 8 h 52"/>
                <a:gd name="T12" fmla="*/ 16 w 16"/>
                <a:gd name="T13" fmla="*/ 44 h 52"/>
              </a:gdLst>
              <a:ahLst/>
              <a:cxnLst>
                <a:cxn ang="0">
                  <a:pos x="T0" y="T1"/>
                </a:cxn>
                <a:cxn ang="0">
                  <a:pos x="T2" y="T3"/>
                </a:cxn>
                <a:cxn ang="0">
                  <a:pos x="T4" y="T5"/>
                </a:cxn>
                <a:cxn ang="0">
                  <a:pos x="T6" y="T7"/>
                </a:cxn>
                <a:cxn ang="0">
                  <a:pos x="T8" y="T9"/>
                </a:cxn>
                <a:cxn ang="0">
                  <a:pos x="T10" y="T11"/>
                </a:cxn>
                <a:cxn ang="0">
                  <a:pos x="T12" y="T13"/>
                </a:cxn>
              </a:cxnLst>
              <a:rect l="0" t="0" r="r" b="b"/>
              <a:pathLst>
                <a:path w="16" h="52">
                  <a:moveTo>
                    <a:pt x="16" y="44"/>
                  </a:moveTo>
                  <a:cubicBezTo>
                    <a:pt x="16" y="48"/>
                    <a:pt x="12" y="52"/>
                    <a:pt x="8" y="52"/>
                  </a:cubicBezTo>
                  <a:cubicBezTo>
                    <a:pt x="4" y="52"/>
                    <a:pt x="0" y="48"/>
                    <a:pt x="0" y="44"/>
                  </a:cubicBezTo>
                  <a:cubicBezTo>
                    <a:pt x="0" y="8"/>
                    <a:pt x="0" y="8"/>
                    <a:pt x="0" y="8"/>
                  </a:cubicBezTo>
                  <a:cubicBezTo>
                    <a:pt x="0" y="4"/>
                    <a:pt x="4" y="0"/>
                    <a:pt x="8" y="0"/>
                  </a:cubicBezTo>
                  <a:cubicBezTo>
                    <a:pt x="12" y="0"/>
                    <a:pt x="16" y="4"/>
                    <a:pt x="16" y="8"/>
                  </a:cubicBezTo>
                  <a:lnTo>
                    <a:pt x="16" y="44"/>
                  </a:lnTo>
                  <a:close/>
                </a:path>
              </a:pathLst>
            </a:custGeom>
            <a:solidFill>
              <a:srgbClr val="54576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412"/>
            <p:cNvSpPr/>
            <p:nvPr userDrawn="1"/>
          </p:nvSpPr>
          <p:spPr bwMode="auto">
            <a:xfrm>
              <a:off x="1330815" y="1286321"/>
              <a:ext cx="31415" cy="94245"/>
            </a:xfrm>
            <a:custGeom>
              <a:avLst/>
              <a:gdLst>
                <a:gd name="T0" fmla="*/ 16 w 16"/>
                <a:gd name="T1" fmla="*/ 44 h 52"/>
                <a:gd name="T2" fmla="*/ 8 w 16"/>
                <a:gd name="T3" fmla="*/ 52 h 52"/>
                <a:gd name="T4" fmla="*/ 0 w 16"/>
                <a:gd name="T5" fmla="*/ 44 h 52"/>
                <a:gd name="T6" fmla="*/ 0 w 16"/>
                <a:gd name="T7" fmla="*/ 8 h 52"/>
                <a:gd name="T8" fmla="*/ 8 w 16"/>
                <a:gd name="T9" fmla="*/ 0 h 52"/>
                <a:gd name="T10" fmla="*/ 16 w 16"/>
                <a:gd name="T11" fmla="*/ 8 h 52"/>
                <a:gd name="T12" fmla="*/ 16 w 16"/>
                <a:gd name="T13" fmla="*/ 44 h 52"/>
              </a:gdLst>
              <a:ahLst/>
              <a:cxnLst>
                <a:cxn ang="0">
                  <a:pos x="T0" y="T1"/>
                </a:cxn>
                <a:cxn ang="0">
                  <a:pos x="T2" y="T3"/>
                </a:cxn>
                <a:cxn ang="0">
                  <a:pos x="T4" y="T5"/>
                </a:cxn>
                <a:cxn ang="0">
                  <a:pos x="T6" y="T7"/>
                </a:cxn>
                <a:cxn ang="0">
                  <a:pos x="T8" y="T9"/>
                </a:cxn>
                <a:cxn ang="0">
                  <a:pos x="T10" y="T11"/>
                </a:cxn>
                <a:cxn ang="0">
                  <a:pos x="T12" y="T13"/>
                </a:cxn>
              </a:cxnLst>
              <a:rect l="0" t="0" r="r" b="b"/>
              <a:pathLst>
                <a:path w="16" h="52">
                  <a:moveTo>
                    <a:pt x="16" y="44"/>
                  </a:moveTo>
                  <a:cubicBezTo>
                    <a:pt x="16" y="48"/>
                    <a:pt x="12" y="52"/>
                    <a:pt x="8" y="52"/>
                  </a:cubicBezTo>
                  <a:cubicBezTo>
                    <a:pt x="4" y="52"/>
                    <a:pt x="0" y="48"/>
                    <a:pt x="0" y="44"/>
                  </a:cubicBezTo>
                  <a:cubicBezTo>
                    <a:pt x="0" y="8"/>
                    <a:pt x="0" y="8"/>
                    <a:pt x="0" y="8"/>
                  </a:cubicBezTo>
                  <a:cubicBezTo>
                    <a:pt x="0" y="4"/>
                    <a:pt x="4" y="0"/>
                    <a:pt x="8" y="0"/>
                  </a:cubicBezTo>
                  <a:cubicBezTo>
                    <a:pt x="12" y="0"/>
                    <a:pt x="16" y="4"/>
                    <a:pt x="16" y="8"/>
                  </a:cubicBezTo>
                  <a:lnTo>
                    <a:pt x="16" y="44"/>
                  </a:lnTo>
                  <a:close/>
                </a:path>
              </a:pathLst>
            </a:custGeom>
            <a:solidFill>
              <a:srgbClr val="54576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413"/>
            <p:cNvSpPr/>
            <p:nvPr userDrawn="1"/>
          </p:nvSpPr>
          <p:spPr bwMode="auto">
            <a:xfrm>
              <a:off x="1383174" y="1286321"/>
              <a:ext cx="31415" cy="94245"/>
            </a:xfrm>
            <a:custGeom>
              <a:avLst/>
              <a:gdLst>
                <a:gd name="T0" fmla="*/ 16 w 16"/>
                <a:gd name="T1" fmla="*/ 44 h 52"/>
                <a:gd name="T2" fmla="*/ 8 w 16"/>
                <a:gd name="T3" fmla="*/ 52 h 52"/>
                <a:gd name="T4" fmla="*/ 0 w 16"/>
                <a:gd name="T5" fmla="*/ 44 h 52"/>
                <a:gd name="T6" fmla="*/ 0 w 16"/>
                <a:gd name="T7" fmla="*/ 8 h 52"/>
                <a:gd name="T8" fmla="*/ 8 w 16"/>
                <a:gd name="T9" fmla="*/ 0 h 52"/>
                <a:gd name="T10" fmla="*/ 16 w 16"/>
                <a:gd name="T11" fmla="*/ 8 h 52"/>
                <a:gd name="T12" fmla="*/ 16 w 16"/>
                <a:gd name="T13" fmla="*/ 44 h 52"/>
              </a:gdLst>
              <a:ahLst/>
              <a:cxnLst>
                <a:cxn ang="0">
                  <a:pos x="T0" y="T1"/>
                </a:cxn>
                <a:cxn ang="0">
                  <a:pos x="T2" y="T3"/>
                </a:cxn>
                <a:cxn ang="0">
                  <a:pos x="T4" y="T5"/>
                </a:cxn>
                <a:cxn ang="0">
                  <a:pos x="T6" y="T7"/>
                </a:cxn>
                <a:cxn ang="0">
                  <a:pos x="T8" y="T9"/>
                </a:cxn>
                <a:cxn ang="0">
                  <a:pos x="T10" y="T11"/>
                </a:cxn>
                <a:cxn ang="0">
                  <a:pos x="T12" y="T13"/>
                </a:cxn>
              </a:cxnLst>
              <a:rect l="0" t="0" r="r" b="b"/>
              <a:pathLst>
                <a:path w="16" h="52">
                  <a:moveTo>
                    <a:pt x="16" y="44"/>
                  </a:moveTo>
                  <a:cubicBezTo>
                    <a:pt x="16" y="48"/>
                    <a:pt x="12" y="52"/>
                    <a:pt x="8" y="52"/>
                  </a:cubicBezTo>
                  <a:cubicBezTo>
                    <a:pt x="4" y="52"/>
                    <a:pt x="0" y="48"/>
                    <a:pt x="0" y="44"/>
                  </a:cubicBezTo>
                  <a:cubicBezTo>
                    <a:pt x="0" y="8"/>
                    <a:pt x="0" y="8"/>
                    <a:pt x="0" y="8"/>
                  </a:cubicBezTo>
                  <a:cubicBezTo>
                    <a:pt x="0" y="4"/>
                    <a:pt x="4" y="0"/>
                    <a:pt x="8" y="0"/>
                  </a:cubicBezTo>
                  <a:cubicBezTo>
                    <a:pt x="12" y="0"/>
                    <a:pt x="16" y="4"/>
                    <a:pt x="16" y="8"/>
                  </a:cubicBezTo>
                  <a:lnTo>
                    <a:pt x="16" y="44"/>
                  </a:lnTo>
                  <a:close/>
                </a:path>
              </a:pathLst>
            </a:custGeom>
            <a:solidFill>
              <a:srgbClr val="54576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414"/>
            <p:cNvSpPr/>
            <p:nvPr userDrawn="1"/>
          </p:nvSpPr>
          <p:spPr bwMode="auto">
            <a:xfrm>
              <a:off x="1435532" y="1286321"/>
              <a:ext cx="20943" cy="94245"/>
            </a:xfrm>
            <a:custGeom>
              <a:avLst/>
              <a:gdLst>
                <a:gd name="T0" fmla="*/ 16 w 16"/>
                <a:gd name="T1" fmla="*/ 44 h 52"/>
                <a:gd name="T2" fmla="*/ 8 w 16"/>
                <a:gd name="T3" fmla="*/ 52 h 52"/>
                <a:gd name="T4" fmla="*/ 0 w 16"/>
                <a:gd name="T5" fmla="*/ 44 h 52"/>
                <a:gd name="T6" fmla="*/ 0 w 16"/>
                <a:gd name="T7" fmla="*/ 8 h 52"/>
                <a:gd name="T8" fmla="*/ 8 w 16"/>
                <a:gd name="T9" fmla="*/ 0 h 52"/>
                <a:gd name="T10" fmla="*/ 16 w 16"/>
                <a:gd name="T11" fmla="*/ 8 h 52"/>
                <a:gd name="T12" fmla="*/ 16 w 16"/>
                <a:gd name="T13" fmla="*/ 44 h 52"/>
              </a:gdLst>
              <a:ahLst/>
              <a:cxnLst>
                <a:cxn ang="0">
                  <a:pos x="T0" y="T1"/>
                </a:cxn>
                <a:cxn ang="0">
                  <a:pos x="T2" y="T3"/>
                </a:cxn>
                <a:cxn ang="0">
                  <a:pos x="T4" y="T5"/>
                </a:cxn>
                <a:cxn ang="0">
                  <a:pos x="T6" y="T7"/>
                </a:cxn>
                <a:cxn ang="0">
                  <a:pos x="T8" y="T9"/>
                </a:cxn>
                <a:cxn ang="0">
                  <a:pos x="T10" y="T11"/>
                </a:cxn>
                <a:cxn ang="0">
                  <a:pos x="T12" y="T13"/>
                </a:cxn>
              </a:cxnLst>
              <a:rect l="0" t="0" r="r" b="b"/>
              <a:pathLst>
                <a:path w="16" h="52">
                  <a:moveTo>
                    <a:pt x="16" y="44"/>
                  </a:moveTo>
                  <a:cubicBezTo>
                    <a:pt x="16" y="48"/>
                    <a:pt x="12" y="52"/>
                    <a:pt x="8" y="52"/>
                  </a:cubicBezTo>
                  <a:cubicBezTo>
                    <a:pt x="4" y="52"/>
                    <a:pt x="0" y="48"/>
                    <a:pt x="0" y="44"/>
                  </a:cubicBezTo>
                  <a:cubicBezTo>
                    <a:pt x="0" y="8"/>
                    <a:pt x="0" y="8"/>
                    <a:pt x="0" y="8"/>
                  </a:cubicBezTo>
                  <a:cubicBezTo>
                    <a:pt x="0" y="4"/>
                    <a:pt x="4" y="0"/>
                    <a:pt x="8" y="0"/>
                  </a:cubicBezTo>
                  <a:cubicBezTo>
                    <a:pt x="12" y="0"/>
                    <a:pt x="16" y="4"/>
                    <a:pt x="16" y="8"/>
                  </a:cubicBezTo>
                  <a:lnTo>
                    <a:pt x="16" y="44"/>
                  </a:lnTo>
                  <a:close/>
                </a:path>
              </a:pathLst>
            </a:custGeom>
            <a:solidFill>
              <a:srgbClr val="54576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415"/>
            <p:cNvSpPr/>
            <p:nvPr userDrawn="1"/>
          </p:nvSpPr>
          <p:spPr bwMode="auto">
            <a:xfrm>
              <a:off x="1487891" y="1286321"/>
              <a:ext cx="20943" cy="94245"/>
            </a:xfrm>
            <a:custGeom>
              <a:avLst/>
              <a:gdLst>
                <a:gd name="T0" fmla="*/ 16 w 16"/>
                <a:gd name="T1" fmla="*/ 44 h 52"/>
                <a:gd name="T2" fmla="*/ 8 w 16"/>
                <a:gd name="T3" fmla="*/ 52 h 52"/>
                <a:gd name="T4" fmla="*/ 0 w 16"/>
                <a:gd name="T5" fmla="*/ 44 h 52"/>
                <a:gd name="T6" fmla="*/ 0 w 16"/>
                <a:gd name="T7" fmla="*/ 8 h 52"/>
                <a:gd name="T8" fmla="*/ 8 w 16"/>
                <a:gd name="T9" fmla="*/ 0 h 52"/>
                <a:gd name="T10" fmla="*/ 16 w 16"/>
                <a:gd name="T11" fmla="*/ 8 h 52"/>
                <a:gd name="T12" fmla="*/ 16 w 16"/>
                <a:gd name="T13" fmla="*/ 44 h 52"/>
              </a:gdLst>
              <a:ahLst/>
              <a:cxnLst>
                <a:cxn ang="0">
                  <a:pos x="T0" y="T1"/>
                </a:cxn>
                <a:cxn ang="0">
                  <a:pos x="T2" y="T3"/>
                </a:cxn>
                <a:cxn ang="0">
                  <a:pos x="T4" y="T5"/>
                </a:cxn>
                <a:cxn ang="0">
                  <a:pos x="T6" y="T7"/>
                </a:cxn>
                <a:cxn ang="0">
                  <a:pos x="T8" y="T9"/>
                </a:cxn>
                <a:cxn ang="0">
                  <a:pos x="T10" y="T11"/>
                </a:cxn>
                <a:cxn ang="0">
                  <a:pos x="T12" y="T13"/>
                </a:cxn>
              </a:cxnLst>
              <a:rect l="0" t="0" r="r" b="b"/>
              <a:pathLst>
                <a:path w="16" h="52">
                  <a:moveTo>
                    <a:pt x="16" y="44"/>
                  </a:moveTo>
                  <a:cubicBezTo>
                    <a:pt x="16" y="48"/>
                    <a:pt x="12" y="52"/>
                    <a:pt x="8" y="52"/>
                  </a:cubicBezTo>
                  <a:cubicBezTo>
                    <a:pt x="4" y="52"/>
                    <a:pt x="0" y="48"/>
                    <a:pt x="0" y="44"/>
                  </a:cubicBezTo>
                  <a:cubicBezTo>
                    <a:pt x="0" y="8"/>
                    <a:pt x="0" y="8"/>
                    <a:pt x="0" y="8"/>
                  </a:cubicBezTo>
                  <a:cubicBezTo>
                    <a:pt x="0" y="4"/>
                    <a:pt x="4" y="0"/>
                    <a:pt x="8" y="0"/>
                  </a:cubicBezTo>
                  <a:cubicBezTo>
                    <a:pt x="12" y="0"/>
                    <a:pt x="16" y="4"/>
                    <a:pt x="16" y="8"/>
                  </a:cubicBezTo>
                  <a:lnTo>
                    <a:pt x="16" y="44"/>
                  </a:lnTo>
                  <a:close/>
                </a:path>
              </a:pathLst>
            </a:custGeom>
            <a:solidFill>
              <a:srgbClr val="54576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416"/>
            <p:cNvSpPr/>
            <p:nvPr userDrawn="1"/>
          </p:nvSpPr>
          <p:spPr bwMode="auto">
            <a:xfrm>
              <a:off x="1529778" y="1286321"/>
              <a:ext cx="31415" cy="94245"/>
            </a:xfrm>
            <a:custGeom>
              <a:avLst/>
              <a:gdLst>
                <a:gd name="T0" fmla="*/ 16 w 16"/>
                <a:gd name="T1" fmla="*/ 44 h 52"/>
                <a:gd name="T2" fmla="*/ 8 w 16"/>
                <a:gd name="T3" fmla="*/ 52 h 52"/>
                <a:gd name="T4" fmla="*/ 0 w 16"/>
                <a:gd name="T5" fmla="*/ 44 h 52"/>
                <a:gd name="T6" fmla="*/ 0 w 16"/>
                <a:gd name="T7" fmla="*/ 8 h 52"/>
                <a:gd name="T8" fmla="*/ 8 w 16"/>
                <a:gd name="T9" fmla="*/ 0 h 52"/>
                <a:gd name="T10" fmla="*/ 16 w 16"/>
                <a:gd name="T11" fmla="*/ 8 h 52"/>
                <a:gd name="T12" fmla="*/ 16 w 16"/>
                <a:gd name="T13" fmla="*/ 44 h 52"/>
              </a:gdLst>
              <a:ahLst/>
              <a:cxnLst>
                <a:cxn ang="0">
                  <a:pos x="T0" y="T1"/>
                </a:cxn>
                <a:cxn ang="0">
                  <a:pos x="T2" y="T3"/>
                </a:cxn>
                <a:cxn ang="0">
                  <a:pos x="T4" y="T5"/>
                </a:cxn>
                <a:cxn ang="0">
                  <a:pos x="T6" y="T7"/>
                </a:cxn>
                <a:cxn ang="0">
                  <a:pos x="T8" y="T9"/>
                </a:cxn>
                <a:cxn ang="0">
                  <a:pos x="T10" y="T11"/>
                </a:cxn>
                <a:cxn ang="0">
                  <a:pos x="T12" y="T13"/>
                </a:cxn>
              </a:cxnLst>
              <a:rect l="0" t="0" r="r" b="b"/>
              <a:pathLst>
                <a:path w="16" h="52">
                  <a:moveTo>
                    <a:pt x="16" y="44"/>
                  </a:moveTo>
                  <a:cubicBezTo>
                    <a:pt x="16" y="48"/>
                    <a:pt x="12" y="52"/>
                    <a:pt x="8" y="52"/>
                  </a:cubicBezTo>
                  <a:cubicBezTo>
                    <a:pt x="4" y="52"/>
                    <a:pt x="0" y="48"/>
                    <a:pt x="0" y="44"/>
                  </a:cubicBezTo>
                  <a:cubicBezTo>
                    <a:pt x="0" y="8"/>
                    <a:pt x="0" y="8"/>
                    <a:pt x="0" y="8"/>
                  </a:cubicBezTo>
                  <a:cubicBezTo>
                    <a:pt x="0" y="4"/>
                    <a:pt x="4" y="0"/>
                    <a:pt x="8" y="0"/>
                  </a:cubicBezTo>
                  <a:cubicBezTo>
                    <a:pt x="12" y="0"/>
                    <a:pt x="16" y="4"/>
                    <a:pt x="16" y="8"/>
                  </a:cubicBezTo>
                  <a:lnTo>
                    <a:pt x="16" y="44"/>
                  </a:lnTo>
                  <a:close/>
                </a:path>
              </a:pathLst>
            </a:custGeom>
            <a:solidFill>
              <a:srgbClr val="54576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417"/>
            <p:cNvSpPr/>
            <p:nvPr userDrawn="1"/>
          </p:nvSpPr>
          <p:spPr bwMode="auto">
            <a:xfrm>
              <a:off x="1582136" y="1286321"/>
              <a:ext cx="31415" cy="94245"/>
            </a:xfrm>
            <a:custGeom>
              <a:avLst/>
              <a:gdLst>
                <a:gd name="T0" fmla="*/ 16 w 16"/>
                <a:gd name="T1" fmla="*/ 44 h 52"/>
                <a:gd name="T2" fmla="*/ 8 w 16"/>
                <a:gd name="T3" fmla="*/ 52 h 52"/>
                <a:gd name="T4" fmla="*/ 0 w 16"/>
                <a:gd name="T5" fmla="*/ 44 h 52"/>
                <a:gd name="T6" fmla="*/ 0 w 16"/>
                <a:gd name="T7" fmla="*/ 8 h 52"/>
                <a:gd name="T8" fmla="*/ 8 w 16"/>
                <a:gd name="T9" fmla="*/ 0 h 52"/>
                <a:gd name="T10" fmla="*/ 16 w 16"/>
                <a:gd name="T11" fmla="*/ 8 h 52"/>
                <a:gd name="T12" fmla="*/ 16 w 16"/>
                <a:gd name="T13" fmla="*/ 44 h 52"/>
              </a:gdLst>
              <a:ahLst/>
              <a:cxnLst>
                <a:cxn ang="0">
                  <a:pos x="T0" y="T1"/>
                </a:cxn>
                <a:cxn ang="0">
                  <a:pos x="T2" y="T3"/>
                </a:cxn>
                <a:cxn ang="0">
                  <a:pos x="T4" y="T5"/>
                </a:cxn>
                <a:cxn ang="0">
                  <a:pos x="T6" y="T7"/>
                </a:cxn>
                <a:cxn ang="0">
                  <a:pos x="T8" y="T9"/>
                </a:cxn>
                <a:cxn ang="0">
                  <a:pos x="T10" y="T11"/>
                </a:cxn>
                <a:cxn ang="0">
                  <a:pos x="T12" y="T13"/>
                </a:cxn>
              </a:cxnLst>
              <a:rect l="0" t="0" r="r" b="b"/>
              <a:pathLst>
                <a:path w="16" h="52">
                  <a:moveTo>
                    <a:pt x="16" y="44"/>
                  </a:moveTo>
                  <a:cubicBezTo>
                    <a:pt x="16" y="48"/>
                    <a:pt x="12" y="52"/>
                    <a:pt x="8" y="52"/>
                  </a:cubicBezTo>
                  <a:cubicBezTo>
                    <a:pt x="4" y="52"/>
                    <a:pt x="0" y="48"/>
                    <a:pt x="0" y="44"/>
                  </a:cubicBezTo>
                  <a:cubicBezTo>
                    <a:pt x="0" y="8"/>
                    <a:pt x="0" y="8"/>
                    <a:pt x="0" y="8"/>
                  </a:cubicBezTo>
                  <a:cubicBezTo>
                    <a:pt x="0" y="4"/>
                    <a:pt x="4" y="0"/>
                    <a:pt x="8" y="0"/>
                  </a:cubicBezTo>
                  <a:cubicBezTo>
                    <a:pt x="12" y="0"/>
                    <a:pt x="16" y="4"/>
                    <a:pt x="16" y="8"/>
                  </a:cubicBezTo>
                  <a:lnTo>
                    <a:pt x="16" y="44"/>
                  </a:lnTo>
                  <a:close/>
                </a:path>
              </a:pathLst>
            </a:custGeom>
            <a:solidFill>
              <a:srgbClr val="54576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418"/>
            <p:cNvSpPr/>
            <p:nvPr userDrawn="1"/>
          </p:nvSpPr>
          <p:spPr bwMode="auto">
            <a:xfrm>
              <a:off x="1634495" y="1286321"/>
              <a:ext cx="31415" cy="94245"/>
            </a:xfrm>
            <a:custGeom>
              <a:avLst/>
              <a:gdLst>
                <a:gd name="T0" fmla="*/ 16 w 16"/>
                <a:gd name="T1" fmla="*/ 44 h 52"/>
                <a:gd name="T2" fmla="*/ 8 w 16"/>
                <a:gd name="T3" fmla="*/ 52 h 52"/>
                <a:gd name="T4" fmla="*/ 0 w 16"/>
                <a:gd name="T5" fmla="*/ 44 h 52"/>
                <a:gd name="T6" fmla="*/ 0 w 16"/>
                <a:gd name="T7" fmla="*/ 8 h 52"/>
                <a:gd name="T8" fmla="*/ 8 w 16"/>
                <a:gd name="T9" fmla="*/ 0 h 52"/>
                <a:gd name="T10" fmla="*/ 16 w 16"/>
                <a:gd name="T11" fmla="*/ 8 h 52"/>
                <a:gd name="T12" fmla="*/ 16 w 16"/>
                <a:gd name="T13" fmla="*/ 44 h 52"/>
              </a:gdLst>
              <a:ahLst/>
              <a:cxnLst>
                <a:cxn ang="0">
                  <a:pos x="T0" y="T1"/>
                </a:cxn>
                <a:cxn ang="0">
                  <a:pos x="T2" y="T3"/>
                </a:cxn>
                <a:cxn ang="0">
                  <a:pos x="T4" y="T5"/>
                </a:cxn>
                <a:cxn ang="0">
                  <a:pos x="T6" y="T7"/>
                </a:cxn>
                <a:cxn ang="0">
                  <a:pos x="T8" y="T9"/>
                </a:cxn>
                <a:cxn ang="0">
                  <a:pos x="T10" y="T11"/>
                </a:cxn>
                <a:cxn ang="0">
                  <a:pos x="T12" y="T13"/>
                </a:cxn>
              </a:cxnLst>
              <a:rect l="0" t="0" r="r" b="b"/>
              <a:pathLst>
                <a:path w="16" h="52">
                  <a:moveTo>
                    <a:pt x="16" y="44"/>
                  </a:moveTo>
                  <a:cubicBezTo>
                    <a:pt x="16" y="48"/>
                    <a:pt x="12" y="52"/>
                    <a:pt x="8" y="52"/>
                  </a:cubicBezTo>
                  <a:cubicBezTo>
                    <a:pt x="4" y="52"/>
                    <a:pt x="0" y="48"/>
                    <a:pt x="0" y="44"/>
                  </a:cubicBezTo>
                  <a:cubicBezTo>
                    <a:pt x="0" y="8"/>
                    <a:pt x="0" y="8"/>
                    <a:pt x="0" y="8"/>
                  </a:cubicBezTo>
                  <a:cubicBezTo>
                    <a:pt x="0" y="4"/>
                    <a:pt x="4" y="0"/>
                    <a:pt x="8" y="0"/>
                  </a:cubicBezTo>
                  <a:cubicBezTo>
                    <a:pt x="12" y="0"/>
                    <a:pt x="16" y="4"/>
                    <a:pt x="16" y="8"/>
                  </a:cubicBezTo>
                  <a:lnTo>
                    <a:pt x="16" y="44"/>
                  </a:lnTo>
                  <a:close/>
                </a:path>
              </a:pathLst>
            </a:custGeom>
            <a:solidFill>
              <a:srgbClr val="54576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419"/>
            <p:cNvSpPr/>
            <p:nvPr userDrawn="1"/>
          </p:nvSpPr>
          <p:spPr bwMode="auto">
            <a:xfrm>
              <a:off x="1686853" y="1286321"/>
              <a:ext cx="31415" cy="94245"/>
            </a:xfrm>
            <a:custGeom>
              <a:avLst/>
              <a:gdLst>
                <a:gd name="T0" fmla="*/ 16 w 16"/>
                <a:gd name="T1" fmla="*/ 44 h 52"/>
                <a:gd name="T2" fmla="*/ 8 w 16"/>
                <a:gd name="T3" fmla="*/ 52 h 52"/>
                <a:gd name="T4" fmla="*/ 0 w 16"/>
                <a:gd name="T5" fmla="*/ 44 h 52"/>
                <a:gd name="T6" fmla="*/ 0 w 16"/>
                <a:gd name="T7" fmla="*/ 8 h 52"/>
                <a:gd name="T8" fmla="*/ 8 w 16"/>
                <a:gd name="T9" fmla="*/ 0 h 52"/>
                <a:gd name="T10" fmla="*/ 16 w 16"/>
                <a:gd name="T11" fmla="*/ 8 h 52"/>
                <a:gd name="T12" fmla="*/ 16 w 16"/>
                <a:gd name="T13" fmla="*/ 44 h 52"/>
              </a:gdLst>
              <a:ahLst/>
              <a:cxnLst>
                <a:cxn ang="0">
                  <a:pos x="T0" y="T1"/>
                </a:cxn>
                <a:cxn ang="0">
                  <a:pos x="T2" y="T3"/>
                </a:cxn>
                <a:cxn ang="0">
                  <a:pos x="T4" y="T5"/>
                </a:cxn>
                <a:cxn ang="0">
                  <a:pos x="T6" y="T7"/>
                </a:cxn>
                <a:cxn ang="0">
                  <a:pos x="T8" y="T9"/>
                </a:cxn>
                <a:cxn ang="0">
                  <a:pos x="T10" y="T11"/>
                </a:cxn>
                <a:cxn ang="0">
                  <a:pos x="T12" y="T13"/>
                </a:cxn>
              </a:cxnLst>
              <a:rect l="0" t="0" r="r" b="b"/>
              <a:pathLst>
                <a:path w="16" h="52">
                  <a:moveTo>
                    <a:pt x="16" y="44"/>
                  </a:moveTo>
                  <a:cubicBezTo>
                    <a:pt x="16" y="48"/>
                    <a:pt x="12" y="52"/>
                    <a:pt x="8" y="52"/>
                  </a:cubicBezTo>
                  <a:cubicBezTo>
                    <a:pt x="4" y="52"/>
                    <a:pt x="0" y="48"/>
                    <a:pt x="0" y="44"/>
                  </a:cubicBezTo>
                  <a:cubicBezTo>
                    <a:pt x="0" y="8"/>
                    <a:pt x="0" y="8"/>
                    <a:pt x="0" y="8"/>
                  </a:cubicBezTo>
                  <a:cubicBezTo>
                    <a:pt x="0" y="4"/>
                    <a:pt x="4" y="0"/>
                    <a:pt x="8" y="0"/>
                  </a:cubicBezTo>
                  <a:cubicBezTo>
                    <a:pt x="12" y="0"/>
                    <a:pt x="16" y="4"/>
                    <a:pt x="16" y="8"/>
                  </a:cubicBezTo>
                  <a:lnTo>
                    <a:pt x="16" y="44"/>
                  </a:lnTo>
                  <a:close/>
                </a:path>
              </a:pathLst>
            </a:custGeom>
            <a:solidFill>
              <a:srgbClr val="54576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Rectangle 421"/>
            <p:cNvSpPr>
              <a:spLocks noChangeArrowheads="1"/>
            </p:cNvSpPr>
            <p:nvPr userDrawn="1"/>
          </p:nvSpPr>
          <p:spPr bwMode="auto">
            <a:xfrm>
              <a:off x="1037607" y="1715664"/>
              <a:ext cx="73305" cy="73305"/>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02" name="Rectangle 422"/>
            <p:cNvSpPr>
              <a:spLocks noChangeArrowheads="1"/>
            </p:cNvSpPr>
            <p:nvPr userDrawn="1"/>
          </p:nvSpPr>
          <p:spPr bwMode="auto">
            <a:xfrm>
              <a:off x="1131849" y="1715664"/>
              <a:ext cx="62830" cy="73305"/>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03" name="Rectangle 423"/>
            <p:cNvSpPr>
              <a:spLocks noChangeArrowheads="1"/>
            </p:cNvSpPr>
            <p:nvPr userDrawn="1"/>
          </p:nvSpPr>
          <p:spPr bwMode="auto">
            <a:xfrm>
              <a:off x="1215623" y="1715664"/>
              <a:ext cx="73305" cy="73305"/>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04" name="Rectangle 424"/>
            <p:cNvSpPr>
              <a:spLocks noChangeArrowheads="1"/>
            </p:cNvSpPr>
            <p:nvPr userDrawn="1"/>
          </p:nvSpPr>
          <p:spPr bwMode="auto">
            <a:xfrm>
              <a:off x="1309872" y="1715664"/>
              <a:ext cx="73305" cy="73305"/>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05" name="Rectangle 425"/>
            <p:cNvSpPr>
              <a:spLocks noChangeArrowheads="1"/>
            </p:cNvSpPr>
            <p:nvPr userDrawn="1"/>
          </p:nvSpPr>
          <p:spPr bwMode="auto">
            <a:xfrm>
              <a:off x="1404114" y="1715664"/>
              <a:ext cx="62830" cy="73305"/>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06" name="Rectangle 426"/>
            <p:cNvSpPr>
              <a:spLocks noChangeArrowheads="1"/>
            </p:cNvSpPr>
            <p:nvPr userDrawn="1"/>
          </p:nvSpPr>
          <p:spPr bwMode="auto">
            <a:xfrm>
              <a:off x="1487887" y="1715664"/>
              <a:ext cx="73305" cy="73305"/>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07" name="Rectangle 427"/>
            <p:cNvSpPr>
              <a:spLocks noChangeArrowheads="1"/>
            </p:cNvSpPr>
            <p:nvPr userDrawn="1"/>
          </p:nvSpPr>
          <p:spPr bwMode="auto">
            <a:xfrm>
              <a:off x="1582136" y="1715664"/>
              <a:ext cx="73305" cy="73305"/>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08" name="Rectangle 428"/>
            <p:cNvSpPr>
              <a:spLocks noChangeArrowheads="1"/>
            </p:cNvSpPr>
            <p:nvPr userDrawn="1"/>
          </p:nvSpPr>
          <p:spPr bwMode="auto">
            <a:xfrm>
              <a:off x="1404114" y="1600472"/>
              <a:ext cx="62830"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09" name="Rectangle 429"/>
            <p:cNvSpPr>
              <a:spLocks noChangeArrowheads="1"/>
            </p:cNvSpPr>
            <p:nvPr userDrawn="1"/>
          </p:nvSpPr>
          <p:spPr bwMode="auto">
            <a:xfrm>
              <a:off x="1487887" y="1600472"/>
              <a:ext cx="73305"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10" name="Rectangle 430"/>
            <p:cNvSpPr>
              <a:spLocks noChangeArrowheads="1"/>
            </p:cNvSpPr>
            <p:nvPr userDrawn="1"/>
          </p:nvSpPr>
          <p:spPr bwMode="auto">
            <a:xfrm>
              <a:off x="1582136" y="1600472"/>
              <a:ext cx="73305"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11" name="Rectangle 431"/>
            <p:cNvSpPr>
              <a:spLocks noChangeArrowheads="1"/>
            </p:cNvSpPr>
            <p:nvPr userDrawn="1"/>
          </p:nvSpPr>
          <p:spPr bwMode="auto">
            <a:xfrm>
              <a:off x="1037607" y="1820381"/>
              <a:ext cx="73305"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12" name="Rectangle 432"/>
            <p:cNvSpPr>
              <a:spLocks noChangeArrowheads="1"/>
            </p:cNvSpPr>
            <p:nvPr userDrawn="1"/>
          </p:nvSpPr>
          <p:spPr bwMode="auto">
            <a:xfrm>
              <a:off x="1131849" y="1820381"/>
              <a:ext cx="62830"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13" name="Rectangle 433"/>
            <p:cNvSpPr>
              <a:spLocks noChangeArrowheads="1"/>
            </p:cNvSpPr>
            <p:nvPr userDrawn="1"/>
          </p:nvSpPr>
          <p:spPr bwMode="auto">
            <a:xfrm>
              <a:off x="1215623" y="1820381"/>
              <a:ext cx="73305"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14" name="Rectangle 434"/>
            <p:cNvSpPr>
              <a:spLocks noChangeArrowheads="1"/>
            </p:cNvSpPr>
            <p:nvPr userDrawn="1"/>
          </p:nvSpPr>
          <p:spPr bwMode="auto">
            <a:xfrm>
              <a:off x="1309872" y="1820381"/>
              <a:ext cx="73305"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15" name="Rectangle 435"/>
            <p:cNvSpPr>
              <a:spLocks noChangeArrowheads="1"/>
            </p:cNvSpPr>
            <p:nvPr userDrawn="1"/>
          </p:nvSpPr>
          <p:spPr bwMode="auto">
            <a:xfrm>
              <a:off x="1404114" y="1820381"/>
              <a:ext cx="62830"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16" name="Rectangle 436"/>
            <p:cNvSpPr>
              <a:spLocks noChangeArrowheads="1"/>
            </p:cNvSpPr>
            <p:nvPr userDrawn="1"/>
          </p:nvSpPr>
          <p:spPr bwMode="auto">
            <a:xfrm>
              <a:off x="1487887" y="1820381"/>
              <a:ext cx="73305"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17" name="Rectangle 437"/>
            <p:cNvSpPr>
              <a:spLocks noChangeArrowheads="1"/>
            </p:cNvSpPr>
            <p:nvPr userDrawn="1"/>
          </p:nvSpPr>
          <p:spPr bwMode="auto">
            <a:xfrm>
              <a:off x="1582136" y="1820381"/>
              <a:ext cx="73305"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18" name="Rectangle 438"/>
            <p:cNvSpPr>
              <a:spLocks noChangeArrowheads="1"/>
            </p:cNvSpPr>
            <p:nvPr userDrawn="1"/>
          </p:nvSpPr>
          <p:spPr bwMode="auto">
            <a:xfrm>
              <a:off x="1037607" y="1925098"/>
              <a:ext cx="73305" cy="73305"/>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19" name="Rectangle 439"/>
            <p:cNvSpPr>
              <a:spLocks noChangeArrowheads="1"/>
            </p:cNvSpPr>
            <p:nvPr userDrawn="1"/>
          </p:nvSpPr>
          <p:spPr bwMode="auto">
            <a:xfrm>
              <a:off x="1131849" y="1925098"/>
              <a:ext cx="62830" cy="73305"/>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20" name="Rectangle 440"/>
            <p:cNvSpPr>
              <a:spLocks noChangeArrowheads="1"/>
            </p:cNvSpPr>
            <p:nvPr userDrawn="1"/>
          </p:nvSpPr>
          <p:spPr bwMode="auto">
            <a:xfrm>
              <a:off x="1215623" y="1925098"/>
              <a:ext cx="73305" cy="73305"/>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21" name="Rectangle 441"/>
            <p:cNvSpPr>
              <a:spLocks noChangeArrowheads="1"/>
            </p:cNvSpPr>
            <p:nvPr userDrawn="1"/>
          </p:nvSpPr>
          <p:spPr bwMode="auto">
            <a:xfrm>
              <a:off x="1309872" y="1925098"/>
              <a:ext cx="73305" cy="73305"/>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22" name="Rectangle 442"/>
            <p:cNvSpPr>
              <a:spLocks noChangeArrowheads="1"/>
            </p:cNvSpPr>
            <p:nvPr userDrawn="1"/>
          </p:nvSpPr>
          <p:spPr bwMode="auto">
            <a:xfrm>
              <a:off x="1404114" y="1925098"/>
              <a:ext cx="62830" cy="73305"/>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23" name="Rectangle 443"/>
            <p:cNvSpPr>
              <a:spLocks noChangeArrowheads="1"/>
            </p:cNvSpPr>
            <p:nvPr userDrawn="1"/>
          </p:nvSpPr>
          <p:spPr bwMode="auto">
            <a:xfrm>
              <a:off x="1487887" y="1925098"/>
              <a:ext cx="73305" cy="73305"/>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24" name="Rectangle 444"/>
            <p:cNvSpPr>
              <a:spLocks noChangeArrowheads="1"/>
            </p:cNvSpPr>
            <p:nvPr userDrawn="1"/>
          </p:nvSpPr>
          <p:spPr bwMode="auto">
            <a:xfrm>
              <a:off x="1582136" y="1925098"/>
              <a:ext cx="73305" cy="73305"/>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25" name="Rectangle 445"/>
            <p:cNvSpPr>
              <a:spLocks noChangeArrowheads="1"/>
            </p:cNvSpPr>
            <p:nvPr userDrawn="1"/>
          </p:nvSpPr>
          <p:spPr bwMode="auto">
            <a:xfrm>
              <a:off x="1037607" y="2029815"/>
              <a:ext cx="73305"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26" name="Rectangle 446"/>
            <p:cNvSpPr>
              <a:spLocks noChangeArrowheads="1"/>
            </p:cNvSpPr>
            <p:nvPr userDrawn="1"/>
          </p:nvSpPr>
          <p:spPr bwMode="auto">
            <a:xfrm>
              <a:off x="1131849" y="2029815"/>
              <a:ext cx="62830"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27" name="Rectangle 447"/>
            <p:cNvSpPr>
              <a:spLocks noChangeArrowheads="1"/>
            </p:cNvSpPr>
            <p:nvPr userDrawn="1"/>
          </p:nvSpPr>
          <p:spPr bwMode="auto">
            <a:xfrm>
              <a:off x="1215623" y="2029815"/>
              <a:ext cx="73305"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28" name="Rectangle 448"/>
            <p:cNvSpPr>
              <a:spLocks noChangeArrowheads="1"/>
            </p:cNvSpPr>
            <p:nvPr userDrawn="1"/>
          </p:nvSpPr>
          <p:spPr bwMode="auto">
            <a:xfrm>
              <a:off x="1309872" y="2029815"/>
              <a:ext cx="73305"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29" name="Rectangle 449"/>
            <p:cNvSpPr>
              <a:spLocks noChangeArrowheads="1"/>
            </p:cNvSpPr>
            <p:nvPr userDrawn="1"/>
          </p:nvSpPr>
          <p:spPr bwMode="auto">
            <a:xfrm>
              <a:off x="1404114" y="2029815"/>
              <a:ext cx="62830" cy="83774"/>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30" name="Rectangle 451"/>
            <p:cNvSpPr>
              <a:spLocks noChangeArrowheads="1"/>
            </p:cNvSpPr>
            <p:nvPr userDrawn="1"/>
          </p:nvSpPr>
          <p:spPr bwMode="auto">
            <a:xfrm>
              <a:off x="1236566" y="1474811"/>
              <a:ext cx="198966" cy="125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itchFamily="34" charset="0"/>
                </a:defRPr>
              </a:lvl1pPr>
              <a:lvl2pPr eaLnBrk="0" fontAlgn="base" hangingPunct="0">
                <a:spcBef>
                  <a:spcPct val="0"/>
                </a:spcBef>
                <a:spcAft>
                  <a:spcPct val="0"/>
                </a:spcAft>
                <a:defRPr>
                  <a:solidFill>
                    <a:schemeClr val="tx1"/>
                  </a:solidFill>
                  <a:latin typeface="Arial" pitchFamily="34" charset="0"/>
                </a:defRPr>
              </a:lvl2pPr>
              <a:lvl3pPr eaLnBrk="0" fontAlgn="base" hangingPunct="0">
                <a:spcBef>
                  <a:spcPct val="0"/>
                </a:spcBef>
                <a:spcAft>
                  <a:spcPct val="0"/>
                </a:spcAft>
                <a:defRPr>
                  <a:solidFill>
                    <a:schemeClr val="tx1"/>
                  </a:solidFill>
                  <a:latin typeface="Arial" pitchFamily="34" charset="0"/>
                </a:defRPr>
              </a:lvl3pPr>
              <a:lvl4pPr eaLnBrk="0" fontAlgn="base" hangingPunct="0">
                <a:spcBef>
                  <a:spcPct val="0"/>
                </a:spcBef>
                <a:spcAft>
                  <a:spcPct val="0"/>
                </a:spcAft>
                <a:defRPr>
                  <a:solidFill>
                    <a:schemeClr val="tx1"/>
                  </a:solidFill>
                  <a:latin typeface="Arial" pitchFamily="34" charset="0"/>
                </a:defRPr>
              </a:lvl4pPr>
              <a:lvl5pPr eaLnBrk="0" fontAlgn="base" hangingPunct="0">
                <a:spcBef>
                  <a:spcPct val="0"/>
                </a:spcBef>
                <a:spcAft>
                  <a:spcPct val="0"/>
                </a:spcAft>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spcBef>
                  <a:spcPct val="0"/>
                </a:spcBef>
                <a:spcAft>
                  <a:spcPct val="0"/>
                </a:spcAft>
                <a:buClrTx/>
                <a:buSzTx/>
                <a:buFontTx/>
                <a:buNone/>
              </a:pPr>
              <a:r>
                <a:rPr kumimoji="0" lang="zh-CN" altLang="zh-CN" sz="100" b="0" i="0" u="none" strike="noStrike" cap="none" normalizeH="0" baseline="0" smtClean="0">
                  <a:ln>
                    <a:noFill/>
                  </a:ln>
                  <a:solidFill>
                    <a:srgbClr val="FFFFFF"/>
                  </a:solidFill>
                  <a:effectLst/>
                  <a:latin typeface="Times New Roman" pitchFamily="18" charset="0"/>
                </a:rPr>
                <a:t>APR</a:t>
              </a:r>
              <a:endParaRPr kumimoji="0" lang="zh-CN" altLang="zh-CN" sz="1800" b="0" i="0" u="none" strike="noStrike" cap="none" normalizeH="0" baseline="0" smtClean="0">
                <a:ln>
                  <a:noFill/>
                </a:ln>
                <a:solidFill>
                  <a:schemeClr val="tx1"/>
                </a:solidFill>
                <a:effectLst/>
                <a:latin typeface="Arial" pitchFamily="34" charset="0"/>
              </a:endParaRPr>
            </a:p>
          </p:txBody>
        </p:sp>
        <p:sp>
          <p:nvSpPr>
            <p:cNvPr id="431" name="Rectangle 452"/>
            <p:cNvSpPr>
              <a:spLocks noChangeArrowheads="1"/>
            </p:cNvSpPr>
            <p:nvPr userDrawn="1"/>
          </p:nvSpPr>
          <p:spPr bwMode="auto">
            <a:xfrm>
              <a:off x="1393645" y="1474811"/>
              <a:ext cx="62830" cy="125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itchFamily="34" charset="0"/>
                </a:defRPr>
              </a:lvl1pPr>
              <a:lvl2pPr eaLnBrk="0" fontAlgn="base" hangingPunct="0">
                <a:spcBef>
                  <a:spcPct val="0"/>
                </a:spcBef>
                <a:spcAft>
                  <a:spcPct val="0"/>
                </a:spcAft>
                <a:defRPr>
                  <a:solidFill>
                    <a:schemeClr val="tx1"/>
                  </a:solidFill>
                  <a:latin typeface="Arial" pitchFamily="34" charset="0"/>
                </a:defRPr>
              </a:lvl2pPr>
              <a:lvl3pPr eaLnBrk="0" fontAlgn="base" hangingPunct="0">
                <a:spcBef>
                  <a:spcPct val="0"/>
                </a:spcBef>
                <a:spcAft>
                  <a:spcPct val="0"/>
                </a:spcAft>
                <a:defRPr>
                  <a:solidFill>
                    <a:schemeClr val="tx1"/>
                  </a:solidFill>
                  <a:latin typeface="Arial" pitchFamily="34" charset="0"/>
                </a:defRPr>
              </a:lvl3pPr>
              <a:lvl4pPr eaLnBrk="0" fontAlgn="base" hangingPunct="0">
                <a:spcBef>
                  <a:spcPct val="0"/>
                </a:spcBef>
                <a:spcAft>
                  <a:spcPct val="0"/>
                </a:spcAft>
                <a:defRPr>
                  <a:solidFill>
                    <a:schemeClr val="tx1"/>
                  </a:solidFill>
                  <a:latin typeface="Arial" pitchFamily="34" charset="0"/>
                </a:defRPr>
              </a:lvl4pPr>
              <a:lvl5pPr eaLnBrk="0" fontAlgn="base" hangingPunct="0">
                <a:spcBef>
                  <a:spcPct val="0"/>
                </a:spcBef>
                <a:spcAft>
                  <a:spcPct val="0"/>
                </a:spcAft>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spcBef>
                  <a:spcPct val="0"/>
                </a:spcBef>
                <a:spcAft>
                  <a:spcPct val="0"/>
                </a:spcAft>
                <a:buClrTx/>
                <a:buSzTx/>
                <a:buFontTx/>
                <a:buNone/>
              </a:pPr>
              <a:r>
                <a:rPr kumimoji="0" lang="zh-CN" altLang="zh-CN" sz="100" b="0" i="0" u="none" strike="noStrike" cap="none" normalizeH="0" baseline="0" smtClean="0">
                  <a:ln>
                    <a:noFill/>
                  </a:ln>
                  <a:solidFill>
                    <a:srgbClr val="FFFFFF"/>
                  </a:solidFill>
                  <a:effectLst/>
                  <a:latin typeface="Times New Roman" pitchFamily="18" charset="0"/>
                </a:rPr>
                <a:t>I</a:t>
              </a:r>
              <a:endParaRPr kumimoji="0" lang="zh-CN" altLang="zh-CN" sz="1800" b="0" i="0" u="none" strike="noStrike" cap="none" normalizeH="0" baseline="0" smtClean="0">
                <a:ln>
                  <a:noFill/>
                </a:ln>
                <a:solidFill>
                  <a:schemeClr val="tx1"/>
                </a:solidFill>
                <a:effectLst/>
                <a:latin typeface="Arial" pitchFamily="34" charset="0"/>
              </a:endParaRPr>
            </a:p>
          </p:txBody>
        </p:sp>
        <p:sp>
          <p:nvSpPr>
            <p:cNvPr id="432" name="Rectangle 453"/>
            <p:cNvSpPr>
              <a:spLocks noChangeArrowheads="1"/>
            </p:cNvSpPr>
            <p:nvPr userDrawn="1"/>
          </p:nvSpPr>
          <p:spPr bwMode="auto">
            <a:xfrm>
              <a:off x="1425057" y="1474811"/>
              <a:ext cx="83774" cy="125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itchFamily="34" charset="0"/>
                </a:defRPr>
              </a:lvl1pPr>
              <a:lvl2pPr eaLnBrk="0" fontAlgn="base" hangingPunct="0">
                <a:spcBef>
                  <a:spcPct val="0"/>
                </a:spcBef>
                <a:spcAft>
                  <a:spcPct val="0"/>
                </a:spcAft>
                <a:defRPr>
                  <a:solidFill>
                    <a:schemeClr val="tx1"/>
                  </a:solidFill>
                  <a:latin typeface="Arial" pitchFamily="34" charset="0"/>
                </a:defRPr>
              </a:lvl2pPr>
              <a:lvl3pPr eaLnBrk="0" fontAlgn="base" hangingPunct="0">
                <a:spcBef>
                  <a:spcPct val="0"/>
                </a:spcBef>
                <a:spcAft>
                  <a:spcPct val="0"/>
                </a:spcAft>
                <a:defRPr>
                  <a:solidFill>
                    <a:schemeClr val="tx1"/>
                  </a:solidFill>
                  <a:latin typeface="Arial" pitchFamily="34" charset="0"/>
                </a:defRPr>
              </a:lvl3pPr>
              <a:lvl4pPr eaLnBrk="0" fontAlgn="base" hangingPunct="0">
                <a:spcBef>
                  <a:spcPct val="0"/>
                </a:spcBef>
                <a:spcAft>
                  <a:spcPct val="0"/>
                </a:spcAft>
                <a:defRPr>
                  <a:solidFill>
                    <a:schemeClr val="tx1"/>
                  </a:solidFill>
                  <a:latin typeface="Arial" pitchFamily="34" charset="0"/>
                </a:defRPr>
              </a:lvl4pPr>
              <a:lvl5pPr eaLnBrk="0" fontAlgn="base" hangingPunct="0">
                <a:spcBef>
                  <a:spcPct val="0"/>
                </a:spcBef>
                <a:spcAft>
                  <a:spcPct val="0"/>
                </a:spcAft>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spcBef>
                  <a:spcPct val="0"/>
                </a:spcBef>
                <a:spcAft>
                  <a:spcPct val="0"/>
                </a:spcAft>
                <a:buClrTx/>
                <a:buSzTx/>
                <a:buFontTx/>
                <a:buNone/>
              </a:pPr>
              <a:r>
                <a:rPr kumimoji="0" lang="zh-CN" altLang="zh-CN" sz="100" b="0" i="0" u="none" strike="noStrike" cap="none" normalizeH="0" baseline="0" smtClean="0">
                  <a:ln>
                    <a:noFill/>
                  </a:ln>
                  <a:solidFill>
                    <a:srgbClr val="FFFFFF"/>
                  </a:solidFill>
                  <a:effectLst/>
                  <a:latin typeface="Times New Roman" pitchFamily="18" charset="0"/>
                </a:rPr>
                <a:t>L</a:t>
              </a:r>
              <a:endParaRPr kumimoji="0" lang="zh-CN" altLang="zh-CN" sz="1800" b="0" i="0" u="none" strike="noStrike" cap="none" normalizeH="0" baseline="0" smtClean="0">
                <a:ln>
                  <a:noFill/>
                </a:ln>
                <a:solidFill>
                  <a:schemeClr val="tx1"/>
                </a:solidFill>
                <a:effectLst/>
                <a:latin typeface="Arial" pitchFamily="34" charset="0"/>
              </a:endParaRPr>
            </a:p>
          </p:txBody>
        </p:sp>
        <p:sp>
          <p:nvSpPr>
            <p:cNvPr id="433" name="Rectangle 455"/>
            <p:cNvSpPr>
              <a:spLocks noChangeArrowheads="1"/>
            </p:cNvSpPr>
            <p:nvPr userDrawn="1"/>
          </p:nvSpPr>
          <p:spPr bwMode="auto">
            <a:xfrm>
              <a:off x="4210530" y="1118773"/>
              <a:ext cx="869155" cy="68066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4" name="Rectangle 456"/>
            <p:cNvSpPr>
              <a:spLocks noChangeArrowheads="1"/>
            </p:cNvSpPr>
            <p:nvPr userDrawn="1"/>
          </p:nvSpPr>
          <p:spPr bwMode="auto">
            <a:xfrm>
              <a:off x="4283835" y="1181604"/>
              <a:ext cx="722551" cy="55500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5" name="Rectangle 457"/>
            <p:cNvSpPr>
              <a:spLocks noChangeArrowheads="1"/>
            </p:cNvSpPr>
            <p:nvPr userDrawn="1"/>
          </p:nvSpPr>
          <p:spPr bwMode="auto">
            <a:xfrm>
              <a:off x="4388552" y="1286321"/>
              <a:ext cx="513117" cy="34557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6" name="Freeform 458"/>
            <p:cNvSpPr/>
            <p:nvPr userDrawn="1"/>
          </p:nvSpPr>
          <p:spPr bwMode="auto">
            <a:xfrm>
              <a:off x="4430439" y="1359626"/>
              <a:ext cx="418868" cy="198966"/>
            </a:xfrm>
            <a:custGeom>
              <a:avLst/>
              <a:gdLst>
                <a:gd name="T0" fmla="*/ 219 w 226"/>
                <a:gd name="T1" fmla="*/ 46 h 106"/>
                <a:gd name="T2" fmla="*/ 157 w 226"/>
                <a:gd name="T3" fmla="*/ 4 h 106"/>
                <a:gd name="T4" fmla="*/ 128 w 226"/>
                <a:gd name="T5" fmla="*/ 31 h 106"/>
                <a:gd name="T6" fmla="*/ 124 w 226"/>
                <a:gd name="T7" fmla="*/ 0 h 106"/>
                <a:gd name="T8" fmla="*/ 117 w 226"/>
                <a:gd name="T9" fmla="*/ 11 h 106"/>
                <a:gd name="T10" fmla="*/ 113 w 226"/>
                <a:gd name="T11" fmla="*/ 10 h 106"/>
                <a:gd name="T12" fmla="*/ 109 w 226"/>
                <a:gd name="T13" fmla="*/ 11 h 106"/>
                <a:gd name="T14" fmla="*/ 102 w 226"/>
                <a:gd name="T15" fmla="*/ 0 h 106"/>
                <a:gd name="T16" fmla="*/ 98 w 226"/>
                <a:gd name="T17" fmla="*/ 31 h 106"/>
                <a:gd name="T18" fmla="*/ 69 w 226"/>
                <a:gd name="T19" fmla="*/ 4 h 106"/>
                <a:gd name="T20" fmla="*/ 6 w 226"/>
                <a:gd name="T21" fmla="*/ 46 h 106"/>
                <a:gd name="T22" fmla="*/ 45 w 226"/>
                <a:gd name="T23" fmla="*/ 101 h 106"/>
                <a:gd name="T24" fmla="*/ 47 w 226"/>
                <a:gd name="T25" fmla="*/ 74 h 106"/>
                <a:gd name="T26" fmla="*/ 73 w 226"/>
                <a:gd name="T27" fmla="*/ 86 h 106"/>
                <a:gd name="T28" fmla="*/ 90 w 226"/>
                <a:gd name="T29" fmla="*/ 74 h 106"/>
                <a:gd name="T30" fmla="*/ 113 w 226"/>
                <a:gd name="T31" fmla="*/ 106 h 106"/>
                <a:gd name="T32" fmla="*/ 135 w 226"/>
                <a:gd name="T33" fmla="*/ 74 h 106"/>
                <a:gd name="T34" fmla="*/ 153 w 226"/>
                <a:gd name="T35" fmla="*/ 86 h 106"/>
                <a:gd name="T36" fmla="*/ 179 w 226"/>
                <a:gd name="T37" fmla="*/ 74 h 106"/>
                <a:gd name="T38" fmla="*/ 181 w 226"/>
                <a:gd name="T39" fmla="*/ 101 h 106"/>
                <a:gd name="T40" fmla="*/ 219 w 226"/>
                <a:gd name="T41"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6" h="106">
                  <a:moveTo>
                    <a:pt x="219" y="46"/>
                  </a:moveTo>
                  <a:cubicBezTo>
                    <a:pt x="213" y="20"/>
                    <a:pt x="182" y="9"/>
                    <a:pt x="157" y="4"/>
                  </a:cubicBezTo>
                  <a:cubicBezTo>
                    <a:pt x="182" y="38"/>
                    <a:pt x="137" y="50"/>
                    <a:pt x="128" y="31"/>
                  </a:cubicBezTo>
                  <a:cubicBezTo>
                    <a:pt x="122" y="19"/>
                    <a:pt x="124" y="0"/>
                    <a:pt x="124" y="0"/>
                  </a:cubicBezTo>
                  <a:cubicBezTo>
                    <a:pt x="117" y="11"/>
                    <a:pt x="117" y="11"/>
                    <a:pt x="117" y="11"/>
                  </a:cubicBezTo>
                  <a:cubicBezTo>
                    <a:pt x="113" y="10"/>
                    <a:pt x="113" y="10"/>
                    <a:pt x="113" y="10"/>
                  </a:cubicBezTo>
                  <a:cubicBezTo>
                    <a:pt x="109" y="11"/>
                    <a:pt x="109" y="11"/>
                    <a:pt x="109" y="11"/>
                  </a:cubicBezTo>
                  <a:cubicBezTo>
                    <a:pt x="102" y="0"/>
                    <a:pt x="102" y="0"/>
                    <a:pt x="102" y="0"/>
                  </a:cubicBezTo>
                  <a:cubicBezTo>
                    <a:pt x="102" y="0"/>
                    <a:pt x="104" y="19"/>
                    <a:pt x="98" y="31"/>
                  </a:cubicBezTo>
                  <a:cubicBezTo>
                    <a:pt x="88" y="50"/>
                    <a:pt x="43" y="38"/>
                    <a:pt x="69" y="4"/>
                  </a:cubicBezTo>
                  <a:cubicBezTo>
                    <a:pt x="43" y="9"/>
                    <a:pt x="13" y="20"/>
                    <a:pt x="6" y="46"/>
                  </a:cubicBezTo>
                  <a:cubicBezTo>
                    <a:pt x="0" y="73"/>
                    <a:pt x="32" y="97"/>
                    <a:pt x="45" y="101"/>
                  </a:cubicBezTo>
                  <a:cubicBezTo>
                    <a:pt x="45" y="101"/>
                    <a:pt x="32" y="82"/>
                    <a:pt x="47" y="74"/>
                  </a:cubicBezTo>
                  <a:cubicBezTo>
                    <a:pt x="61" y="67"/>
                    <a:pt x="73" y="86"/>
                    <a:pt x="73" y="86"/>
                  </a:cubicBezTo>
                  <a:cubicBezTo>
                    <a:pt x="73" y="86"/>
                    <a:pt x="78" y="71"/>
                    <a:pt x="90" y="74"/>
                  </a:cubicBezTo>
                  <a:cubicBezTo>
                    <a:pt x="103" y="77"/>
                    <a:pt x="113" y="106"/>
                    <a:pt x="113" y="106"/>
                  </a:cubicBezTo>
                  <a:cubicBezTo>
                    <a:pt x="113" y="106"/>
                    <a:pt x="123" y="77"/>
                    <a:pt x="135" y="74"/>
                  </a:cubicBezTo>
                  <a:cubicBezTo>
                    <a:pt x="148" y="71"/>
                    <a:pt x="153" y="86"/>
                    <a:pt x="153" y="86"/>
                  </a:cubicBezTo>
                  <a:cubicBezTo>
                    <a:pt x="153" y="86"/>
                    <a:pt x="165" y="67"/>
                    <a:pt x="179" y="74"/>
                  </a:cubicBezTo>
                  <a:cubicBezTo>
                    <a:pt x="193" y="82"/>
                    <a:pt x="181" y="101"/>
                    <a:pt x="181" y="101"/>
                  </a:cubicBezTo>
                  <a:cubicBezTo>
                    <a:pt x="193" y="97"/>
                    <a:pt x="226" y="73"/>
                    <a:pt x="219" y="4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Rectangle 459"/>
            <p:cNvSpPr>
              <a:spLocks noChangeArrowheads="1"/>
            </p:cNvSpPr>
            <p:nvPr userDrawn="1"/>
          </p:nvSpPr>
          <p:spPr bwMode="auto">
            <a:xfrm>
              <a:off x="4210530" y="1118773"/>
              <a:ext cx="869155" cy="680664"/>
            </a:xfrm>
            <a:prstGeom prst="rect">
              <a:avLst/>
            </a:prstGeom>
            <a:solidFill>
              <a:schemeClr val="accent1">
                <a:lumMod val="50000"/>
              </a:schemeClr>
            </a:solidFill>
            <a:ln>
              <a:noFill/>
            </a:ln>
          </p:spPr>
          <p:txBody>
            <a:bodyPr vert="horz" wrap="square" lIns="91440" tIns="45720" rIns="91440" bIns="45720" numCol="1" anchor="t" anchorCtr="0" compatLnSpc="1"/>
            <a:lstStyle/>
            <a:p>
              <a:endParaRPr lang="zh-CN" altLang="en-US"/>
            </a:p>
          </p:txBody>
        </p:sp>
        <p:sp>
          <p:nvSpPr>
            <p:cNvPr id="438" name="Rectangle 460"/>
            <p:cNvSpPr>
              <a:spLocks noChangeArrowheads="1"/>
            </p:cNvSpPr>
            <p:nvPr userDrawn="1"/>
          </p:nvSpPr>
          <p:spPr bwMode="auto">
            <a:xfrm>
              <a:off x="4283835" y="1181604"/>
              <a:ext cx="722551" cy="555004"/>
            </a:xfrm>
            <a:prstGeom prst="rect">
              <a:avLst/>
            </a:prstGeom>
            <a:solidFill>
              <a:schemeClr val="accent1">
                <a:lumMod val="20000"/>
                <a:lumOff val="80000"/>
              </a:schemeClr>
            </a:solidFill>
            <a:ln>
              <a:noFill/>
            </a:ln>
          </p:spPr>
          <p:txBody>
            <a:bodyPr vert="horz" wrap="square" lIns="91440" tIns="45720" rIns="91440" bIns="45720" numCol="1" anchor="t" anchorCtr="0" compatLnSpc="1"/>
            <a:lstStyle/>
            <a:p>
              <a:endParaRPr lang="zh-CN" altLang="en-US"/>
            </a:p>
          </p:txBody>
        </p:sp>
        <p:sp>
          <p:nvSpPr>
            <p:cNvPr id="439" name="Rectangle 461"/>
            <p:cNvSpPr>
              <a:spLocks noChangeArrowheads="1"/>
            </p:cNvSpPr>
            <p:nvPr userDrawn="1"/>
          </p:nvSpPr>
          <p:spPr bwMode="auto">
            <a:xfrm>
              <a:off x="4388552" y="1286321"/>
              <a:ext cx="513117" cy="34557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0" name="Freeform 462"/>
            <p:cNvSpPr/>
            <p:nvPr userDrawn="1"/>
          </p:nvSpPr>
          <p:spPr bwMode="auto">
            <a:xfrm>
              <a:off x="4430439" y="1359626"/>
              <a:ext cx="418868" cy="198966"/>
            </a:xfrm>
            <a:custGeom>
              <a:avLst/>
              <a:gdLst>
                <a:gd name="T0" fmla="*/ 219 w 226"/>
                <a:gd name="T1" fmla="*/ 46 h 106"/>
                <a:gd name="T2" fmla="*/ 157 w 226"/>
                <a:gd name="T3" fmla="*/ 4 h 106"/>
                <a:gd name="T4" fmla="*/ 128 w 226"/>
                <a:gd name="T5" fmla="*/ 31 h 106"/>
                <a:gd name="T6" fmla="*/ 124 w 226"/>
                <a:gd name="T7" fmla="*/ 0 h 106"/>
                <a:gd name="T8" fmla="*/ 117 w 226"/>
                <a:gd name="T9" fmla="*/ 11 h 106"/>
                <a:gd name="T10" fmla="*/ 113 w 226"/>
                <a:gd name="T11" fmla="*/ 10 h 106"/>
                <a:gd name="T12" fmla="*/ 109 w 226"/>
                <a:gd name="T13" fmla="*/ 11 h 106"/>
                <a:gd name="T14" fmla="*/ 102 w 226"/>
                <a:gd name="T15" fmla="*/ 0 h 106"/>
                <a:gd name="T16" fmla="*/ 98 w 226"/>
                <a:gd name="T17" fmla="*/ 31 h 106"/>
                <a:gd name="T18" fmla="*/ 69 w 226"/>
                <a:gd name="T19" fmla="*/ 4 h 106"/>
                <a:gd name="T20" fmla="*/ 6 w 226"/>
                <a:gd name="T21" fmla="*/ 46 h 106"/>
                <a:gd name="T22" fmla="*/ 45 w 226"/>
                <a:gd name="T23" fmla="*/ 101 h 106"/>
                <a:gd name="T24" fmla="*/ 47 w 226"/>
                <a:gd name="T25" fmla="*/ 74 h 106"/>
                <a:gd name="T26" fmla="*/ 73 w 226"/>
                <a:gd name="T27" fmla="*/ 86 h 106"/>
                <a:gd name="T28" fmla="*/ 90 w 226"/>
                <a:gd name="T29" fmla="*/ 74 h 106"/>
                <a:gd name="T30" fmla="*/ 113 w 226"/>
                <a:gd name="T31" fmla="*/ 106 h 106"/>
                <a:gd name="T32" fmla="*/ 135 w 226"/>
                <a:gd name="T33" fmla="*/ 74 h 106"/>
                <a:gd name="T34" fmla="*/ 153 w 226"/>
                <a:gd name="T35" fmla="*/ 86 h 106"/>
                <a:gd name="T36" fmla="*/ 179 w 226"/>
                <a:gd name="T37" fmla="*/ 74 h 106"/>
                <a:gd name="T38" fmla="*/ 181 w 226"/>
                <a:gd name="T39" fmla="*/ 101 h 106"/>
                <a:gd name="T40" fmla="*/ 219 w 226"/>
                <a:gd name="T41"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6" h="106">
                  <a:moveTo>
                    <a:pt x="219" y="46"/>
                  </a:moveTo>
                  <a:cubicBezTo>
                    <a:pt x="213" y="20"/>
                    <a:pt x="182" y="9"/>
                    <a:pt x="157" y="4"/>
                  </a:cubicBezTo>
                  <a:cubicBezTo>
                    <a:pt x="182" y="38"/>
                    <a:pt x="137" y="50"/>
                    <a:pt x="128" y="31"/>
                  </a:cubicBezTo>
                  <a:cubicBezTo>
                    <a:pt x="122" y="19"/>
                    <a:pt x="124" y="0"/>
                    <a:pt x="124" y="0"/>
                  </a:cubicBezTo>
                  <a:cubicBezTo>
                    <a:pt x="117" y="11"/>
                    <a:pt x="117" y="11"/>
                    <a:pt x="117" y="11"/>
                  </a:cubicBezTo>
                  <a:cubicBezTo>
                    <a:pt x="113" y="10"/>
                    <a:pt x="113" y="10"/>
                    <a:pt x="113" y="10"/>
                  </a:cubicBezTo>
                  <a:cubicBezTo>
                    <a:pt x="109" y="11"/>
                    <a:pt x="109" y="11"/>
                    <a:pt x="109" y="11"/>
                  </a:cubicBezTo>
                  <a:cubicBezTo>
                    <a:pt x="102" y="0"/>
                    <a:pt x="102" y="0"/>
                    <a:pt x="102" y="0"/>
                  </a:cubicBezTo>
                  <a:cubicBezTo>
                    <a:pt x="102" y="0"/>
                    <a:pt x="104" y="19"/>
                    <a:pt x="98" y="31"/>
                  </a:cubicBezTo>
                  <a:cubicBezTo>
                    <a:pt x="88" y="50"/>
                    <a:pt x="43" y="38"/>
                    <a:pt x="69" y="4"/>
                  </a:cubicBezTo>
                  <a:cubicBezTo>
                    <a:pt x="43" y="9"/>
                    <a:pt x="13" y="20"/>
                    <a:pt x="6" y="46"/>
                  </a:cubicBezTo>
                  <a:cubicBezTo>
                    <a:pt x="0" y="73"/>
                    <a:pt x="32" y="97"/>
                    <a:pt x="45" y="101"/>
                  </a:cubicBezTo>
                  <a:cubicBezTo>
                    <a:pt x="45" y="101"/>
                    <a:pt x="32" y="82"/>
                    <a:pt x="47" y="74"/>
                  </a:cubicBezTo>
                  <a:cubicBezTo>
                    <a:pt x="61" y="67"/>
                    <a:pt x="73" y="86"/>
                    <a:pt x="73" y="86"/>
                  </a:cubicBezTo>
                  <a:cubicBezTo>
                    <a:pt x="73" y="86"/>
                    <a:pt x="78" y="71"/>
                    <a:pt x="90" y="74"/>
                  </a:cubicBezTo>
                  <a:cubicBezTo>
                    <a:pt x="103" y="77"/>
                    <a:pt x="113" y="106"/>
                    <a:pt x="113" y="106"/>
                  </a:cubicBezTo>
                  <a:cubicBezTo>
                    <a:pt x="113" y="106"/>
                    <a:pt x="123" y="77"/>
                    <a:pt x="135" y="74"/>
                  </a:cubicBezTo>
                  <a:cubicBezTo>
                    <a:pt x="148" y="71"/>
                    <a:pt x="153" y="86"/>
                    <a:pt x="153" y="86"/>
                  </a:cubicBezTo>
                  <a:cubicBezTo>
                    <a:pt x="153" y="86"/>
                    <a:pt x="165" y="67"/>
                    <a:pt x="179" y="74"/>
                  </a:cubicBezTo>
                  <a:cubicBezTo>
                    <a:pt x="193" y="82"/>
                    <a:pt x="181" y="101"/>
                    <a:pt x="181" y="101"/>
                  </a:cubicBezTo>
                  <a:cubicBezTo>
                    <a:pt x="193" y="97"/>
                    <a:pt x="226" y="73"/>
                    <a:pt x="219" y="46"/>
                  </a:cubicBezTo>
                  <a:close/>
                </a:path>
              </a:pathLst>
            </a:custGeom>
            <a:solidFill>
              <a:srgbClr val="32352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41" name="组合 440"/>
            <p:cNvGrpSpPr/>
            <p:nvPr userDrawn="1"/>
          </p:nvGrpSpPr>
          <p:grpSpPr>
            <a:xfrm>
              <a:off x="5603470" y="3712188"/>
              <a:ext cx="622903" cy="898520"/>
              <a:chOff x="6147259" y="3733702"/>
              <a:chExt cx="622903" cy="898520"/>
            </a:xfrm>
          </p:grpSpPr>
          <p:sp>
            <p:nvSpPr>
              <p:cNvPr id="442" name="Freeform 65"/>
              <p:cNvSpPr/>
              <p:nvPr/>
            </p:nvSpPr>
            <p:spPr bwMode="auto">
              <a:xfrm>
                <a:off x="6180515" y="3733702"/>
                <a:ext cx="589647" cy="898520"/>
              </a:xfrm>
              <a:custGeom>
                <a:avLst/>
                <a:gdLst>
                  <a:gd name="T0" fmla="*/ 686802 w 195"/>
                  <a:gd name="T1" fmla="*/ 422275 h 296"/>
                  <a:gd name="T2" fmla="*/ 322759 w 195"/>
                  <a:gd name="T3" fmla="*/ 15081 h 296"/>
                  <a:gd name="T4" fmla="*/ 161380 w 195"/>
                  <a:gd name="T5" fmla="*/ 49014 h 296"/>
                  <a:gd name="T6" fmla="*/ 161380 w 195"/>
                  <a:gd name="T7" fmla="*/ 64095 h 296"/>
                  <a:gd name="T8" fmla="*/ 172639 w 195"/>
                  <a:gd name="T9" fmla="*/ 64095 h 296"/>
                  <a:gd name="T10" fmla="*/ 319006 w 195"/>
                  <a:gd name="T11" fmla="*/ 33933 h 296"/>
                  <a:gd name="T12" fmla="*/ 671790 w 195"/>
                  <a:gd name="T13" fmla="*/ 429815 h 296"/>
                  <a:gd name="T14" fmla="*/ 671790 w 195"/>
                  <a:gd name="T15" fmla="*/ 742751 h 296"/>
                  <a:gd name="T16" fmla="*/ 465374 w 195"/>
                  <a:gd name="T17" fmla="*/ 953889 h 296"/>
                  <a:gd name="T18" fmla="*/ 491645 w 195"/>
                  <a:gd name="T19" fmla="*/ 821928 h 296"/>
                  <a:gd name="T20" fmla="*/ 334018 w 195"/>
                  <a:gd name="T21" fmla="*/ 452437 h 296"/>
                  <a:gd name="T22" fmla="*/ 412832 w 195"/>
                  <a:gd name="T23" fmla="*/ 312936 h 296"/>
                  <a:gd name="T24" fmla="*/ 360289 w 195"/>
                  <a:gd name="T25" fmla="*/ 263922 h 296"/>
                  <a:gd name="T26" fmla="*/ 277723 w 195"/>
                  <a:gd name="T27" fmla="*/ 165894 h 296"/>
                  <a:gd name="T28" fmla="*/ 243946 w 195"/>
                  <a:gd name="T29" fmla="*/ 260151 h 296"/>
                  <a:gd name="T30" fmla="*/ 191404 w 195"/>
                  <a:gd name="T31" fmla="*/ 275233 h 296"/>
                  <a:gd name="T32" fmla="*/ 123850 w 195"/>
                  <a:gd name="T33" fmla="*/ 309165 h 296"/>
                  <a:gd name="T34" fmla="*/ 22518 w 195"/>
                  <a:gd name="T35" fmla="*/ 275233 h 296"/>
                  <a:gd name="T36" fmla="*/ 45036 w 195"/>
                  <a:gd name="T37" fmla="*/ 395883 h 296"/>
                  <a:gd name="T38" fmla="*/ 45036 w 195"/>
                  <a:gd name="T39" fmla="*/ 444897 h 296"/>
                  <a:gd name="T40" fmla="*/ 266464 w 195"/>
                  <a:gd name="T41" fmla="*/ 486370 h 296"/>
                  <a:gd name="T42" fmla="*/ 202663 w 195"/>
                  <a:gd name="T43" fmla="*/ 878482 h 296"/>
                  <a:gd name="T44" fmla="*/ 439103 w 195"/>
                  <a:gd name="T45" fmla="*/ 991592 h 296"/>
                  <a:gd name="T46" fmla="*/ 690555 w 195"/>
                  <a:gd name="T47" fmla="*/ 750292 h 296"/>
                  <a:gd name="T48" fmla="*/ 686802 w 195"/>
                  <a:gd name="T49" fmla="*/ 422275 h 2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5" h="296">
                    <a:moveTo>
                      <a:pt x="183" y="112"/>
                    </a:moveTo>
                    <a:cubicBezTo>
                      <a:pt x="151" y="27"/>
                      <a:pt x="104" y="8"/>
                      <a:pt x="86" y="4"/>
                    </a:cubicBezTo>
                    <a:cubicBezTo>
                      <a:pt x="68" y="0"/>
                      <a:pt x="52" y="4"/>
                      <a:pt x="43" y="13"/>
                    </a:cubicBezTo>
                    <a:cubicBezTo>
                      <a:pt x="42" y="14"/>
                      <a:pt x="42" y="16"/>
                      <a:pt x="43" y="17"/>
                    </a:cubicBezTo>
                    <a:cubicBezTo>
                      <a:pt x="44" y="18"/>
                      <a:pt x="45" y="18"/>
                      <a:pt x="46" y="17"/>
                    </a:cubicBezTo>
                    <a:cubicBezTo>
                      <a:pt x="54" y="9"/>
                      <a:pt x="69" y="6"/>
                      <a:pt x="85" y="9"/>
                    </a:cubicBezTo>
                    <a:cubicBezTo>
                      <a:pt x="102" y="13"/>
                      <a:pt x="147" y="31"/>
                      <a:pt x="179" y="114"/>
                    </a:cubicBezTo>
                    <a:cubicBezTo>
                      <a:pt x="190" y="145"/>
                      <a:pt x="190" y="173"/>
                      <a:pt x="179" y="197"/>
                    </a:cubicBezTo>
                    <a:cubicBezTo>
                      <a:pt x="166" y="225"/>
                      <a:pt x="141" y="243"/>
                      <a:pt x="124" y="253"/>
                    </a:cubicBezTo>
                    <a:cubicBezTo>
                      <a:pt x="129" y="244"/>
                      <a:pt x="132" y="233"/>
                      <a:pt x="131" y="218"/>
                    </a:cubicBezTo>
                    <a:cubicBezTo>
                      <a:pt x="127" y="149"/>
                      <a:pt x="101" y="127"/>
                      <a:pt x="89" y="120"/>
                    </a:cubicBezTo>
                    <a:cubicBezTo>
                      <a:pt x="105" y="109"/>
                      <a:pt x="114" y="95"/>
                      <a:pt x="110" y="83"/>
                    </a:cubicBezTo>
                    <a:cubicBezTo>
                      <a:pt x="108" y="77"/>
                      <a:pt x="103" y="73"/>
                      <a:pt x="96" y="70"/>
                    </a:cubicBezTo>
                    <a:cubicBezTo>
                      <a:pt x="96" y="70"/>
                      <a:pt x="87" y="46"/>
                      <a:pt x="74" y="44"/>
                    </a:cubicBezTo>
                    <a:cubicBezTo>
                      <a:pt x="74" y="44"/>
                      <a:pt x="71" y="61"/>
                      <a:pt x="65" y="69"/>
                    </a:cubicBezTo>
                    <a:cubicBezTo>
                      <a:pt x="60" y="70"/>
                      <a:pt x="55" y="71"/>
                      <a:pt x="51" y="73"/>
                    </a:cubicBezTo>
                    <a:cubicBezTo>
                      <a:pt x="44" y="75"/>
                      <a:pt x="38" y="78"/>
                      <a:pt x="33" y="82"/>
                    </a:cubicBezTo>
                    <a:cubicBezTo>
                      <a:pt x="22" y="83"/>
                      <a:pt x="6" y="73"/>
                      <a:pt x="6" y="73"/>
                    </a:cubicBezTo>
                    <a:cubicBezTo>
                      <a:pt x="0" y="83"/>
                      <a:pt x="9" y="100"/>
                      <a:pt x="12" y="105"/>
                    </a:cubicBezTo>
                    <a:cubicBezTo>
                      <a:pt x="10" y="110"/>
                      <a:pt x="10" y="114"/>
                      <a:pt x="12" y="118"/>
                    </a:cubicBezTo>
                    <a:cubicBezTo>
                      <a:pt x="17" y="134"/>
                      <a:pt x="44" y="138"/>
                      <a:pt x="71" y="129"/>
                    </a:cubicBezTo>
                    <a:cubicBezTo>
                      <a:pt x="71" y="129"/>
                      <a:pt x="107" y="186"/>
                      <a:pt x="54" y="233"/>
                    </a:cubicBezTo>
                    <a:cubicBezTo>
                      <a:pt x="12" y="270"/>
                      <a:pt x="85" y="296"/>
                      <a:pt x="117" y="263"/>
                    </a:cubicBezTo>
                    <a:cubicBezTo>
                      <a:pt x="133" y="255"/>
                      <a:pt x="167" y="235"/>
                      <a:pt x="184" y="199"/>
                    </a:cubicBezTo>
                    <a:cubicBezTo>
                      <a:pt x="195" y="173"/>
                      <a:pt x="195" y="144"/>
                      <a:pt x="183" y="112"/>
                    </a:cubicBezTo>
                    <a:close/>
                  </a:path>
                </a:pathLst>
              </a:custGeom>
              <a:solidFill>
                <a:schemeClr val="tx1"/>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sp>
            <p:nvSpPr>
              <p:cNvPr id="443" name="Line 66"/>
              <p:cNvSpPr>
                <a:spLocks noChangeShapeType="1"/>
              </p:cNvSpPr>
              <p:nvPr/>
            </p:nvSpPr>
            <p:spPr bwMode="auto">
              <a:xfrm flipH="1">
                <a:off x="6147259" y="4097967"/>
                <a:ext cx="144534" cy="33231"/>
              </a:xfrm>
              <a:prstGeom prst="line">
                <a:avLst/>
              </a:prstGeom>
              <a:solidFill>
                <a:schemeClr val="tx1"/>
              </a:solidFill>
              <a:ln w="3175" cap="rnd">
                <a:solidFill>
                  <a:schemeClr val="tx1"/>
                </a:solidFill>
                <a:round/>
              </a:ln>
            </p:spPr>
            <p:txBody>
              <a:bodyPr/>
              <a:lstStyle/>
              <a:p>
                <a:endParaRPr lang="zh-CN" altLang="en-US"/>
              </a:p>
            </p:txBody>
          </p:sp>
          <p:sp>
            <p:nvSpPr>
              <p:cNvPr id="444" name="Line 67"/>
              <p:cNvSpPr>
                <a:spLocks noChangeShapeType="1"/>
              </p:cNvSpPr>
              <p:nvPr/>
            </p:nvSpPr>
            <p:spPr bwMode="auto">
              <a:xfrm flipH="1">
                <a:off x="6156213" y="4094133"/>
                <a:ext cx="130464" cy="63906"/>
              </a:xfrm>
              <a:prstGeom prst="line">
                <a:avLst/>
              </a:prstGeom>
              <a:solidFill>
                <a:schemeClr val="tx1"/>
              </a:solidFill>
              <a:ln w="3175" cap="rnd">
                <a:solidFill>
                  <a:schemeClr val="tx1"/>
                </a:solidFill>
                <a:round/>
              </a:ln>
            </p:spPr>
            <p:txBody>
              <a:bodyPr/>
              <a:lstStyle/>
              <a:p>
                <a:endParaRPr lang="zh-CN" altLang="en-US"/>
              </a:p>
            </p:txBody>
          </p:sp>
          <p:sp>
            <p:nvSpPr>
              <p:cNvPr id="445" name="Line 68"/>
              <p:cNvSpPr>
                <a:spLocks noChangeShapeType="1"/>
              </p:cNvSpPr>
              <p:nvPr/>
            </p:nvSpPr>
            <p:spPr bwMode="auto">
              <a:xfrm flipH="1">
                <a:off x="6162608" y="4097967"/>
                <a:ext cx="120232" cy="84356"/>
              </a:xfrm>
              <a:prstGeom prst="line">
                <a:avLst/>
              </a:prstGeom>
              <a:solidFill>
                <a:schemeClr val="tx1"/>
              </a:solidFill>
              <a:ln w="3175" cap="rnd">
                <a:solidFill>
                  <a:schemeClr val="tx1"/>
                </a:solidFill>
                <a:round/>
              </a:ln>
            </p:spPr>
            <p:txBody>
              <a:bodyPr/>
              <a:lstStyle/>
              <a:p>
                <a:endParaRPr lang="zh-CN" altLang="en-US"/>
              </a:p>
            </p:txBody>
          </p:sp>
          <p:sp>
            <p:nvSpPr>
              <p:cNvPr id="446" name="Line 69"/>
              <p:cNvSpPr>
                <a:spLocks noChangeShapeType="1"/>
              </p:cNvSpPr>
              <p:nvPr/>
            </p:nvSpPr>
            <p:spPr bwMode="auto">
              <a:xfrm flipV="1">
                <a:off x="6461908" y="3910083"/>
                <a:ext cx="102325" cy="102250"/>
              </a:xfrm>
              <a:prstGeom prst="line">
                <a:avLst/>
              </a:prstGeom>
              <a:solidFill>
                <a:schemeClr val="tx1"/>
              </a:solidFill>
              <a:ln w="3175" cap="rnd">
                <a:solidFill>
                  <a:schemeClr val="tx1"/>
                </a:solidFill>
                <a:round/>
              </a:ln>
            </p:spPr>
            <p:txBody>
              <a:bodyPr/>
              <a:lstStyle/>
              <a:p>
                <a:endParaRPr lang="zh-CN" altLang="en-US"/>
              </a:p>
            </p:txBody>
          </p:sp>
          <p:sp>
            <p:nvSpPr>
              <p:cNvPr id="447" name="Line 70"/>
              <p:cNvSpPr>
                <a:spLocks noChangeShapeType="1"/>
              </p:cNvSpPr>
              <p:nvPr/>
            </p:nvSpPr>
            <p:spPr bwMode="auto">
              <a:xfrm flipV="1">
                <a:off x="6461908" y="3930533"/>
                <a:ext cx="124069" cy="76687"/>
              </a:xfrm>
              <a:prstGeom prst="line">
                <a:avLst/>
              </a:prstGeom>
              <a:solidFill>
                <a:schemeClr val="tx1"/>
              </a:solidFill>
              <a:ln w="3175" cap="rnd">
                <a:solidFill>
                  <a:schemeClr val="tx1"/>
                </a:solidFill>
                <a:round/>
              </a:ln>
            </p:spPr>
            <p:txBody>
              <a:bodyPr/>
              <a:lstStyle/>
              <a:p>
                <a:endParaRPr lang="zh-CN" altLang="en-US"/>
              </a:p>
            </p:txBody>
          </p:sp>
          <p:sp>
            <p:nvSpPr>
              <p:cNvPr id="448" name="Line 71"/>
              <p:cNvSpPr>
                <a:spLocks noChangeShapeType="1"/>
              </p:cNvSpPr>
              <p:nvPr/>
            </p:nvSpPr>
            <p:spPr bwMode="auto">
              <a:xfrm flipV="1">
                <a:off x="6464466" y="3948427"/>
                <a:ext cx="136860" cy="54959"/>
              </a:xfrm>
              <a:prstGeom prst="line">
                <a:avLst/>
              </a:prstGeom>
              <a:solidFill>
                <a:schemeClr val="tx1"/>
              </a:solidFill>
              <a:ln w="3175" cap="rnd">
                <a:solidFill>
                  <a:schemeClr val="tx1"/>
                </a:solidFill>
                <a:round/>
              </a:ln>
            </p:spPr>
            <p:txBody>
              <a:bodyPr/>
              <a:lstStyle/>
              <a:p>
                <a:endParaRPr lang="zh-CN" altLang="en-US"/>
              </a:p>
            </p:txBody>
          </p:sp>
          <p:sp>
            <p:nvSpPr>
              <p:cNvPr id="449" name="Freeform 72"/>
              <p:cNvSpPr/>
              <p:nvPr/>
            </p:nvSpPr>
            <p:spPr bwMode="auto">
              <a:xfrm>
                <a:off x="6373653" y="4064735"/>
                <a:ext cx="24303" cy="17894"/>
              </a:xfrm>
              <a:custGeom>
                <a:avLst/>
                <a:gdLst>
                  <a:gd name="T0" fmla="*/ 0 w 8"/>
                  <a:gd name="T1" fmla="*/ 14817 h 6"/>
                  <a:gd name="T2" fmla="*/ 18852 w 8"/>
                  <a:gd name="T3" fmla="*/ 22225 h 6"/>
                  <a:gd name="T4" fmla="*/ 30163 w 8"/>
                  <a:gd name="T5" fmla="*/ 3704 h 6"/>
                  <a:gd name="T6" fmla="*/ 0 w 8"/>
                  <a:gd name="T7" fmla="*/ 1481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6">
                    <a:moveTo>
                      <a:pt x="0" y="4"/>
                    </a:moveTo>
                    <a:cubicBezTo>
                      <a:pt x="0" y="4"/>
                      <a:pt x="4" y="6"/>
                      <a:pt x="5" y="6"/>
                    </a:cubicBezTo>
                    <a:cubicBezTo>
                      <a:pt x="5" y="6"/>
                      <a:pt x="7" y="3"/>
                      <a:pt x="8" y="1"/>
                    </a:cubicBezTo>
                    <a:cubicBezTo>
                      <a:pt x="8" y="1"/>
                      <a:pt x="3" y="0"/>
                      <a:pt x="0" y="4"/>
                    </a:cubicBezTo>
                    <a:close/>
                  </a:path>
                </a:pathLst>
              </a:custGeom>
              <a:solidFill>
                <a:srgbClr val="FFFFFF"/>
              </a:solidFill>
              <a:ln w="9525">
                <a:noFill/>
                <a:round/>
              </a:ln>
            </p:spPr>
            <p:txBody>
              <a:bodyPr/>
              <a:lstStyle/>
              <a:p>
                <a:endParaRPr lang="zh-CN" altLang="en-US"/>
              </a:p>
            </p:txBody>
          </p:sp>
          <p:sp>
            <p:nvSpPr>
              <p:cNvPr id="450" name="Freeform 73"/>
              <p:cNvSpPr/>
              <p:nvPr/>
            </p:nvSpPr>
            <p:spPr bwMode="auto">
              <a:xfrm>
                <a:off x="6271328" y="4031504"/>
                <a:ext cx="78023" cy="86912"/>
              </a:xfrm>
              <a:custGeom>
                <a:avLst/>
                <a:gdLst>
                  <a:gd name="T0" fmla="*/ 0 w 26"/>
                  <a:gd name="T1" fmla="*/ 63281 h 29"/>
                  <a:gd name="T2" fmla="*/ 96838 w 26"/>
                  <a:gd name="T3" fmla="*/ 40947 h 29"/>
                  <a:gd name="T4" fmla="*/ 0 w 26"/>
                  <a:gd name="T5" fmla="*/ 63281 h 29"/>
                  <a:gd name="T6" fmla="*/ 0 60000 65536"/>
                  <a:gd name="T7" fmla="*/ 0 60000 65536"/>
                  <a:gd name="T8" fmla="*/ 0 60000 65536"/>
                </a:gdLst>
                <a:ahLst/>
                <a:cxnLst>
                  <a:cxn ang="T6">
                    <a:pos x="T0" y="T1"/>
                  </a:cxn>
                  <a:cxn ang="T7">
                    <a:pos x="T2" y="T3"/>
                  </a:cxn>
                  <a:cxn ang="T8">
                    <a:pos x="T4" y="T5"/>
                  </a:cxn>
                </a:cxnLst>
                <a:rect l="0" t="0" r="r" b="b"/>
                <a:pathLst>
                  <a:path w="26" h="29">
                    <a:moveTo>
                      <a:pt x="0" y="17"/>
                    </a:moveTo>
                    <a:cubicBezTo>
                      <a:pt x="0" y="17"/>
                      <a:pt x="7" y="0"/>
                      <a:pt x="26" y="11"/>
                    </a:cubicBezTo>
                    <a:cubicBezTo>
                      <a:pt x="26" y="11"/>
                      <a:pt x="17" y="29"/>
                      <a:pt x="0" y="17"/>
                    </a:cubicBezTo>
                  </a:path>
                </a:pathLst>
              </a:custGeom>
              <a:solidFill>
                <a:srgbClr val="FFFFFF"/>
              </a:solidFill>
              <a:ln w="3175" cap="rnd">
                <a:noFill/>
                <a:prstDash val="solid"/>
                <a:round/>
              </a:ln>
            </p:spPr>
            <p:txBody>
              <a:bodyPr/>
              <a:lstStyle/>
              <a:p>
                <a:endParaRPr lang="zh-CN" altLang="en-US"/>
              </a:p>
            </p:txBody>
          </p:sp>
          <p:sp>
            <p:nvSpPr>
              <p:cNvPr id="451" name="Freeform 74"/>
              <p:cNvSpPr/>
              <p:nvPr/>
            </p:nvSpPr>
            <p:spPr bwMode="auto">
              <a:xfrm>
                <a:off x="6271328" y="4031504"/>
                <a:ext cx="78023" cy="86912"/>
              </a:xfrm>
              <a:custGeom>
                <a:avLst/>
                <a:gdLst>
                  <a:gd name="T0" fmla="*/ 0 w 26"/>
                  <a:gd name="T1" fmla="*/ 63281 h 29"/>
                  <a:gd name="T2" fmla="*/ 96838 w 26"/>
                  <a:gd name="T3" fmla="*/ 40947 h 29"/>
                  <a:gd name="T4" fmla="*/ 0 w 26"/>
                  <a:gd name="T5" fmla="*/ 63281 h 29"/>
                  <a:gd name="T6" fmla="*/ 0 60000 65536"/>
                  <a:gd name="T7" fmla="*/ 0 60000 65536"/>
                  <a:gd name="T8" fmla="*/ 0 60000 65536"/>
                </a:gdLst>
                <a:ahLst/>
                <a:cxnLst>
                  <a:cxn ang="T6">
                    <a:pos x="T0" y="T1"/>
                  </a:cxn>
                  <a:cxn ang="T7">
                    <a:pos x="T2" y="T3"/>
                  </a:cxn>
                  <a:cxn ang="T8">
                    <a:pos x="T4" y="T5"/>
                  </a:cxn>
                </a:cxnLst>
                <a:rect l="0" t="0" r="r" b="b"/>
                <a:pathLst>
                  <a:path w="26" h="29">
                    <a:moveTo>
                      <a:pt x="0" y="17"/>
                    </a:moveTo>
                    <a:cubicBezTo>
                      <a:pt x="0" y="17"/>
                      <a:pt x="7" y="0"/>
                      <a:pt x="26" y="11"/>
                    </a:cubicBezTo>
                    <a:cubicBezTo>
                      <a:pt x="26" y="11"/>
                      <a:pt x="17" y="29"/>
                      <a:pt x="0" y="17"/>
                    </a:cubicBezTo>
                  </a:path>
                </a:pathLst>
              </a:custGeom>
              <a:solidFill>
                <a:srgbClr val="FFFFFF"/>
              </a:solidFill>
              <a:ln w="3175" cap="rnd">
                <a:noFill/>
                <a:prstDash val="solid"/>
                <a:round/>
              </a:ln>
            </p:spPr>
            <p:txBody>
              <a:bodyPr/>
              <a:lstStyle/>
              <a:p>
                <a:endParaRPr lang="zh-CN" altLang="en-US"/>
              </a:p>
            </p:txBody>
          </p:sp>
          <p:sp>
            <p:nvSpPr>
              <p:cNvPr id="452" name="Freeform 75"/>
              <p:cNvSpPr/>
              <p:nvPr/>
            </p:nvSpPr>
            <p:spPr bwMode="auto">
              <a:xfrm>
                <a:off x="6289235" y="4051954"/>
                <a:ext cx="39651" cy="42178"/>
              </a:xfrm>
              <a:custGeom>
                <a:avLst/>
                <a:gdLst>
                  <a:gd name="T0" fmla="*/ 45427 w 13"/>
                  <a:gd name="T1" fmla="*/ 18710 h 14"/>
                  <a:gd name="T2" fmla="*/ 34071 w 13"/>
                  <a:gd name="T3" fmla="*/ 48645 h 14"/>
                  <a:gd name="T4" fmla="*/ 3786 w 13"/>
                  <a:gd name="T5" fmla="*/ 33677 h 14"/>
                  <a:gd name="T6" fmla="*/ 15142 w 13"/>
                  <a:gd name="T7" fmla="*/ 7484 h 14"/>
                  <a:gd name="T8" fmla="*/ 45427 w 13"/>
                  <a:gd name="T9" fmla="*/ 1871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4">
                    <a:moveTo>
                      <a:pt x="12" y="5"/>
                    </a:moveTo>
                    <a:cubicBezTo>
                      <a:pt x="13" y="8"/>
                      <a:pt x="12" y="11"/>
                      <a:pt x="9" y="13"/>
                    </a:cubicBezTo>
                    <a:cubicBezTo>
                      <a:pt x="6" y="14"/>
                      <a:pt x="2" y="12"/>
                      <a:pt x="1" y="9"/>
                    </a:cubicBezTo>
                    <a:cubicBezTo>
                      <a:pt x="0" y="6"/>
                      <a:pt x="1" y="3"/>
                      <a:pt x="4" y="2"/>
                    </a:cubicBezTo>
                    <a:cubicBezTo>
                      <a:pt x="7" y="0"/>
                      <a:pt x="11" y="2"/>
                      <a:pt x="12" y="5"/>
                    </a:cubicBezTo>
                    <a:close/>
                  </a:path>
                </a:pathLst>
              </a:custGeom>
              <a:solidFill>
                <a:srgbClr val="FFFFFF"/>
              </a:solidFill>
              <a:ln w="9525">
                <a:noFill/>
                <a:round/>
              </a:ln>
            </p:spPr>
            <p:txBody>
              <a:bodyPr/>
              <a:lstStyle/>
              <a:p>
                <a:endParaRPr lang="zh-CN" altLang="en-US"/>
              </a:p>
            </p:txBody>
          </p:sp>
          <p:sp>
            <p:nvSpPr>
              <p:cNvPr id="453" name="Freeform 76"/>
              <p:cNvSpPr/>
              <p:nvPr/>
            </p:nvSpPr>
            <p:spPr bwMode="auto">
              <a:xfrm>
                <a:off x="6295630" y="4055789"/>
                <a:ext cx="24303" cy="33231"/>
              </a:xfrm>
              <a:custGeom>
                <a:avLst/>
                <a:gdLst>
                  <a:gd name="T0" fmla="*/ 7541 w 8"/>
                  <a:gd name="T1" fmla="*/ 0 h 11"/>
                  <a:gd name="T2" fmla="*/ 22622 w 8"/>
                  <a:gd name="T3" fmla="*/ 41275 h 11"/>
                  <a:gd name="T4" fmla="*/ 7541 w 8"/>
                  <a:gd name="T5" fmla="*/ 0 h 11"/>
                  <a:gd name="T6" fmla="*/ 0 60000 65536"/>
                  <a:gd name="T7" fmla="*/ 0 60000 65536"/>
                  <a:gd name="T8" fmla="*/ 0 60000 65536"/>
                </a:gdLst>
                <a:ahLst/>
                <a:cxnLst>
                  <a:cxn ang="T6">
                    <a:pos x="T0" y="T1"/>
                  </a:cxn>
                  <a:cxn ang="T7">
                    <a:pos x="T2" y="T3"/>
                  </a:cxn>
                  <a:cxn ang="T8">
                    <a:pos x="T4" y="T5"/>
                  </a:cxn>
                </a:cxnLst>
                <a:rect l="0" t="0" r="r" b="b"/>
                <a:pathLst>
                  <a:path w="8" h="11">
                    <a:moveTo>
                      <a:pt x="2" y="0"/>
                    </a:moveTo>
                    <a:cubicBezTo>
                      <a:pt x="2" y="0"/>
                      <a:pt x="0" y="7"/>
                      <a:pt x="6" y="11"/>
                    </a:cubicBezTo>
                    <a:cubicBezTo>
                      <a:pt x="6" y="11"/>
                      <a:pt x="8" y="5"/>
                      <a:pt x="2" y="0"/>
                    </a:cubicBezTo>
                    <a:close/>
                  </a:path>
                </a:pathLst>
              </a:custGeom>
              <a:solidFill>
                <a:srgbClr val="FFFFFF"/>
              </a:solidFill>
              <a:ln w="9525">
                <a:noFill/>
                <a:round/>
              </a:ln>
            </p:spPr>
            <p:txBody>
              <a:bodyPr/>
              <a:lstStyle/>
              <a:p>
                <a:endParaRPr lang="zh-CN" altLang="en-US"/>
              </a:p>
            </p:txBody>
          </p:sp>
          <p:sp>
            <p:nvSpPr>
              <p:cNvPr id="454" name="Freeform 77"/>
              <p:cNvSpPr/>
              <p:nvPr/>
            </p:nvSpPr>
            <p:spPr bwMode="auto">
              <a:xfrm>
                <a:off x="6397955" y="3979102"/>
                <a:ext cx="66511" cy="76687"/>
              </a:xfrm>
              <a:custGeom>
                <a:avLst/>
                <a:gdLst>
                  <a:gd name="T0" fmla="*/ 82550 w 22"/>
                  <a:gd name="T1" fmla="*/ 19050 h 25"/>
                  <a:gd name="T2" fmla="*/ 0 w 22"/>
                  <a:gd name="T3" fmla="*/ 80010 h 25"/>
                  <a:gd name="T4" fmla="*/ 82550 w 22"/>
                  <a:gd name="T5" fmla="*/ 19050 h 25"/>
                  <a:gd name="T6" fmla="*/ 0 60000 65536"/>
                  <a:gd name="T7" fmla="*/ 0 60000 65536"/>
                  <a:gd name="T8" fmla="*/ 0 60000 65536"/>
                </a:gdLst>
                <a:ahLst/>
                <a:cxnLst>
                  <a:cxn ang="T6">
                    <a:pos x="T0" y="T1"/>
                  </a:cxn>
                  <a:cxn ang="T7">
                    <a:pos x="T2" y="T3"/>
                  </a:cxn>
                  <a:cxn ang="T8">
                    <a:pos x="T4" y="T5"/>
                  </a:cxn>
                </a:cxnLst>
                <a:rect l="0" t="0" r="r" b="b"/>
                <a:pathLst>
                  <a:path w="22" h="25">
                    <a:moveTo>
                      <a:pt x="22" y="5"/>
                    </a:moveTo>
                    <a:cubicBezTo>
                      <a:pt x="22" y="5"/>
                      <a:pt x="4" y="0"/>
                      <a:pt x="0" y="21"/>
                    </a:cubicBezTo>
                    <a:cubicBezTo>
                      <a:pt x="0" y="21"/>
                      <a:pt x="20" y="25"/>
                      <a:pt x="22" y="5"/>
                    </a:cubicBezTo>
                  </a:path>
                </a:pathLst>
              </a:custGeom>
              <a:solidFill>
                <a:srgbClr val="FFFFFF"/>
              </a:solidFill>
              <a:ln w="3175" cap="rnd">
                <a:noFill/>
                <a:prstDash val="solid"/>
                <a:round/>
              </a:ln>
            </p:spPr>
            <p:txBody>
              <a:bodyPr/>
              <a:lstStyle/>
              <a:p>
                <a:endParaRPr lang="zh-CN" altLang="en-US"/>
              </a:p>
            </p:txBody>
          </p:sp>
          <p:sp>
            <p:nvSpPr>
              <p:cNvPr id="455" name="Freeform 78"/>
              <p:cNvSpPr/>
              <p:nvPr/>
            </p:nvSpPr>
            <p:spPr bwMode="auto">
              <a:xfrm>
                <a:off x="6397955" y="3979102"/>
                <a:ext cx="66511" cy="76687"/>
              </a:xfrm>
              <a:custGeom>
                <a:avLst/>
                <a:gdLst>
                  <a:gd name="T0" fmla="*/ 82550 w 22"/>
                  <a:gd name="T1" fmla="*/ 19050 h 25"/>
                  <a:gd name="T2" fmla="*/ 0 w 22"/>
                  <a:gd name="T3" fmla="*/ 80010 h 25"/>
                  <a:gd name="T4" fmla="*/ 82550 w 22"/>
                  <a:gd name="T5" fmla="*/ 19050 h 25"/>
                  <a:gd name="T6" fmla="*/ 0 60000 65536"/>
                  <a:gd name="T7" fmla="*/ 0 60000 65536"/>
                  <a:gd name="T8" fmla="*/ 0 60000 65536"/>
                </a:gdLst>
                <a:ahLst/>
                <a:cxnLst>
                  <a:cxn ang="T6">
                    <a:pos x="T0" y="T1"/>
                  </a:cxn>
                  <a:cxn ang="T7">
                    <a:pos x="T2" y="T3"/>
                  </a:cxn>
                  <a:cxn ang="T8">
                    <a:pos x="T4" y="T5"/>
                  </a:cxn>
                </a:cxnLst>
                <a:rect l="0" t="0" r="r" b="b"/>
                <a:pathLst>
                  <a:path w="22" h="25">
                    <a:moveTo>
                      <a:pt x="22" y="5"/>
                    </a:moveTo>
                    <a:cubicBezTo>
                      <a:pt x="22" y="5"/>
                      <a:pt x="4" y="0"/>
                      <a:pt x="0" y="21"/>
                    </a:cubicBezTo>
                    <a:cubicBezTo>
                      <a:pt x="0" y="21"/>
                      <a:pt x="20" y="25"/>
                      <a:pt x="22" y="5"/>
                    </a:cubicBezTo>
                  </a:path>
                </a:pathLst>
              </a:custGeom>
              <a:solidFill>
                <a:srgbClr val="FFFFFF"/>
              </a:solidFill>
              <a:ln w="3175" cap="rnd">
                <a:noFill/>
                <a:prstDash val="solid"/>
                <a:round/>
              </a:ln>
            </p:spPr>
            <p:txBody>
              <a:bodyPr/>
              <a:lstStyle/>
              <a:p>
                <a:endParaRPr lang="zh-CN" altLang="en-US"/>
              </a:p>
            </p:txBody>
          </p:sp>
          <p:sp>
            <p:nvSpPr>
              <p:cNvPr id="456" name="Freeform 79"/>
              <p:cNvSpPr/>
              <p:nvPr/>
            </p:nvSpPr>
            <p:spPr bwMode="auto">
              <a:xfrm>
                <a:off x="6415862" y="3994439"/>
                <a:ext cx="42209" cy="42178"/>
              </a:xfrm>
              <a:custGeom>
                <a:avLst/>
                <a:gdLst>
                  <a:gd name="T0" fmla="*/ 44904 w 14"/>
                  <a:gd name="T1" fmla="*/ 18710 h 14"/>
                  <a:gd name="T2" fmla="*/ 33678 w 14"/>
                  <a:gd name="T3" fmla="*/ 44903 h 14"/>
                  <a:gd name="T4" fmla="*/ 3742 w 14"/>
                  <a:gd name="T5" fmla="*/ 33677 h 14"/>
                  <a:gd name="T6" fmla="*/ 14968 w 14"/>
                  <a:gd name="T7" fmla="*/ 3742 h 14"/>
                  <a:gd name="T8" fmla="*/ 44904 w 14"/>
                  <a:gd name="T9" fmla="*/ 1871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12" y="5"/>
                    </a:moveTo>
                    <a:cubicBezTo>
                      <a:pt x="14" y="8"/>
                      <a:pt x="12" y="11"/>
                      <a:pt x="9" y="12"/>
                    </a:cubicBezTo>
                    <a:cubicBezTo>
                      <a:pt x="6" y="14"/>
                      <a:pt x="2" y="12"/>
                      <a:pt x="1" y="9"/>
                    </a:cubicBezTo>
                    <a:cubicBezTo>
                      <a:pt x="0" y="6"/>
                      <a:pt x="1" y="3"/>
                      <a:pt x="4" y="1"/>
                    </a:cubicBezTo>
                    <a:cubicBezTo>
                      <a:pt x="8" y="0"/>
                      <a:pt x="11" y="2"/>
                      <a:pt x="12" y="5"/>
                    </a:cubicBezTo>
                    <a:close/>
                  </a:path>
                </a:pathLst>
              </a:custGeom>
              <a:solidFill>
                <a:srgbClr val="FFFFFF"/>
              </a:solidFill>
              <a:ln w="9525">
                <a:noFill/>
                <a:round/>
              </a:ln>
            </p:spPr>
            <p:txBody>
              <a:bodyPr/>
              <a:lstStyle/>
              <a:p>
                <a:endParaRPr lang="zh-CN" altLang="en-US"/>
              </a:p>
            </p:txBody>
          </p:sp>
          <p:sp>
            <p:nvSpPr>
              <p:cNvPr id="457" name="Freeform 80"/>
              <p:cNvSpPr/>
              <p:nvPr/>
            </p:nvSpPr>
            <p:spPr bwMode="auto">
              <a:xfrm>
                <a:off x="6422257" y="3996995"/>
                <a:ext cx="24303" cy="34509"/>
              </a:xfrm>
              <a:custGeom>
                <a:avLst/>
                <a:gdLst>
                  <a:gd name="T0" fmla="*/ 7541 w 8"/>
                  <a:gd name="T1" fmla="*/ 0 h 11"/>
                  <a:gd name="T2" fmla="*/ 26393 w 8"/>
                  <a:gd name="T3" fmla="*/ 42862 h 11"/>
                  <a:gd name="T4" fmla="*/ 7541 w 8"/>
                  <a:gd name="T5" fmla="*/ 0 h 11"/>
                  <a:gd name="T6" fmla="*/ 0 60000 65536"/>
                  <a:gd name="T7" fmla="*/ 0 60000 65536"/>
                  <a:gd name="T8" fmla="*/ 0 60000 65536"/>
                </a:gdLst>
                <a:ahLst/>
                <a:cxnLst>
                  <a:cxn ang="T6">
                    <a:pos x="T0" y="T1"/>
                  </a:cxn>
                  <a:cxn ang="T7">
                    <a:pos x="T2" y="T3"/>
                  </a:cxn>
                  <a:cxn ang="T8">
                    <a:pos x="T4" y="T5"/>
                  </a:cxn>
                </a:cxnLst>
                <a:rect l="0" t="0" r="r" b="b"/>
                <a:pathLst>
                  <a:path w="8" h="11">
                    <a:moveTo>
                      <a:pt x="2" y="0"/>
                    </a:moveTo>
                    <a:cubicBezTo>
                      <a:pt x="2" y="0"/>
                      <a:pt x="0" y="6"/>
                      <a:pt x="7" y="11"/>
                    </a:cubicBezTo>
                    <a:cubicBezTo>
                      <a:pt x="7" y="11"/>
                      <a:pt x="8" y="5"/>
                      <a:pt x="2" y="0"/>
                    </a:cubicBezTo>
                    <a:close/>
                  </a:path>
                </a:pathLst>
              </a:custGeom>
              <a:solidFill>
                <a:srgbClr val="FFFFFF"/>
              </a:solidFill>
              <a:ln w="9525">
                <a:noFill/>
                <a:round/>
              </a:ln>
            </p:spPr>
            <p:txBody>
              <a:bodyPr/>
              <a:lstStyle/>
              <a:p>
                <a:endParaRPr lang="zh-CN" altLang="en-US"/>
              </a:p>
            </p:txBody>
          </p:sp>
        </p:grpSp>
        <p:pic>
          <p:nvPicPr>
            <p:cNvPr id="458" name="图片 457"/>
            <p:cNvPicPr>
              <a:picLocks noChangeAspect="1"/>
            </p:cNvPicPr>
            <p:nvPr userDrawn="1"/>
          </p:nvPicPr>
          <p:blipFill>
            <a:blip r:embed="rId15" cstate="print"/>
            <a:stretch>
              <a:fillRect/>
            </a:stretch>
          </p:blipFill>
          <p:spPr>
            <a:xfrm>
              <a:off x="5376145" y="5077084"/>
              <a:ext cx="622849" cy="1009445"/>
            </a:xfrm>
            <a:prstGeom prst="rect">
              <a:avLst/>
            </a:prstGeom>
          </p:spPr>
        </p:pic>
        <p:sp>
          <p:nvSpPr>
            <p:cNvPr id="459" name="矩形 458"/>
            <p:cNvSpPr/>
            <p:nvPr userDrawn="1"/>
          </p:nvSpPr>
          <p:spPr>
            <a:xfrm>
              <a:off x="995720" y="1459105"/>
              <a:ext cx="680661" cy="78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nvPr>
        </p:nvSpPr>
        <p:spPr>
          <a:xfrm>
            <a:off x="5875200" y="838800"/>
            <a:ext cx="6030000" cy="1897200"/>
          </a:xfrm>
          <a:noFill/>
        </p:spPr>
        <p:txBody>
          <a:bodyPr lIns="90000" tIns="46800" rIns="90000" bIns="46800">
            <a:normAutofit/>
          </a:bodyPr>
          <a:lstStyle>
            <a:lvl1pPr algn="ctr">
              <a:defRPr sz="4400">
                <a:solidFill>
                  <a:schemeClr val="accent1"/>
                </a:solidFill>
              </a:defRPr>
            </a:lvl1pPr>
          </a:lstStyle>
          <a:p>
            <a:r>
              <a:rPr lang="zh-CN" altLang="en-US" dirty="0" smtClean="0"/>
              <a:t>单击此处编辑标题</a:t>
            </a:r>
            <a:endParaRPr lang="zh-CN" altLang="en-US" dirty="0"/>
          </a:p>
        </p:txBody>
      </p:sp>
      <p:sp>
        <p:nvSpPr>
          <p:cNvPr id="461" name="日期占位符 460"/>
          <p:cNvSpPr>
            <a:spLocks noGrp="1"/>
          </p:cNvSpPr>
          <p:nvPr>
            <p:ph type="dt" sz="half" idx="10"/>
          </p:nvPr>
        </p:nvSpPr>
        <p:spPr/>
        <p:txBody>
          <a:bodyPr/>
          <a:lstStyle/>
          <a:p>
            <a:fld id="{13D0CE79-49FB-443D-BEF8-6B709DE8FD0C}" type="datetimeFigureOut">
              <a:rPr lang="zh-CN" altLang="en-US" smtClean="0"/>
              <a:pPr/>
              <a:t>2017/7/3</a:t>
            </a:fld>
            <a:endParaRPr lang="zh-CN" altLang="en-US"/>
          </a:p>
        </p:txBody>
      </p:sp>
      <p:sp>
        <p:nvSpPr>
          <p:cNvPr id="462" name="页脚占位符 461"/>
          <p:cNvSpPr>
            <a:spLocks noGrp="1"/>
          </p:cNvSpPr>
          <p:nvPr>
            <p:ph type="ftr" sz="quarter" idx="11"/>
          </p:nvPr>
        </p:nvSpPr>
        <p:spPr/>
        <p:txBody>
          <a:bodyPr/>
          <a:lstStyle/>
          <a:p>
            <a:endParaRPr lang="zh-CN" altLang="en-US"/>
          </a:p>
        </p:txBody>
      </p:sp>
      <p:sp>
        <p:nvSpPr>
          <p:cNvPr id="463" name="灯片编号占位符 462"/>
          <p:cNvSpPr>
            <a:spLocks noGrp="1"/>
          </p:cNvSpPr>
          <p:nvPr>
            <p:ph type="sldNum" sz="quarter" idx="12"/>
          </p:nvPr>
        </p:nvSpPr>
        <p:spPr/>
        <p:txBody>
          <a:bodyPr/>
          <a:lstStyle/>
          <a:p>
            <a:fld id="{EF906490-237C-474C-BA2E-D98840BC1F8F}"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3D0CE79-49FB-443D-BEF8-6B709DE8FD0C}" type="datetimeFigureOut">
              <a:rPr lang="zh-CN" altLang="en-US" smtClean="0"/>
              <a:pPr/>
              <a:t>2017/7/3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F906490-237C-474C-BA2E-D98840BC1F8F}"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7" y="457200"/>
            <a:ext cx="4165200" cy="1602000"/>
          </a:xfrm>
        </p:spPr>
        <p:txBody>
          <a:bodyPr anchor="b"/>
          <a:lstStyle>
            <a:lvl1pPr>
              <a:defRPr sz="3200"/>
            </a:lvl1pPr>
          </a:lstStyle>
          <a:p>
            <a:r>
              <a:rPr lang="zh-CN" altLang="en-US" dirty="0" smtClean="0"/>
              <a:t>单击此处编辑标题</a:t>
            </a:r>
            <a:endParaRPr lang="zh-CN" altLang="en-US" dirty="0"/>
          </a:p>
        </p:txBody>
      </p:sp>
      <p:sp>
        <p:nvSpPr>
          <p:cNvPr id="3" name="图片占位符 2"/>
          <p:cNvSpPr>
            <a:spLocks noGrp="1"/>
          </p:cNvSpPr>
          <p:nvPr>
            <p:ph type="pic" idx="1"/>
          </p:nvPr>
        </p:nvSpPr>
        <p:spPr>
          <a:xfrm>
            <a:off x="5183188"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smtClean="0"/>
              <a:t>单击图标添加图片</a:t>
            </a:r>
            <a:endParaRPr lang="zh-CN" altLang="en-US" dirty="0"/>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p>
            <a:fld id="{13D0CE79-49FB-443D-BEF8-6B709DE8FD0C}" type="datetimeFigureOut">
              <a:rPr lang="zh-CN" altLang="en-US" smtClean="0"/>
              <a:pPr/>
              <a:t>2017/7/3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F906490-237C-474C-BA2E-D98840BC1F8F}"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547995"/>
          </a:xfrm>
        </p:spPr>
        <p:txBody>
          <a:bodyPr vert="eaVert"/>
          <a:lstStyle/>
          <a:p>
            <a:r>
              <a:rPr lang="zh-CN" altLang="en-US" dirty="0" smtClean="0"/>
              <a:t>单击此处编辑标题</a:t>
            </a:r>
            <a:endParaRPr lang="zh-CN" altLang="en-US" dirty="0"/>
          </a:p>
        </p:txBody>
      </p:sp>
      <p:sp>
        <p:nvSpPr>
          <p:cNvPr id="3" name="竖排文字占位符 2"/>
          <p:cNvSpPr>
            <a:spLocks noGrp="1"/>
          </p:cNvSpPr>
          <p:nvPr>
            <p:ph type="body" orient="vert" idx="1" hasCustomPrompt="1"/>
          </p:nvPr>
        </p:nvSpPr>
        <p:spPr>
          <a:xfrm>
            <a:off x="838200" y="365125"/>
            <a:ext cx="7734300" cy="5547995"/>
          </a:xfrm>
        </p:spPr>
        <p:txBody>
          <a:bodyPr vert="eaVert"/>
          <a:lstStyle>
            <a:lvl1pPr>
              <a:defRPr sz="2400"/>
            </a:lvl1pPr>
            <a:lvl2pPr>
              <a:defRPr sz="2000"/>
            </a:lvl2pPr>
            <a:lvl3pPr>
              <a:defRPr sz="1800"/>
            </a:lvl3pPr>
            <a:lvl4pPr>
              <a:defRPr sz="1800"/>
            </a:lvl4pPr>
            <a:lvl5pPr>
              <a:defRPr sz="1800"/>
            </a:lvl5pPr>
          </a:lstStyle>
          <a:p>
            <a:r>
              <a:rPr lang="zh-CN" altLang="en-US" sz="2400" dirty="0" smtClean="0"/>
              <a:t>单击此处编辑文本</a:t>
            </a:r>
            <a:endParaRPr lang="en-US" altLang="zh-CN" sz="2400" dirty="0" smtClean="0"/>
          </a:p>
          <a:p>
            <a:pPr lvl="1"/>
            <a:r>
              <a:rPr lang="zh-CN" altLang="en-US" sz="2000" dirty="0" smtClean="0"/>
              <a:t>第二级</a:t>
            </a:r>
          </a:p>
          <a:p>
            <a:pPr lvl="2"/>
            <a:r>
              <a:rPr lang="zh-CN" altLang="en-US" sz="1800"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13D0CE79-49FB-443D-BEF8-6B709DE8FD0C}" type="datetimeFigureOut">
              <a:rPr lang="zh-CN" altLang="en-US" smtClean="0"/>
              <a:pPr/>
              <a:t>2017/7/3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906490-237C-474C-BA2E-D98840BC1F8F}"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cstate="print">
            <a:alphaModFix amt="25000"/>
          </a:blip>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8200" y="1533525"/>
            <a:ext cx="10515600" cy="4257675"/>
          </a:xfrm>
          <a:prstGeom prst="rect">
            <a:avLst/>
          </a:prstGeom>
        </p:spPr>
        <p:txBody>
          <a:bodyPr vert="horz" lIns="91440" tIns="45720" rIns="91440" bIns="45720" rtlCol="0">
            <a:normAutofit/>
          </a:bodyPr>
          <a:lstStyle/>
          <a:p>
            <a:r>
              <a:rPr lang="zh-CN" altLang="en-US" sz="2400" dirty="0" smtClean="0"/>
              <a:t>单击此处编辑文本</a:t>
            </a:r>
            <a:endParaRPr lang="en-US" altLang="zh-CN" sz="2400" dirty="0" smtClean="0"/>
          </a:p>
          <a:p>
            <a:pPr lvl="1"/>
            <a:r>
              <a:rPr lang="zh-CN" altLang="en-US" sz="2000" dirty="0" smtClean="0"/>
              <a:t>第二级</a:t>
            </a:r>
          </a:p>
          <a:p>
            <a:pPr lvl="2"/>
            <a:r>
              <a:rPr lang="zh-CN" altLang="en-US" sz="1800"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051550"/>
            <a:ext cx="2743200" cy="365125"/>
          </a:xfrm>
          <a:prstGeom prst="rect">
            <a:avLst/>
          </a:prstGeom>
        </p:spPr>
        <p:txBody>
          <a:bodyPr vert="horz" lIns="91440" tIns="45720" rIns="91440" bIns="45720" rtlCol="0" anchor="ctr">
            <a:normAutofit/>
          </a:bodyPr>
          <a:lstStyle>
            <a:lvl1pPr algn="l">
              <a:defRPr sz="1200">
                <a:solidFill>
                  <a:sysClr val="windowText" lastClr="000000"/>
                </a:solidFill>
              </a:defRPr>
            </a:lvl1pPr>
          </a:lstStyle>
          <a:p>
            <a:fld id="{13D0CE79-49FB-443D-BEF8-6B709DE8FD0C}" type="datetimeFigureOut">
              <a:rPr lang="zh-CN" altLang="en-US" smtClean="0"/>
              <a:pPr/>
              <a:t>2017/7/3</a:t>
            </a:fld>
            <a:endParaRPr lang="zh-CN" altLang="en-US"/>
          </a:p>
        </p:txBody>
      </p:sp>
      <p:sp>
        <p:nvSpPr>
          <p:cNvPr id="5" name="页脚占位符 4"/>
          <p:cNvSpPr>
            <a:spLocks noGrp="1"/>
          </p:cNvSpPr>
          <p:nvPr>
            <p:ph type="ftr" sz="quarter" idx="3"/>
          </p:nvPr>
        </p:nvSpPr>
        <p:spPr>
          <a:xfrm>
            <a:off x="4038600" y="6051550"/>
            <a:ext cx="4114800" cy="365125"/>
          </a:xfrm>
          <a:prstGeom prst="rect">
            <a:avLst/>
          </a:prstGeom>
        </p:spPr>
        <p:txBody>
          <a:bodyPr vert="horz" lIns="91440" tIns="45720" rIns="91440" bIns="45720" rtlCol="0" anchor="ctr">
            <a:normAutofit/>
          </a:bodyPr>
          <a:lstStyle>
            <a:lvl1pPr algn="ctr">
              <a:defRPr sz="1200">
                <a:solidFill>
                  <a:sysClr val="windowText" lastClr="000000"/>
                </a:solidFill>
              </a:defRPr>
            </a:lvl1pPr>
          </a:lstStyle>
          <a:p>
            <a:endParaRPr lang="zh-CN" altLang="en-US"/>
          </a:p>
        </p:txBody>
      </p:sp>
      <p:sp>
        <p:nvSpPr>
          <p:cNvPr id="6" name="灯片编号占位符 5"/>
          <p:cNvSpPr>
            <a:spLocks noGrp="1"/>
          </p:cNvSpPr>
          <p:nvPr>
            <p:ph type="sldNum" sz="quarter" idx="4"/>
          </p:nvPr>
        </p:nvSpPr>
        <p:spPr>
          <a:xfrm>
            <a:off x="8610600" y="6051550"/>
            <a:ext cx="2743200" cy="365125"/>
          </a:xfrm>
          <a:prstGeom prst="rect">
            <a:avLst/>
          </a:prstGeom>
        </p:spPr>
        <p:txBody>
          <a:bodyPr vert="horz" lIns="91440" tIns="45720" rIns="91440" bIns="45720" rtlCol="0" anchor="ctr">
            <a:normAutofit/>
          </a:bodyPr>
          <a:lstStyle>
            <a:lvl1pPr algn="r">
              <a:defRPr sz="1200">
                <a:solidFill>
                  <a:sysClr val="windowText" lastClr="000000"/>
                </a:solidFill>
              </a:defRPr>
            </a:lvl1pPr>
          </a:lstStyle>
          <a:p>
            <a:fld id="{EF906490-237C-474C-BA2E-D98840BC1F8F}" type="slidenum">
              <a:rPr lang="zh-CN" altLang="en-US" smtClean="0"/>
              <a:pPr/>
              <a:t>‹#›</a:t>
            </a:fld>
            <a:endParaRPr lang="zh-CN" altLang="en-US"/>
          </a:p>
        </p:txBody>
      </p:sp>
      <p:sp>
        <p:nvSpPr>
          <p:cNvPr id="2" name="标题占位符 1"/>
          <p:cNvSpPr>
            <a:spLocks noGrp="1"/>
          </p:cNvSpPr>
          <p:nvPr>
            <p:ph type="title"/>
          </p:nvPr>
        </p:nvSpPr>
        <p:spPr>
          <a:xfrm>
            <a:off x="838200" y="263525"/>
            <a:ext cx="10515600" cy="892175"/>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16" name="矩形 15"/>
          <p:cNvSpPr/>
          <p:nvPr/>
        </p:nvSpPr>
        <p:spPr>
          <a:xfrm>
            <a:off x="0" y="6574970"/>
            <a:ext cx="12192000" cy="290287"/>
          </a:xfrm>
          <a:prstGeom prst="rect">
            <a:avLst/>
          </a:prstGeom>
          <a:solidFill>
            <a:srgbClr val="67C2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endParaRPr lang="zh-CN" altLang="en-US"/>
          </a:p>
        </p:txBody>
      </p:sp>
      <p:grpSp>
        <p:nvGrpSpPr>
          <p:cNvPr id="17" name="组合 16"/>
          <p:cNvGrpSpPr/>
          <p:nvPr/>
        </p:nvGrpSpPr>
        <p:grpSpPr>
          <a:xfrm>
            <a:off x="10609943" y="6574970"/>
            <a:ext cx="290286" cy="290287"/>
            <a:chOff x="8229600" y="6574970"/>
            <a:chExt cx="290286" cy="290287"/>
          </a:xfrm>
          <a:solidFill>
            <a:srgbClr val="FFFFFF"/>
          </a:solidFill>
        </p:grpSpPr>
        <p:sp>
          <p:nvSpPr>
            <p:cNvPr id="18" name="矩形 17"/>
            <p:cNvSpPr/>
            <p:nvPr/>
          </p:nvSpPr>
          <p:spPr>
            <a:xfrm>
              <a:off x="8229600" y="6574970"/>
              <a:ext cx="130629" cy="2902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endParaRPr lang="zh-CN" altLang="en-US"/>
            </a:p>
          </p:txBody>
        </p:sp>
        <p:sp>
          <p:nvSpPr>
            <p:cNvPr id="19" name="矩形 18"/>
            <p:cNvSpPr/>
            <p:nvPr/>
          </p:nvSpPr>
          <p:spPr>
            <a:xfrm>
              <a:off x="8461829" y="6574970"/>
              <a:ext cx="58057" cy="2902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mc:Choice xmlns:p14="http://schemas.microsoft.com/office/powerpoint/2010/main" xmlns="" Requires="p14">
      <p:transition p14:dur="500"/>
    </mc:Choice>
    <mc:Fallback>
      <p:transition/>
    </mc:Fallback>
  </mc:AlternateContent>
  <p:txStyles>
    <p:title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cstate="print">
            <a:alphaModFix amt="25000"/>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903635"/>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412776"/>
            <a:ext cx="10515600" cy="4764187"/>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2017/7/3</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mc:AlternateContent xmlns:mc="http://schemas.openxmlformats.org/markup-compatibility/2006">
    <mc:Choice xmlns:p14="http://schemas.microsoft.com/office/powerpoint/2010/main" xmlns="" Requires="p14">
      <p:transition p14:dur="50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spcBef>
          <a:spcPts val="1000"/>
        </a:spcBef>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5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5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1.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3.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4.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7.xml"/><Relationship Id="rId7" Type="http://schemas.openxmlformats.org/officeDocument/2006/relationships/image" Target="../media/image45.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47.png"/><Relationship Id="rId4" Type="http://schemas.openxmlformats.org/officeDocument/2006/relationships/notesSlide" Target="../notesSlides/notesSlide13.xml"/><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7.xml"/><Relationship Id="rId7" Type="http://schemas.openxmlformats.org/officeDocument/2006/relationships/image" Target="../media/image28.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slideLayout" Target="../slideLayouts/slideLayout7.xml"/><Relationship Id="rId7" Type="http://schemas.openxmlformats.org/officeDocument/2006/relationships/image" Target="../media/image49.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15.xml"/><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7.xml"/><Relationship Id="rId7" Type="http://schemas.openxmlformats.org/officeDocument/2006/relationships/image" Target="../media/image52.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16.xml"/><Relationship Id="rId9"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5.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slideLayout" Target="../slideLayouts/slideLayout17.xm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tags" Target="../tags/tag3.xml"/><Relationship Id="rId16" Type="http://schemas.openxmlformats.org/officeDocument/2006/relationships/image" Target="../media/image31.png"/><Relationship Id="rId1" Type="http://schemas.openxmlformats.org/officeDocument/2006/relationships/tags" Target="../tags/tag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notesSlide" Target="../notesSlides/notesSlide2.xml"/><Relationship Id="rId9" Type="http://schemas.openxmlformats.org/officeDocument/2006/relationships/image" Target="../media/image24.png"/><Relationship Id="rId1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image" Target="../media/image21.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image" Target="../media/image20.png"/><Relationship Id="rId2" Type="http://schemas.openxmlformats.org/officeDocument/2006/relationships/tags" Target="../tags/tag5.xml"/><Relationship Id="rId16" Type="http://schemas.openxmlformats.org/officeDocument/2006/relationships/notesSlide" Target="../notesSlides/notesSlide3.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slideLayout" Target="../slideLayouts/slideLayout7.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20.xml"/><Relationship Id="rId7" Type="http://schemas.openxmlformats.org/officeDocument/2006/relationships/image" Target="../media/image20.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4.xml"/><Relationship Id="rId5" Type="http://schemas.openxmlformats.org/officeDocument/2006/relationships/slideLayout" Target="../slideLayouts/slideLayout7.xml"/><Relationship Id="rId10" Type="http://schemas.openxmlformats.org/officeDocument/2006/relationships/image" Target="../media/image33.png"/><Relationship Id="rId4" Type="http://schemas.openxmlformats.org/officeDocument/2006/relationships/tags" Target="../tags/tag21.xml"/><Relationship Id="rId9"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24.xml"/><Relationship Id="rId7" Type="http://schemas.openxmlformats.org/officeDocument/2006/relationships/image" Target="../media/image20.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tags" Target="../tags/tag25.xml"/><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28.xml"/><Relationship Id="rId7" Type="http://schemas.openxmlformats.org/officeDocument/2006/relationships/image" Target="../media/image20.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6.xml"/><Relationship Id="rId5" Type="http://schemas.openxmlformats.org/officeDocument/2006/relationships/slideLayout" Target="../slideLayouts/slideLayout7.xml"/><Relationship Id="rId10" Type="http://schemas.openxmlformats.org/officeDocument/2006/relationships/image" Target="../media/image36.png"/><Relationship Id="rId4" Type="http://schemas.openxmlformats.org/officeDocument/2006/relationships/tags" Target="../tags/tag29.xml"/><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32.xml"/><Relationship Id="rId7" Type="http://schemas.openxmlformats.org/officeDocument/2006/relationships/image" Target="../media/image20.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7.xml"/><Relationship Id="rId5" Type="http://schemas.openxmlformats.org/officeDocument/2006/relationships/slideLayout" Target="../slideLayouts/slideLayout7.xml"/><Relationship Id="rId10" Type="http://schemas.openxmlformats.org/officeDocument/2006/relationships/image" Target="../media/image38.png"/><Relationship Id="rId4" Type="http://schemas.openxmlformats.org/officeDocument/2006/relationships/tags" Target="../tags/tag33.xml"/><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7.xml"/><Relationship Id="rId7" Type="http://schemas.openxmlformats.org/officeDocument/2006/relationships/image" Target="../media/image39.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Layout" Target="../slideLayouts/slideLayout7.xml"/><Relationship Id="rId7" Type="http://schemas.openxmlformats.org/officeDocument/2006/relationships/image" Target="../media/image41.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5" name="图片 4" descr="judgebanner"/>
          <p:cNvPicPr>
            <a:picLocks noChangeAspect="1"/>
          </p:cNvPicPr>
          <p:nvPr/>
        </p:nvPicPr>
        <p:blipFill>
          <a:blip r:embed="rId4" cstate="print"/>
          <a:stretch>
            <a:fillRect/>
          </a:stretch>
        </p:blipFill>
        <p:spPr>
          <a:xfrm>
            <a:off x="812722" y="1773696"/>
            <a:ext cx="5854410" cy="2052845"/>
          </a:xfrm>
          <a:prstGeom prst="rect">
            <a:avLst/>
          </a:prstGeom>
          <a:ln>
            <a:noFill/>
          </a:ln>
        </p:spPr>
      </p:pic>
      <p:sp>
        <p:nvSpPr>
          <p:cNvPr id="3" name="TextBox 2"/>
          <p:cNvSpPr txBox="1"/>
          <p:nvPr/>
        </p:nvSpPr>
        <p:spPr>
          <a:xfrm>
            <a:off x="8353887" y="3395587"/>
            <a:ext cx="3391269" cy="523220"/>
          </a:xfrm>
          <a:prstGeom prst="rect">
            <a:avLst/>
          </a:prstGeom>
          <a:noFill/>
        </p:spPr>
        <p:txBody>
          <a:bodyPr wrap="square" rtlCol="0">
            <a:spAutoFit/>
          </a:bodyPr>
          <a:lstStyle/>
          <a:p>
            <a:r>
              <a:rPr lang="zh-CN" altLang="en-US" sz="2400" dirty="0" smtClean="0"/>
              <a:t>         </a:t>
            </a:r>
            <a:r>
              <a:rPr lang="en-US" altLang="zh-CN" sz="2800" dirty="0" smtClean="0"/>
              <a:t>Missed Trigger</a:t>
            </a:r>
            <a:endParaRPr lang="en-US" altLang="zh-CN" sz="2800" dirty="0"/>
          </a:p>
        </p:txBody>
      </p:sp>
      <p:sp>
        <p:nvSpPr>
          <p:cNvPr id="4" name="TextBox 3"/>
          <p:cNvSpPr txBox="1"/>
          <p:nvPr/>
        </p:nvSpPr>
        <p:spPr>
          <a:xfrm>
            <a:off x="7894040" y="4286774"/>
            <a:ext cx="385893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zh-CN" altLang="en-US" dirty="0">
              <a:ln w="18000">
                <a:solidFill>
                  <a:schemeClr val="accent2">
                    <a:satMod val="140000"/>
                  </a:schemeClr>
                </a:solidFill>
                <a:prstDash val="solid"/>
                <a:miter lim="800000"/>
              </a:ln>
              <a:solidFill>
                <a:schemeClr val="bg1">
                  <a:lumMod val="50000"/>
                </a:schemeClr>
              </a:solidFill>
            </a:endParaRPr>
          </a:p>
        </p:txBody>
      </p:sp>
      <p:sp>
        <p:nvSpPr>
          <p:cNvPr id="6" name="TextBox 5"/>
          <p:cNvSpPr txBox="1"/>
          <p:nvPr/>
        </p:nvSpPr>
        <p:spPr>
          <a:xfrm>
            <a:off x="8282866" y="4323425"/>
            <a:ext cx="3213717" cy="369332"/>
          </a:xfrm>
          <a:prstGeom prst="rect">
            <a:avLst/>
          </a:prstGeom>
          <a:noFill/>
        </p:spPr>
        <p:txBody>
          <a:bodyPr wrap="square" rtlCol="0">
            <a:spAutoFit/>
          </a:bodyPr>
          <a:lstStyle/>
          <a:p>
            <a:r>
              <a:rPr lang="zh-CN" altLang="en-US" dirty="0" smtClean="0"/>
              <a:t>主讲人：杜鹏</a:t>
            </a:r>
            <a:endParaRPr lang="zh-CN" altLang="en-US" dirty="0"/>
          </a:p>
        </p:txBody>
      </p:sp>
      <p:sp>
        <p:nvSpPr>
          <p:cNvPr id="7" name="TextBox 6"/>
          <p:cNvSpPr txBox="1"/>
          <p:nvPr/>
        </p:nvSpPr>
        <p:spPr>
          <a:xfrm>
            <a:off x="1056445" y="3994948"/>
            <a:ext cx="5459767" cy="1446550"/>
          </a:xfrm>
          <a:prstGeom prst="rect">
            <a:avLst/>
          </a:prstGeom>
          <a:noFill/>
        </p:spPr>
        <p:txBody>
          <a:bodyPr wrap="square" rtlCol="0">
            <a:spAutoFit/>
          </a:bodyPr>
          <a:lstStyle/>
          <a:p>
            <a:pPr algn="ctr"/>
            <a:r>
              <a:rPr lang="zh-CN" altLang="en-US" sz="8500" spc="1200" dirty="0" smtClean="0">
                <a:solidFill>
                  <a:srgbClr val="1C1C1C"/>
                </a:solidFill>
                <a:latin typeface="叶根友毛笔行书2.0版" pitchFamily="2" charset="-122"/>
                <a:ea typeface="叶根友毛笔行书2.0版" pitchFamily="2" charset="-122"/>
                <a:cs typeface="hakuyoxingshu7000" pitchFamily="2" charset="-122"/>
              </a:rPr>
              <a:t>遗漏触发</a:t>
            </a:r>
            <a:endParaRPr lang="zh-CN" altLang="en-US" sz="8500" spc="1200" dirty="0">
              <a:solidFill>
                <a:srgbClr val="1C1C1C"/>
              </a:solidFill>
              <a:latin typeface="叶根友毛笔行书2.0版" pitchFamily="2" charset="-122"/>
              <a:ea typeface="叶根友毛笔行书2.0版" pitchFamily="2" charset="-122"/>
              <a:cs typeface="hakuyoxingshu7000"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2"/>
            </p:custDataLst>
          </p:nvPr>
        </p:nvSpPr>
        <p:spPr>
          <a:xfrm>
            <a:off x="2468426" y="216164"/>
            <a:ext cx="7255148" cy="464064"/>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smtClean="0">
                <a:solidFill>
                  <a:schemeClr val="tx1">
                    <a:lumMod val="50000"/>
                  </a:schemeClr>
                </a:solidFill>
                <a:effectLst>
                  <a:outerShdw blurRad="38100" dist="19050" dir="2700000" algn="tl" rotWithShape="0">
                    <a:schemeClr val="dk1">
                      <a:alpha val="40000"/>
                    </a:schemeClr>
                  </a:outerShdw>
                </a:effectLst>
                <a:latin typeface="+mj-lt"/>
                <a:ea typeface="+mj-ea"/>
                <a:cs typeface="+mj-cs"/>
                <a:sym typeface="+mn-ea"/>
              </a:rPr>
              <a:t>遗漏触发</a:t>
            </a:r>
          </a:p>
        </p:txBody>
      </p:sp>
      <p:sp>
        <p:nvSpPr>
          <p:cNvPr id="6" name="文本框 5"/>
          <p:cNvSpPr txBox="1"/>
          <p:nvPr/>
        </p:nvSpPr>
        <p:spPr>
          <a:xfrm>
            <a:off x="2050549" y="815788"/>
            <a:ext cx="8382000" cy="1384995"/>
          </a:xfrm>
          <a:prstGeom prst="rect">
            <a:avLst/>
          </a:prstGeom>
          <a:noFill/>
        </p:spPr>
        <p:txBody>
          <a:bodyPr wrap="square" rtlCol="0">
            <a:spAutoFit/>
          </a:bodyPr>
          <a:lstStyle/>
          <a:p>
            <a:r>
              <a:rPr lang="zh-CN" altLang="en-US" sz="2800" dirty="0" smtClean="0">
                <a:solidFill>
                  <a:schemeClr val="tx1">
                    <a:lumMod val="50000"/>
                  </a:schemeClr>
                </a:solidFill>
                <a:sym typeface="+mn-ea"/>
              </a:rPr>
              <a:t>（</a:t>
            </a:r>
            <a:r>
              <a:rPr lang="en-US" altLang="zh-CN" sz="2800" dirty="0" smtClean="0">
                <a:solidFill>
                  <a:schemeClr val="tx1">
                    <a:lumMod val="50000"/>
                  </a:schemeClr>
                </a:solidFill>
                <a:sym typeface="+mn-ea"/>
              </a:rPr>
              <a:t>3</a:t>
            </a:r>
            <a:r>
              <a:rPr lang="zh-CN" altLang="en-US" sz="2800" dirty="0" smtClean="0">
                <a:solidFill>
                  <a:schemeClr val="tx1">
                    <a:lumMod val="50000"/>
                  </a:schemeClr>
                </a:solidFill>
                <a:sym typeface="+mn-ea"/>
              </a:rPr>
              <a:t>）</a:t>
            </a:r>
            <a:r>
              <a:rPr lang="zh-CN" altLang="zh-CN" sz="2800" dirty="0" smtClean="0"/>
              <a:t>一个灵气所具有的进入战场异能，且仅影响受被结附的永久物，并对该永久物有可见的改变</a:t>
            </a:r>
            <a:endParaRPr lang="en-US" altLang="zh-CN" sz="2800" dirty="0" smtClean="0">
              <a:solidFill>
                <a:schemeClr val="tx1">
                  <a:lumMod val="50000"/>
                </a:schemeClr>
              </a:solidFill>
              <a:sym typeface="+mn-ea"/>
            </a:endParaRPr>
          </a:p>
          <a:p>
            <a:endParaRPr lang="en-US" altLang="zh-CN" sz="2800" dirty="0" smtClean="0">
              <a:solidFill>
                <a:schemeClr val="tx1">
                  <a:lumMod val="50000"/>
                </a:schemeClr>
              </a:solidFill>
              <a:sym typeface="+mn-ea"/>
            </a:endParaRPr>
          </a:p>
        </p:txBody>
      </p:sp>
      <p:pic>
        <p:nvPicPr>
          <p:cNvPr id="2" name="图片 1" descr="judgebanner"/>
          <p:cNvPicPr>
            <a:picLocks noChangeAspect="1"/>
          </p:cNvPicPr>
          <p:nvPr/>
        </p:nvPicPr>
        <p:blipFill>
          <a:blip r:embed="rId5" cstate="print"/>
          <a:stretch>
            <a:fillRect/>
          </a:stretch>
        </p:blipFill>
        <p:spPr>
          <a:xfrm>
            <a:off x="-98425" y="112395"/>
            <a:ext cx="2005965" cy="703580"/>
          </a:xfrm>
          <a:prstGeom prst="rect">
            <a:avLst/>
          </a:prstGeom>
        </p:spPr>
      </p:pic>
      <p:pic>
        <p:nvPicPr>
          <p:cNvPr id="21" name="图片 20" descr="Magic The Gathering Mana icon thumbnail"/>
          <p:cNvPicPr>
            <a:picLocks noChangeAspect="1"/>
          </p:cNvPicPr>
          <p:nvPr/>
        </p:nvPicPr>
        <p:blipFill>
          <a:blip r:embed="rId6" cstate="print"/>
          <a:stretch>
            <a:fillRect/>
          </a:stretch>
        </p:blipFill>
        <p:spPr>
          <a:xfrm>
            <a:off x="8310880" y="6201410"/>
            <a:ext cx="3800475" cy="730885"/>
          </a:xfrm>
          <a:prstGeom prst="rect">
            <a:avLst/>
          </a:prstGeom>
          <a:effectLst>
            <a:outerShdw blurRad="50800" dist="38100" dir="5400000" algn="t" rotWithShape="0">
              <a:prstClr val="black">
                <a:alpha val="40000"/>
              </a:prstClr>
            </a:outerShdw>
          </a:effectLst>
        </p:spPr>
      </p:pic>
      <p:pic>
        <p:nvPicPr>
          <p:cNvPr id="9" name="图片 8" descr="QQ图片20170626164845.png"/>
          <p:cNvPicPr>
            <a:picLocks noChangeAspect="1"/>
          </p:cNvPicPr>
          <p:nvPr/>
        </p:nvPicPr>
        <p:blipFill>
          <a:blip r:embed="rId7" cstate="print"/>
          <a:stretch>
            <a:fillRect/>
          </a:stretch>
        </p:blipFill>
        <p:spPr>
          <a:xfrm>
            <a:off x="5088501" y="1790460"/>
            <a:ext cx="2266667" cy="3142857"/>
          </a:xfrm>
          <a:prstGeom prst="rect">
            <a:avLst/>
          </a:prstGeom>
        </p:spPr>
      </p:pic>
      <p:sp>
        <p:nvSpPr>
          <p:cNvPr id="10" name="矩形 9"/>
          <p:cNvSpPr/>
          <p:nvPr/>
        </p:nvSpPr>
        <p:spPr>
          <a:xfrm>
            <a:off x="5301842" y="3934437"/>
            <a:ext cx="1820411" cy="2181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2"/>
            </p:custDataLst>
          </p:nvPr>
        </p:nvSpPr>
        <p:spPr>
          <a:xfrm>
            <a:off x="2443259" y="501390"/>
            <a:ext cx="7255148" cy="464064"/>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smtClean="0">
                <a:solidFill>
                  <a:schemeClr val="tx1">
                    <a:lumMod val="50000"/>
                  </a:schemeClr>
                </a:solidFill>
                <a:effectLst>
                  <a:outerShdw blurRad="38100" dist="19050" dir="2700000" algn="tl" rotWithShape="0">
                    <a:schemeClr val="dk1">
                      <a:alpha val="40000"/>
                    </a:schemeClr>
                  </a:outerShdw>
                </a:effectLst>
                <a:latin typeface="+mj-lt"/>
                <a:ea typeface="+mj-ea"/>
                <a:cs typeface="+mj-cs"/>
                <a:sym typeface="+mn-ea"/>
              </a:rPr>
              <a:t>游戏行动失误</a:t>
            </a:r>
            <a:r>
              <a:rPr lang="en-US" altLang="zh-CN" sz="2800" b="1" dirty="0" smtClean="0">
                <a:solidFill>
                  <a:schemeClr val="tx1">
                    <a:lumMod val="50000"/>
                  </a:schemeClr>
                </a:solidFill>
                <a:effectLst>
                  <a:outerShdw blurRad="38100" dist="19050" dir="2700000" algn="tl" rotWithShape="0">
                    <a:schemeClr val="dk1">
                      <a:alpha val="40000"/>
                    </a:schemeClr>
                  </a:outerShdw>
                </a:effectLst>
                <a:latin typeface="+mj-lt"/>
                <a:ea typeface="+mj-ea"/>
                <a:cs typeface="+mj-cs"/>
                <a:sym typeface="+mn-ea"/>
              </a:rPr>
              <a:t>——</a:t>
            </a:r>
            <a:r>
              <a:rPr lang="zh-CN" altLang="en-US" sz="2800" b="1" dirty="0" smtClean="0">
                <a:solidFill>
                  <a:schemeClr val="tx1">
                    <a:lumMod val="50000"/>
                  </a:schemeClr>
                </a:solidFill>
                <a:effectLst>
                  <a:outerShdw blurRad="38100" dist="19050" dir="2700000" algn="tl" rotWithShape="0">
                    <a:schemeClr val="dk1">
                      <a:alpha val="40000"/>
                    </a:schemeClr>
                  </a:outerShdw>
                </a:effectLst>
                <a:latin typeface="+mj-lt"/>
                <a:ea typeface="+mj-ea"/>
                <a:cs typeface="+mj-cs"/>
                <a:sym typeface="+mn-ea"/>
              </a:rPr>
              <a:t>遗漏触发</a:t>
            </a:r>
          </a:p>
        </p:txBody>
      </p:sp>
      <p:sp>
        <p:nvSpPr>
          <p:cNvPr id="6" name="文本框 5"/>
          <p:cNvSpPr txBox="1"/>
          <p:nvPr/>
        </p:nvSpPr>
        <p:spPr>
          <a:xfrm>
            <a:off x="2008604" y="1864412"/>
            <a:ext cx="8382000" cy="3539430"/>
          </a:xfrm>
          <a:prstGeom prst="rect">
            <a:avLst/>
          </a:prstGeom>
          <a:noFill/>
        </p:spPr>
        <p:txBody>
          <a:bodyPr wrap="square" rtlCol="0">
            <a:spAutoFit/>
          </a:bodyPr>
          <a:lstStyle/>
          <a:p>
            <a:r>
              <a:rPr lang="zh-CN" altLang="en-US" sz="2800" dirty="0" smtClean="0">
                <a:solidFill>
                  <a:schemeClr val="tx1">
                    <a:lumMod val="50000"/>
                  </a:schemeClr>
                </a:solidFill>
                <a:sym typeface="+mn-ea"/>
              </a:rPr>
              <a:t>触发式异能本身由于其机制的隐蔽，所以牌手有时会遗漏该触发式异能，因此遗漏触发本身给予的判罚应该是无处罚，在此情况中，裁判不应主动介入干扰比赛。但是在游戏中有一种情况被称为有害触发，当牌手遗漏有害触发时，裁判应该介入并将判罚升级为警告。</a:t>
            </a:r>
            <a:endParaRPr lang="en-US" altLang="zh-CN" sz="2800" dirty="0" smtClean="0">
              <a:solidFill>
                <a:schemeClr val="tx1">
                  <a:lumMod val="50000"/>
                </a:schemeClr>
              </a:solidFill>
              <a:sym typeface="+mn-ea"/>
            </a:endParaRPr>
          </a:p>
          <a:p>
            <a:endParaRPr lang="en-US" altLang="zh-CN" sz="2800" dirty="0" smtClean="0">
              <a:solidFill>
                <a:schemeClr val="tx1">
                  <a:lumMod val="50000"/>
                </a:schemeClr>
              </a:solidFill>
              <a:sym typeface="+mn-ea"/>
            </a:endParaRPr>
          </a:p>
          <a:p>
            <a:endParaRPr lang="en-US" altLang="zh-CN" sz="2800" dirty="0" smtClean="0">
              <a:solidFill>
                <a:schemeClr val="tx1">
                  <a:lumMod val="50000"/>
                </a:schemeClr>
              </a:solidFill>
              <a:sym typeface="+mn-ea"/>
            </a:endParaRPr>
          </a:p>
        </p:txBody>
      </p:sp>
      <p:pic>
        <p:nvPicPr>
          <p:cNvPr id="2" name="图片 1" descr="judgebanner"/>
          <p:cNvPicPr>
            <a:picLocks noChangeAspect="1"/>
          </p:cNvPicPr>
          <p:nvPr/>
        </p:nvPicPr>
        <p:blipFill>
          <a:blip r:embed="rId5" cstate="print"/>
          <a:stretch>
            <a:fillRect/>
          </a:stretch>
        </p:blipFill>
        <p:spPr>
          <a:xfrm>
            <a:off x="-98425" y="112395"/>
            <a:ext cx="2005965" cy="703580"/>
          </a:xfrm>
          <a:prstGeom prst="rect">
            <a:avLst/>
          </a:prstGeom>
        </p:spPr>
      </p:pic>
      <p:pic>
        <p:nvPicPr>
          <p:cNvPr id="21" name="图片 20" descr="Magic The Gathering Mana icon thumbnail"/>
          <p:cNvPicPr>
            <a:picLocks noChangeAspect="1"/>
          </p:cNvPicPr>
          <p:nvPr/>
        </p:nvPicPr>
        <p:blipFill>
          <a:blip r:embed="rId6" cstate="print"/>
          <a:stretch>
            <a:fillRect/>
          </a:stretch>
        </p:blipFill>
        <p:spPr>
          <a:xfrm>
            <a:off x="8310880" y="6201410"/>
            <a:ext cx="3800475" cy="730885"/>
          </a:xfrm>
          <a:prstGeom prst="rect">
            <a:avLst/>
          </a:prstGeom>
          <a:effectLst>
            <a:outerShdw blurRad="50800" dist="38100" dir="5400000" algn="t" rotWithShape="0">
              <a:prstClr val="black">
                <a:alpha val="40000"/>
              </a:prstClr>
            </a:outerShdw>
          </a:effec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2"/>
            </p:custDataLst>
          </p:nvPr>
        </p:nvSpPr>
        <p:spPr>
          <a:xfrm>
            <a:off x="2468426" y="216164"/>
            <a:ext cx="7255148" cy="464064"/>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smtClean="0">
                <a:solidFill>
                  <a:schemeClr val="tx1">
                    <a:lumMod val="50000"/>
                  </a:schemeClr>
                </a:solidFill>
                <a:effectLst>
                  <a:outerShdw blurRad="38100" dist="19050" dir="2700000" algn="tl" rotWithShape="0">
                    <a:schemeClr val="dk1">
                      <a:alpha val="40000"/>
                    </a:schemeClr>
                  </a:outerShdw>
                </a:effectLst>
                <a:latin typeface="+mj-lt"/>
                <a:ea typeface="+mj-ea"/>
                <a:cs typeface="+mj-cs"/>
                <a:sym typeface="+mn-ea"/>
              </a:rPr>
              <a:t>有害触发</a:t>
            </a:r>
          </a:p>
        </p:txBody>
      </p:sp>
      <p:sp>
        <p:nvSpPr>
          <p:cNvPr id="6" name="文本框 5"/>
          <p:cNvSpPr txBox="1"/>
          <p:nvPr/>
        </p:nvSpPr>
        <p:spPr>
          <a:xfrm>
            <a:off x="2042160" y="1344295"/>
            <a:ext cx="8382000" cy="1384995"/>
          </a:xfrm>
          <a:prstGeom prst="rect">
            <a:avLst/>
          </a:prstGeom>
          <a:noFill/>
        </p:spPr>
        <p:txBody>
          <a:bodyPr wrap="square" rtlCol="0">
            <a:spAutoFit/>
          </a:bodyPr>
          <a:lstStyle/>
          <a:p>
            <a:r>
              <a:rPr lang="zh-CN" altLang="en-US" sz="2800" dirty="0" smtClean="0">
                <a:solidFill>
                  <a:schemeClr val="tx1">
                    <a:lumMod val="50000"/>
                  </a:schemeClr>
                </a:solidFill>
                <a:sym typeface="+mn-ea"/>
              </a:rPr>
              <a:t>首先需要判断该触发是否是有害触发：</a:t>
            </a:r>
            <a:endParaRPr lang="en-US" altLang="zh-CN" sz="2800" dirty="0" smtClean="0">
              <a:solidFill>
                <a:schemeClr val="tx1">
                  <a:lumMod val="50000"/>
                </a:schemeClr>
              </a:solidFill>
              <a:sym typeface="+mn-ea"/>
            </a:endParaRPr>
          </a:p>
          <a:p>
            <a:r>
              <a:rPr lang="zh-CN" altLang="en-US" sz="2800" dirty="0" smtClean="0">
                <a:solidFill>
                  <a:schemeClr val="tx1">
                    <a:lumMod val="50000"/>
                  </a:schemeClr>
                </a:solidFill>
                <a:sym typeface="+mn-ea"/>
              </a:rPr>
              <a:t>有害触发判断条件</a:t>
            </a:r>
            <a:r>
              <a:rPr lang="en-US" altLang="zh-CN" sz="2800" dirty="0" smtClean="0">
                <a:solidFill>
                  <a:schemeClr val="tx1">
                    <a:lumMod val="50000"/>
                  </a:schemeClr>
                </a:solidFill>
                <a:sym typeface="+mn-ea"/>
              </a:rPr>
              <a:t>1——</a:t>
            </a:r>
            <a:r>
              <a:rPr lang="zh-CN" altLang="en-US" sz="2800" dirty="0" smtClean="0">
                <a:solidFill>
                  <a:schemeClr val="tx1">
                    <a:lumMod val="50000"/>
                  </a:schemeClr>
                </a:solidFill>
                <a:sym typeface="+mn-ea"/>
              </a:rPr>
              <a:t>资源得失</a:t>
            </a:r>
            <a:endParaRPr lang="en-US" altLang="zh-CN" sz="2800" dirty="0" smtClean="0">
              <a:solidFill>
                <a:schemeClr val="tx1">
                  <a:lumMod val="50000"/>
                </a:schemeClr>
              </a:solidFill>
              <a:sym typeface="+mn-ea"/>
            </a:endParaRPr>
          </a:p>
          <a:p>
            <a:endParaRPr lang="en-US" altLang="zh-CN" sz="2800" dirty="0" smtClean="0">
              <a:solidFill>
                <a:schemeClr val="tx1">
                  <a:lumMod val="50000"/>
                </a:schemeClr>
              </a:solidFill>
              <a:sym typeface="+mn-ea"/>
            </a:endParaRPr>
          </a:p>
        </p:txBody>
      </p:sp>
      <p:pic>
        <p:nvPicPr>
          <p:cNvPr id="2" name="图片 1" descr="judgebanner"/>
          <p:cNvPicPr>
            <a:picLocks noChangeAspect="1"/>
          </p:cNvPicPr>
          <p:nvPr/>
        </p:nvPicPr>
        <p:blipFill>
          <a:blip r:embed="rId5" cstate="print"/>
          <a:stretch>
            <a:fillRect/>
          </a:stretch>
        </p:blipFill>
        <p:spPr>
          <a:xfrm>
            <a:off x="-98425" y="112395"/>
            <a:ext cx="2005965" cy="703580"/>
          </a:xfrm>
          <a:prstGeom prst="rect">
            <a:avLst/>
          </a:prstGeom>
        </p:spPr>
      </p:pic>
      <p:pic>
        <p:nvPicPr>
          <p:cNvPr id="21" name="图片 20" descr="Magic The Gathering Mana icon thumbnail"/>
          <p:cNvPicPr>
            <a:picLocks noChangeAspect="1"/>
          </p:cNvPicPr>
          <p:nvPr/>
        </p:nvPicPr>
        <p:blipFill>
          <a:blip r:embed="rId6" cstate="print"/>
          <a:stretch>
            <a:fillRect/>
          </a:stretch>
        </p:blipFill>
        <p:spPr>
          <a:xfrm>
            <a:off x="8310880" y="6201410"/>
            <a:ext cx="3800475" cy="730885"/>
          </a:xfrm>
          <a:prstGeom prst="rect">
            <a:avLst/>
          </a:prstGeom>
          <a:effectLst>
            <a:outerShdw blurRad="50800" dist="38100" dir="5400000" algn="t" rotWithShape="0">
              <a:prstClr val="black">
                <a:alpha val="40000"/>
              </a:prstClr>
            </a:outerShdw>
          </a:effectLst>
        </p:spPr>
      </p:pic>
      <p:pic>
        <p:nvPicPr>
          <p:cNvPr id="7" name="图片 6" descr="QQ图片20170621112045.png"/>
          <p:cNvPicPr>
            <a:picLocks noChangeAspect="1"/>
          </p:cNvPicPr>
          <p:nvPr/>
        </p:nvPicPr>
        <p:blipFill>
          <a:blip r:embed="rId7" cstate="print"/>
          <a:stretch>
            <a:fillRect/>
          </a:stretch>
        </p:blipFill>
        <p:spPr>
          <a:xfrm>
            <a:off x="4483137" y="2399228"/>
            <a:ext cx="2219048" cy="3133334"/>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2"/>
            </p:custDataLst>
          </p:nvPr>
        </p:nvSpPr>
        <p:spPr>
          <a:xfrm>
            <a:off x="2468426" y="216164"/>
            <a:ext cx="7255148" cy="464064"/>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smtClean="0">
                <a:solidFill>
                  <a:schemeClr val="tx1">
                    <a:lumMod val="50000"/>
                  </a:schemeClr>
                </a:solidFill>
                <a:effectLst>
                  <a:outerShdw blurRad="38100" dist="19050" dir="2700000" algn="tl" rotWithShape="0">
                    <a:schemeClr val="dk1">
                      <a:alpha val="40000"/>
                    </a:schemeClr>
                  </a:outerShdw>
                </a:effectLst>
                <a:latin typeface="+mj-lt"/>
                <a:ea typeface="+mj-ea"/>
                <a:cs typeface="+mj-cs"/>
                <a:sym typeface="+mn-ea"/>
              </a:rPr>
              <a:t>有害触发</a:t>
            </a:r>
          </a:p>
        </p:txBody>
      </p:sp>
      <p:sp>
        <p:nvSpPr>
          <p:cNvPr id="6" name="文本框 5"/>
          <p:cNvSpPr txBox="1"/>
          <p:nvPr/>
        </p:nvSpPr>
        <p:spPr>
          <a:xfrm>
            <a:off x="2042160" y="1344295"/>
            <a:ext cx="8382000" cy="954107"/>
          </a:xfrm>
          <a:prstGeom prst="rect">
            <a:avLst/>
          </a:prstGeom>
          <a:noFill/>
        </p:spPr>
        <p:txBody>
          <a:bodyPr wrap="square" rtlCol="0">
            <a:spAutoFit/>
          </a:bodyPr>
          <a:lstStyle/>
          <a:p>
            <a:r>
              <a:rPr lang="zh-CN" altLang="en-US" sz="2800" dirty="0" smtClean="0">
                <a:solidFill>
                  <a:schemeClr val="tx1">
                    <a:lumMod val="50000"/>
                  </a:schemeClr>
                </a:solidFill>
                <a:sym typeface="+mn-ea"/>
              </a:rPr>
              <a:t>有害触发判断条件</a:t>
            </a:r>
            <a:r>
              <a:rPr lang="en-US" altLang="zh-CN" sz="2800" dirty="0" smtClean="0">
                <a:solidFill>
                  <a:schemeClr val="tx1">
                    <a:lumMod val="50000"/>
                  </a:schemeClr>
                </a:solidFill>
                <a:sym typeface="+mn-ea"/>
              </a:rPr>
              <a:t>2——</a:t>
            </a:r>
            <a:r>
              <a:rPr lang="zh-CN" altLang="en-US" sz="2800" dirty="0" smtClean="0">
                <a:solidFill>
                  <a:schemeClr val="tx1">
                    <a:lumMod val="50000"/>
                  </a:schemeClr>
                </a:solidFill>
                <a:sym typeface="+mn-ea"/>
              </a:rPr>
              <a:t>移除异能</a:t>
            </a:r>
            <a:endParaRPr lang="en-US" altLang="zh-CN" sz="2800" dirty="0" smtClean="0">
              <a:solidFill>
                <a:schemeClr val="tx1">
                  <a:lumMod val="50000"/>
                </a:schemeClr>
              </a:solidFill>
              <a:sym typeface="+mn-ea"/>
            </a:endParaRPr>
          </a:p>
          <a:p>
            <a:endParaRPr lang="en-US" altLang="zh-CN" sz="2800" dirty="0" smtClean="0">
              <a:solidFill>
                <a:schemeClr val="tx1">
                  <a:lumMod val="50000"/>
                </a:schemeClr>
              </a:solidFill>
              <a:sym typeface="+mn-ea"/>
            </a:endParaRPr>
          </a:p>
        </p:txBody>
      </p:sp>
      <p:pic>
        <p:nvPicPr>
          <p:cNvPr id="2" name="图片 1" descr="judgebanner"/>
          <p:cNvPicPr>
            <a:picLocks noChangeAspect="1"/>
          </p:cNvPicPr>
          <p:nvPr/>
        </p:nvPicPr>
        <p:blipFill>
          <a:blip r:embed="rId5" cstate="print"/>
          <a:stretch>
            <a:fillRect/>
          </a:stretch>
        </p:blipFill>
        <p:spPr>
          <a:xfrm>
            <a:off x="-98425" y="112395"/>
            <a:ext cx="2005965" cy="703580"/>
          </a:xfrm>
          <a:prstGeom prst="rect">
            <a:avLst/>
          </a:prstGeom>
        </p:spPr>
      </p:pic>
      <p:pic>
        <p:nvPicPr>
          <p:cNvPr id="21" name="图片 20" descr="Magic The Gathering Mana icon thumbnail"/>
          <p:cNvPicPr>
            <a:picLocks noChangeAspect="1"/>
          </p:cNvPicPr>
          <p:nvPr/>
        </p:nvPicPr>
        <p:blipFill>
          <a:blip r:embed="rId6" cstate="print"/>
          <a:stretch>
            <a:fillRect/>
          </a:stretch>
        </p:blipFill>
        <p:spPr>
          <a:xfrm>
            <a:off x="8310880" y="6201410"/>
            <a:ext cx="3800475" cy="730885"/>
          </a:xfrm>
          <a:prstGeom prst="rect">
            <a:avLst/>
          </a:prstGeom>
          <a:effectLst>
            <a:outerShdw blurRad="50800" dist="38100" dir="5400000" algn="t" rotWithShape="0">
              <a:prstClr val="black">
                <a:alpha val="40000"/>
              </a:prstClr>
            </a:outerShdw>
          </a:effectLst>
        </p:spPr>
      </p:pic>
      <p:pic>
        <p:nvPicPr>
          <p:cNvPr id="8" name="图片 7" descr="QQ图片20170621112228.png"/>
          <p:cNvPicPr>
            <a:picLocks noChangeAspect="1"/>
          </p:cNvPicPr>
          <p:nvPr/>
        </p:nvPicPr>
        <p:blipFill>
          <a:blip r:embed="rId7" cstate="print"/>
          <a:stretch>
            <a:fillRect/>
          </a:stretch>
        </p:blipFill>
        <p:spPr>
          <a:xfrm>
            <a:off x="3317290" y="2290172"/>
            <a:ext cx="2285714" cy="3133334"/>
          </a:xfrm>
          <a:prstGeom prst="rect">
            <a:avLst/>
          </a:prstGeom>
        </p:spPr>
      </p:pic>
      <p:pic>
        <p:nvPicPr>
          <p:cNvPr id="7" name="图片 6" descr="QQ图片20170621112112.png"/>
          <p:cNvPicPr>
            <a:picLocks noChangeAspect="1"/>
          </p:cNvPicPr>
          <p:nvPr/>
        </p:nvPicPr>
        <p:blipFill>
          <a:blip r:embed="rId8" cstate="print"/>
          <a:stretch>
            <a:fillRect/>
          </a:stretch>
        </p:blipFill>
        <p:spPr>
          <a:xfrm>
            <a:off x="413342" y="2293798"/>
            <a:ext cx="2238095" cy="3142857"/>
          </a:xfrm>
          <a:prstGeom prst="rect">
            <a:avLst/>
          </a:prstGeom>
        </p:spPr>
      </p:pic>
      <p:pic>
        <p:nvPicPr>
          <p:cNvPr id="9" name="图片 8" descr="QQ图片20170627084251.png"/>
          <p:cNvPicPr>
            <a:picLocks noChangeAspect="1"/>
          </p:cNvPicPr>
          <p:nvPr/>
        </p:nvPicPr>
        <p:blipFill>
          <a:blip r:embed="rId9" cstate="print"/>
          <a:stretch>
            <a:fillRect/>
          </a:stretch>
        </p:blipFill>
        <p:spPr>
          <a:xfrm>
            <a:off x="6200790" y="2331139"/>
            <a:ext cx="2187153" cy="3088149"/>
          </a:xfrm>
          <a:prstGeom prst="rect">
            <a:avLst/>
          </a:prstGeom>
        </p:spPr>
      </p:pic>
      <p:pic>
        <p:nvPicPr>
          <p:cNvPr id="10" name="图片 9" descr="QQ图片20170627085238.png"/>
          <p:cNvPicPr>
            <a:picLocks noChangeAspect="1"/>
          </p:cNvPicPr>
          <p:nvPr/>
        </p:nvPicPr>
        <p:blipFill>
          <a:blip r:embed="rId10" cstate="print"/>
          <a:stretch>
            <a:fillRect/>
          </a:stretch>
        </p:blipFill>
        <p:spPr>
          <a:xfrm>
            <a:off x="8922710" y="2340528"/>
            <a:ext cx="2175926" cy="3087742"/>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2"/>
            </p:custDataLst>
          </p:nvPr>
        </p:nvSpPr>
        <p:spPr>
          <a:xfrm>
            <a:off x="2468426" y="216164"/>
            <a:ext cx="7255148" cy="464064"/>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smtClean="0">
                <a:solidFill>
                  <a:schemeClr val="tx1">
                    <a:lumMod val="50000"/>
                  </a:schemeClr>
                </a:solidFill>
                <a:effectLst>
                  <a:outerShdw blurRad="38100" dist="19050" dir="2700000" algn="tl" rotWithShape="0">
                    <a:schemeClr val="dk1">
                      <a:alpha val="40000"/>
                    </a:schemeClr>
                  </a:outerShdw>
                </a:effectLst>
                <a:latin typeface="+mj-lt"/>
                <a:ea typeface="+mj-ea"/>
                <a:cs typeface="+mj-cs"/>
                <a:sym typeface="+mn-ea"/>
              </a:rPr>
              <a:t>有害触发</a:t>
            </a:r>
          </a:p>
        </p:txBody>
      </p:sp>
      <p:sp>
        <p:nvSpPr>
          <p:cNvPr id="6" name="文本框 5"/>
          <p:cNvSpPr txBox="1"/>
          <p:nvPr/>
        </p:nvSpPr>
        <p:spPr>
          <a:xfrm>
            <a:off x="2042160" y="1344295"/>
            <a:ext cx="8382000" cy="954107"/>
          </a:xfrm>
          <a:prstGeom prst="rect">
            <a:avLst/>
          </a:prstGeom>
          <a:noFill/>
        </p:spPr>
        <p:txBody>
          <a:bodyPr wrap="square" rtlCol="0">
            <a:spAutoFit/>
          </a:bodyPr>
          <a:lstStyle/>
          <a:p>
            <a:r>
              <a:rPr lang="zh-CN" altLang="en-US" sz="2800" dirty="0" smtClean="0">
                <a:solidFill>
                  <a:schemeClr val="tx1">
                    <a:lumMod val="50000"/>
                  </a:schemeClr>
                </a:solidFill>
                <a:sym typeface="+mn-ea"/>
              </a:rPr>
              <a:t>有害触发判断条件</a:t>
            </a:r>
            <a:r>
              <a:rPr lang="en-US" altLang="zh-CN" sz="2800" dirty="0" smtClean="0">
                <a:solidFill>
                  <a:schemeClr val="tx1">
                    <a:lumMod val="50000"/>
                  </a:schemeClr>
                </a:solidFill>
                <a:sym typeface="+mn-ea"/>
              </a:rPr>
              <a:t>3——</a:t>
            </a:r>
            <a:r>
              <a:rPr lang="zh-CN" altLang="en-US" sz="2800" dirty="0" smtClean="0">
                <a:solidFill>
                  <a:schemeClr val="tx1">
                    <a:lumMod val="50000"/>
                  </a:schemeClr>
                </a:solidFill>
                <a:sym typeface="+mn-ea"/>
              </a:rPr>
              <a:t>不考虑场面</a:t>
            </a:r>
            <a:endParaRPr lang="en-US" altLang="zh-CN" sz="2800" dirty="0" smtClean="0">
              <a:solidFill>
                <a:schemeClr val="tx1">
                  <a:lumMod val="50000"/>
                </a:schemeClr>
              </a:solidFill>
              <a:sym typeface="+mn-ea"/>
            </a:endParaRPr>
          </a:p>
          <a:p>
            <a:endParaRPr lang="en-US" altLang="zh-CN" sz="2800" dirty="0" smtClean="0">
              <a:solidFill>
                <a:schemeClr val="tx1">
                  <a:lumMod val="50000"/>
                </a:schemeClr>
              </a:solidFill>
              <a:sym typeface="+mn-ea"/>
            </a:endParaRPr>
          </a:p>
        </p:txBody>
      </p:sp>
      <p:pic>
        <p:nvPicPr>
          <p:cNvPr id="2" name="图片 1" descr="judgebanner"/>
          <p:cNvPicPr>
            <a:picLocks noChangeAspect="1"/>
          </p:cNvPicPr>
          <p:nvPr/>
        </p:nvPicPr>
        <p:blipFill>
          <a:blip r:embed="rId5" cstate="print"/>
          <a:stretch>
            <a:fillRect/>
          </a:stretch>
        </p:blipFill>
        <p:spPr>
          <a:xfrm>
            <a:off x="-98425" y="112395"/>
            <a:ext cx="2005965" cy="703580"/>
          </a:xfrm>
          <a:prstGeom prst="rect">
            <a:avLst/>
          </a:prstGeom>
        </p:spPr>
      </p:pic>
      <p:pic>
        <p:nvPicPr>
          <p:cNvPr id="21" name="图片 20" descr="Magic The Gathering Mana icon thumbnail"/>
          <p:cNvPicPr>
            <a:picLocks noChangeAspect="1"/>
          </p:cNvPicPr>
          <p:nvPr/>
        </p:nvPicPr>
        <p:blipFill>
          <a:blip r:embed="rId6" cstate="print"/>
          <a:stretch>
            <a:fillRect/>
          </a:stretch>
        </p:blipFill>
        <p:spPr>
          <a:xfrm>
            <a:off x="8310880" y="6201410"/>
            <a:ext cx="3800475" cy="730885"/>
          </a:xfrm>
          <a:prstGeom prst="rect">
            <a:avLst/>
          </a:prstGeom>
          <a:effectLst>
            <a:outerShdw blurRad="50800" dist="38100" dir="5400000" algn="t" rotWithShape="0">
              <a:prstClr val="black">
                <a:alpha val="40000"/>
              </a:prstClr>
            </a:outerShdw>
          </a:effectLst>
        </p:spPr>
      </p:pic>
      <p:pic>
        <p:nvPicPr>
          <p:cNvPr id="7" name="图片 6" descr="QQ图片20170621112112.png"/>
          <p:cNvPicPr>
            <a:picLocks noChangeAspect="1"/>
          </p:cNvPicPr>
          <p:nvPr/>
        </p:nvPicPr>
        <p:blipFill>
          <a:blip r:embed="rId7" cstate="print"/>
          <a:stretch>
            <a:fillRect/>
          </a:stretch>
        </p:blipFill>
        <p:spPr>
          <a:xfrm>
            <a:off x="2602867" y="2352521"/>
            <a:ext cx="2238095" cy="3142857"/>
          </a:xfrm>
          <a:prstGeom prst="rect">
            <a:avLst/>
          </a:prstGeom>
        </p:spPr>
      </p:pic>
      <p:pic>
        <p:nvPicPr>
          <p:cNvPr id="9" name="图片 8" descr="QQ图片20170621112139.png"/>
          <p:cNvPicPr>
            <a:picLocks noChangeAspect="1"/>
          </p:cNvPicPr>
          <p:nvPr/>
        </p:nvPicPr>
        <p:blipFill>
          <a:blip r:embed="rId8" cstate="print"/>
          <a:stretch>
            <a:fillRect/>
          </a:stretch>
        </p:blipFill>
        <p:spPr>
          <a:xfrm>
            <a:off x="6514630" y="2374061"/>
            <a:ext cx="2266667" cy="3133334"/>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2"/>
            </p:custDataLst>
          </p:nvPr>
        </p:nvSpPr>
        <p:spPr>
          <a:xfrm>
            <a:off x="2468426" y="216164"/>
            <a:ext cx="7255148" cy="464064"/>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smtClean="0">
                <a:solidFill>
                  <a:schemeClr val="tx1">
                    <a:lumMod val="50000"/>
                  </a:schemeClr>
                </a:solidFill>
                <a:effectLst>
                  <a:outerShdw blurRad="38100" dist="19050" dir="2700000" algn="tl" rotWithShape="0">
                    <a:schemeClr val="dk1">
                      <a:alpha val="40000"/>
                    </a:schemeClr>
                  </a:outerShdw>
                </a:effectLst>
                <a:latin typeface="+mj-lt"/>
                <a:ea typeface="+mj-ea"/>
                <a:cs typeface="+mj-cs"/>
                <a:sym typeface="+mn-ea"/>
              </a:rPr>
              <a:t>有害触发</a:t>
            </a:r>
          </a:p>
        </p:txBody>
      </p:sp>
      <p:sp>
        <p:nvSpPr>
          <p:cNvPr id="6" name="文本框 5"/>
          <p:cNvSpPr txBox="1"/>
          <p:nvPr/>
        </p:nvSpPr>
        <p:spPr>
          <a:xfrm>
            <a:off x="2042160" y="1344295"/>
            <a:ext cx="8382000" cy="954107"/>
          </a:xfrm>
          <a:prstGeom prst="rect">
            <a:avLst/>
          </a:prstGeom>
          <a:noFill/>
        </p:spPr>
        <p:txBody>
          <a:bodyPr wrap="square" rtlCol="0">
            <a:spAutoFit/>
          </a:bodyPr>
          <a:lstStyle/>
          <a:p>
            <a:r>
              <a:rPr lang="zh-CN" altLang="en-US" sz="2800" dirty="0" smtClean="0">
                <a:solidFill>
                  <a:schemeClr val="tx1">
                    <a:lumMod val="50000"/>
                  </a:schemeClr>
                </a:solidFill>
                <a:sym typeface="+mn-ea"/>
              </a:rPr>
              <a:t>有害触发判断条件</a:t>
            </a:r>
            <a:r>
              <a:rPr lang="en-US" altLang="zh-CN" sz="2800" dirty="0" smtClean="0">
                <a:solidFill>
                  <a:schemeClr val="tx1">
                    <a:lumMod val="50000"/>
                  </a:schemeClr>
                </a:solidFill>
                <a:sym typeface="+mn-ea"/>
              </a:rPr>
              <a:t>4——</a:t>
            </a:r>
            <a:r>
              <a:rPr lang="zh-CN" altLang="en-US" sz="2800" dirty="0" smtClean="0">
                <a:solidFill>
                  <a:schemeClr val="tx1">
                    <a:lumMod val="50000"/>
                  </a:schemeClr>
                </a:solidFill>
                <a:sym typeface="+mn-ea"/>
              </a:rPr>
              <a:t>对等触发</a:t>
            </a:r>
            <a:endParaRPr lang="en-US" altLang="zh-CN" sz="2800" dirty="0" smtClean="0">
              <a:solidFill>
                <a:schemeClr val="tx1">
                  <a:lumMod val="50000"/>
                </a:schemeClr>
              </a:solidFill>
              <a:sym typeface="+mn-ea"/>
            </a:endParaRPr>
          </a:p>
          <a:p>
            <a:endParaRPr lang="en-US" altLang="zh-CN" sz="2800" dirty="0" smtClean="0">
              <a:solidFill>
                <a:schemeClr val="tx1">
                  <a:lumMod val="50000"/>
                </a:schemeClr>
              </a:solidFill>
              <a:sym typeface="+mn-ea"/>
            </a:endParaRPr>
          </a:p>
        </p:txBody>
      </p:sp>
      <p:pic>
        <p:nvPicPr>
          <p:cNvPr id="2" name="图片 1" descr="judgebanner"/>
          <p:cNvPicPr>
            <a:picLocks noChangeAspect="1"/>
          </p:cNvPicPr>
          <p:nvPr/>
        </p:nvPicPr>
        <p:blipFill>
          <a:blip r:embed="rId5" cstate="print"/>
          <a:stretch>
            <a:fillRect/>
          </a:stretch>
        </p:blipFill>
        <p:spPr>
          <a:xfrm>
            <a:off x="-98425" y="112395"/>
            <a:ext cx="2005965" cy="703580"/>
          </a:xfrm>
          <a:prstGeom prst="rect">
            <a:avLst/>
          </a:prstGeom>
        </p:spPr>
      </p:pic>
      <p:pic>
        <p:nvPicPr>
          <p:cNvPr id="21" name="图片 20" descr="Magic The Gathering Mana icon thumbnail"/>
          <p:cNvPicPr>
            <a:picLocks noChangeAspect="1"/>
          </p:cNvPicPr>
          <p:nvPr/>
        </p:nvPicPr>
        <p:blipFill>
          <a:blip r:embed="rId6" cstate="print"/>
          <a:stretch>
            <a:fillRect/>
          </a:stretch>
        </p:blipFill>
        <p:spPr>
          <a:xfrm>
            <a:off x="8310880" y="6201410"/>
            <a:ext cx="3800475" cy="730885"/>
          </a:xfrm>
          <a:prstGeom prst="rect">
            <a:avLst/>
          </a:prstGeom>
          <a:effectLst>
            <a:outerShdw blurRad="50800" dist="38100" dir="5400000" algn="t" rotWithShape="0">
              <a:prstClr val="black">
                <a:alpha val="40000"/>
              </a:prstClr>
            </a:outerShdw>
          </a:effectLst>
        </p:spPr>
      </p:pic>
      <p:pic>
        <p:nvPicPr>
          <p:cNvPr id="7" name="图片 6" descr="QQ图片20170621112337.png"/>
          <p:cNvPicPr>
            <a:picLocks noChangeAspect="1"/>
          </p:cNvPicPr>
          <p:nvPr/>
        </p:nvPicPr>
        <p:blipFill>
          <a:blip r:embed="rId7" cstate="print"/>
          <a:stretch>
            <a:fillRect/>
          </a:stretch>
        </p:blipFill>
        <p:spPr>
          <a:xfrm>
            <a:off x="1320655" y="2234588"/>
            <a:ext cx="2238095" cy="3142857"/>
          </a:xfrm>
          <a:prstGeom prst="rect">
            <a:avLst/>
          </a:prstGeom>
        </p:spPr>
      </p:pic>
      <p:pic>
        <p:nvPicPr>
          <p:cNvPr id="8" name="图片 7" descr="QQ图片20170627092211.png"/>
          <p:cNvPicPr>
            <a:picLocks noChangeAspect="1"/>
          </p:cNvPicPr>
          <p:nvPr/>
        </p:nvPicPr>
        <p:blipFill>
          <a:blip r:embed="rId8" cstate="print"/>
          <a:stretch>
            <a:fillRect/>
          </a:stretch>
        </p:blipFill>
        <p:spPr>
          <a:xfrm>
            <a:off x="8261571" y="2176510"/>
            <a:ext cx="2247619" cy="3123810"/>
          </a:xfrm>
          <a:prstGeom prst="rect">
            <a:avLst/>
          </a:prstGeom>
        </p:spPr>
      </p:pic>
      <p:pic>
        <p:nvPicPr>
          <p:cNvPr id="9" name="图片 8" descr="QQ图片20170627103139.png"/>
          <p:cNvPicPr>
            <a:picLocks noChangeAspect="1"/>
          </p:cNvPicPr>
          <p:nvPr/>
        </p:nvPicPr>
        <p:blipFill>
          <a:blip r:embed="rId9" cstate="print"/>
          <a:stretch>
            <a:fillRect/>
          </a:stretch>
        </p:blipFill>
        <p:spPr>
          <a:xfrm>
            <a:off x="4895713" y="2204778"/>
            <a:ext cx="2247619" cy="3142857"/>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2"/>
            </p:custDataLst>
          </p:nvPr>
        </p:nvSpPr>
        <p:spPr>
          <a:xfrm>
            <a:off x="2468426" y="216164"/>
            <a:ext cx="7255148" cy="464064"/>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smtClean="0">
                <a:solidFill>
                  <a:schemeClr val="tx1">
                    <a:lumMod val="50000"/>
                  </a:schemeClr>
                </a:solidFill>
                <a:effectLst>
                  <a:outerShdw blurRad="38100" dist="19050" dir="2700000" algn="tl" rotWithShape="0">
                    <a:schemeClr val="dk1">
                      <a:alpha val="40000"/>
                    </a:schemeClr>
                  </a:outerShdw>
                </a:effectLst>
                <a:latin typeface="+mj-lt"/>
                <a:ea typeface="+mj-ea"/>
                <a:cs typeface="+mj-cs"/>
                <a:sym typeface="+mn-ea"/>
              </a:rPr>
              <a:t>有害触发</a:t>
            </a:r>
          </a:p>
        </p:txBody>
      </p:sp>
      <p:sp>
        <p:nvSpPr>
          <p:cNvPr id="6" name="文本框 5"/>
          <p:cNvSpPr txBox="1"/>
          <p:nvPr/>
        </p:nvSpPr>
        <p:spPr>
          <a:xfrm>
            <a:off x="2042160" y="1344295"/>
            <a:ext cx="8382000" cy="954107"/>
          </a:xfrm>
          <a:prstGeom prst="rect">
            <a:avLst/>
          </a:prstGeom>
          <a:noFill/>
        </p:spPr>
        <p:txBody>
          <a:bodyPr wrap="square" rtlCol="0">
            <a:spAutoFit/>
          </a:bodyPr>
          <a:lstStyle/>
          <a:p>
            <a:r>
              <a:rPr lang="zh-CN" altLang="en-US" sz="2800" dirty="0" smtClean="0">
                <a:solidFill>
                  <a:schemeClr val="tx1">
                    <a:lumMod val="50000"/>
                  </a:schemeClr>
                </a:solidFill>
                <a:sym typeface="+mn-ea"/>
              </a:rPr>
              <a:t>有害触发判断条件</a:t>
            </a:r>
            <a:r>
              <a:rPr lang="en-US" altLang="zh-CN" sz="2800" dirty="0" smtClean="0">
                <a:solidFill>
                  <a:schemeClr val="tx1">
                    <a:lumMod val="50000"/>
                  </a:schemeClr>
                </a:solidFill>
                <a:sym typeface="+mn-ea"/>
              </a:rPr>
              <a:t>5——</a:t>
            </a:r>
            <a:r>
              <a:rPr lang="zh-CN" altLang="en-US" sz="2800" dirty="0" smtClean="0">
                <a:solidFill>
                  <a:schemeClr val="tx1">
                    <a:lumMod val="50000"/>
                  </a:schemeClr>
                </a:solidFill>
                <a:sym typeface="+mn-ea"/>
              </a:rPr>
              <a:t>操控对手</a:t>
            </a:r>
            <a:endParaRPr lang="en-US" altLang="zh-CN" sz="2800" dirty="0" smtClean="0">
              <a:solidFill>
                <a:schemeClr val="tx1">
                  <a:lumMod val="50000"/>
                </a:schemeClr>
              </a:solidFill>
              <a:sym typeface="+mn-ea"/>
            </a:endParaRPr>
          </a:p>
          <a:p>
            <a:endParaRPr lang="en-US" altLang="zh-CN" sz="2800" dirty="0" smtClean="0">
              <a:solidFill>
                <a:schemeClr val="tx1">
                  <a:lumMod val="50000"/>
                </a:schemeClr>
              </a:solidFill>
              <a:sym typeface="+mn-ea"/>
            </a:endParaRPr>
          </a:p>
        </p:txBody>
      </p:sp>
      <p:pic>
        <p:nvPicPr>
          <p:cNvPr id="2" name="图片 1" descr="judgebanner"/>
          <p:cNvPicPr>
            <a:picLocks noChangeAspect="1"/>
          </p:cNvPicPr>
          <p:nvPr/>
        </p:nvPicPr>
        <p:blipFill>
          <a:blip r:embed="rId5" cstate="print"/>
          <a:stretch>
            <a:fillRect/>
          </a:stretch>
        </p:blipFill>
        <p:spPr>
          <a:xfrm>
            <a:off x="-98425" y="112395"/>
            <a:ext cx="2005965" cy="703580"/>
          </a:xfrm>
          <a:prstGeom prst="rect">
            <a:avLst/>
          </a:prstGeom>
        </p:spPr>
      </p:pic>
      <p:pic>
        <p:nvPicPr>
          <p:cNvPr id="21" name="图片 20" descr="Magic The Gathering Mana icon thumbnail"/>
          <p:cNvPicPr>
            <a:picLocks noChangeAspect="1"/>
          </p:cNvPicPr>
          <p:nvPr/>
        </p:nvPicPr>
        <p:blipFill>
          <a:blip r:embed="rId6" cstate="print"/>
          <a:stretch>
            <a:fillRect/>
          </a:stretch>
        </p:blipFill>
        <p:spPr>
          <a:xfrm>
            <a:off x="8310880" y="6201410"/>
            <a:ext cx="3800475" cy="730885"/>
          </a:xfrm>
          <a:prstGeom prst="rect">
            <a:avLst/>
          </a:prstGeom>
          <a:effectLst>
            <a:outerShdw blurRad="50800" dist="38100" dir="5400000" algn="t" rotWithShape="0">
              <a:prstClr val="black">
                <a:alpha val="40000"/>
              </a:prstClr>
            </a:outerShdw>
          </a:effectLst>
        </p:spPr>
      </p:pic>
      <p:pic>
        <p:nvPicPr>
          <p:cNvPr id="8" name="图片 7" descr="QQ图片20170627090217.png"/>
          <p:cNvPicPr>
            <a:picLocks noChangeAspect="1"/>
          </p:cNvPicPr>
          <p:nvPr/>
        </p:nvPicPr>
        <p:blipFill>
          <a:blip r:embed="rId7" cstate="print"/>
          <a:stretch>
            <a:fillRect/>
          </a:stretch>
        </p:blipFill>
        <p:spPr>
          <a:xfrm>
            <a:off x="967014" y="2306950"/>
            <a:ext cx="2238095" cy="3133334"/>
          </a:xfrm>
          <a:prstGeom prst="rect">
            <a:avLst/>
          </a:prstGeom>
        </p:spPr>
      </p:pic>
      <p:pic>
        <p:nvPicPr>
          <p:cNvPr id="9" name="图片 8" descr="QQ图片20170627090328.png"/>
          <p:cNvPicPr>
            <a:picLocks noChangeAspect="1"/>
          </p:cNvPicPr>
          <p:nvPr/>
        </p:nvPicPr>
        <p:blipFill>
          <a:blip r:embed="rId8" cstate="print"/>
          <a:stretch>
            <a:fillRect/>
          </a:stretch>
        </p:blipFill>
        <p:spPr>
          <a:xfrm>
            <a:off x="4537097" y="2290172"/>
            <a:ext cx="2228572" cy="3133334"/>
          </a:xfrm>
          <a:prstGeom prst="rect">
            <a:avLst/>
          </a:prstGeom>
        </p:spPr>
      </p:pic>
      <p:pic>
        <p:nvPicPr>
          <p:cNvPr id="10" name="图片 9" descr="QQ图片20170627090409.png"/>
          <p:cNvPicPr>
            <a:picLocks noChangeAspect="1"/>
          </p:cNvPicPr>
          <p:nvPr/>
        </p:nvPicPr>
        <p:blipFill>
          <a:blip r:embed="rId9" cstate="print"/>
          <a:stretch>
            <a:fillRect/>
          </a:stretch>
        </p:blipFill>
        <p:spPr>
          <a:xfrm>
            <a:off x="7946654" y="2227821"/>
            <a:ext cx="2238095" cy="312381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2"/>
            </p:custDataLst>
          </p:nvPr>
        </p:nvSpPr>
        <p:spPr>
          <a:xfrm>
            <a:off x="2476815" y="425889"/>
            <a:ext cx="7255148" cy="464064"/>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smtClean="0">
                <a:solidFill>
                  <a:schemeClr val="tx1">
                    <a:lumMod val="50000"/>
                  </a:schemeClr>
                </a:solidFill>
                <a:effectLst>
                  <a:outerShdw blurRad="38100" dist="19050" dir="2700000" algn="tl" rotWithShape="0">
                    <a:schemeClr val="dk1">
                      <a:alpha val="40000"/>
                    </a:schemeClr>
                  </a:outerShdw>
                </a:effectLst>
                <a:latin typeface="+mj-lt"/>
                <a:ea typeface="+mj-ea"/>
                <a:cs typeface="+mj-cs"/>
                <a:sym typeface="+mn-ea"/>
              </a:rPr>
              <a:t>讨论</a:t>
            </a:r>
          </a:p>
        </p:txBody>
      </p:sp>
      <p:sp>
        <p:nvSpPr>
          <p:cNvPr id="6" name="文本框 5"/>
          <p:cNvSpPr txBox="1"/>
          <p:nvPr/>
        </p:nvSpPr>
        <p:spPr>
          <a:xfrm>
            <a:off x="2243496" y="1277183"/>
            <a:ext cx="3410684" cy="4462760"/>
          </a:xfrm>
          <a:prstGeom prst="rect">
            <a:avLst/>
          </a:prstGeom>
          <a:noFill/>
        </p:spPr>
        <p:txBody>
          <a:bodyPr wrap="square" rtlCol="0">
            <a:spAutoFit/>
          </a:bodyPr>
          <a:lstStyle/>
          <a:p>
            <a:r>
              <a:rPr lang="zh-CN" altLang="en-US" sz="1600" dirty="0" smtClean="0"/>
              <a:t>场景一，牌手</a:t>
            </a:r>
            <a:r>
              <a:rPr lang="en-US" altLang="zh-CN" sz="1600" dirty="0" smtClean="0"/>
              <a:t>A</a:t>
            </a:r>
            <a:r>
              <a:rPr lang="zh-CN" altLang="en-US" sz="1600" dirty="0" smtClean="0"/>
              <a:t>操控拟态奥扎奇，他施放一个碎石恶体，也就是一个</a:t>
            </a:r>
            <a:r>
              <a:rPr lang="en-US" altLang="zh-CN" sz="1600" dirty="0" smtClean="0"/>
              <a:t>5/5</a:t>
            </a:r>
            <a:r>
              <a:rPr lang="zh-CN" altLang="en-US" sz="1600" dirty="0" smtClean="0"/>
              <a:t>敏捷的生物，此时他指了下拟态奥扎奇，说“触发”，对手</a:t>
            </a:r>
            <a:r>
              <a:rPr lang="en-US" altLang="zh-CN" sz="1600" dirty="0" smtClean="0"/>
              <a:t>B</a:t>
            </a:r>
            <a:r>
              <a:rPr lang="zh-CN" altLang="en-US" sz="1600" dirty="0" smtClean="0"/>
              <a:t>表示无响应，然后</a:t>
            </a:r>
            <a:r>
              <a:rPr lang="en-US" altLang="zh-CN" sz="1600" dirty="0" smtClean="0"/>
              <a:t>A</a:t>
            </a:r>
            <a:r>
              <a:rPr lang="zh-CN" altLang="en-US" sz="1600" dirty="0" smtClean="0"/>
              <a:t>未做进一步表示就横置了拟态奥扎奇和碎石恶体进攻，</a:t>
            </a:r>
            <a:r>
              <a:rPr lang="en-US" altLang="zh-CN" sz="1600" dirty="0" smtClean="0"/>
              <a:t>B</a:t>
            </a:r>
            <a:r>
              <a:rPr lang="zh-CN" altLang="en-US" sz="1600" dirty="0" smtClean="0"/>
              <a:t>想了下表示无阻挡，</a:t>
            </a:r>
            <a:r>
              <a:rPr lang="en-US" altLang="zh-CN" sz="1600" dirty="0" smtClean="0"/>
              <a:t>A</a:t>
            </a:r>
            <a:r>
              <a:rPr lang="zh-CN" altLang="en-US" sz="1600" dirty="0" smtClean="0"/>
              <a:t>表示</a:t>
            </a:r>
            <a:r>
              <a:rPr lang="en-US" altLang="zh-CN" sz="1600" dirty="0" smtClean="0"/>
              <a:t>10</a:t>
            </a:r>
            <a:r>
              <a:rPr lang="zh-CN" altLang="en-US" sz="1600" dirty="0" smtClean="0"/>
              <a:t>点伤害，</a:t>
            </a:r>
            <a:r>
              <a:rPr lang="en-US" altLang="zh-CN" sz="1600" dirty="0" smtClean="0"/>
              <a:t>B</a:t>
            </a:r>
            <a:r>
              <a:rPr lang="zh-CN" altLang="en-US" sz="1600" dirty="0" smtClean="0"/>
              <a:t>举手叫了裁判，说</a:t>
            </a:r>
            <a:r>
              <a:rPr lang="en-US" altLang="zh-CN" sz="1600" dirty="0" smtClean="0"/>
              <a:t>A</a:t>
            </a:r>
            <a:r>
              <a:rPr lang="zh-CN" altLang="en-US" sz="1600" dirty="0" smtClean="0"/>
              <a:t>没有表示结算时的选择。</a:t>
            </a:r>
            <a:endParaRPr lang="en-US" altLang="zh-CN" sz="1600" dirty="0" smtClean="0"/>
          </a:p>
          <a:p>
            <a:endParaRPr lang="en-US" altLang="zh-CN" sz="1600" dirty="0" smtClean="0"/>
          </a:p>
          <a:p>
            <a:r>
              <a:rPr lang="zh-CN" altLang="en-US" sz="1600" dirty="0" smtClean="0"/>
              <a:t>场景二，牌手</a:t>
            </a:r>
            <a:r>
              <a:rPr lang="en-US" altLang="zh-CN" sz="1600" dirty="0" smtClean="0"/>
              <a:t>A</a:t>
            </a:r>
            <a:r>
              <a:rPr lang="zh-CN" altLang="en-US" sz="1600" dirty="0" smtClean="0"/>
              <a:t>操控拟态奥扎奇，同样施放一个碎石恶体，并声明“触发”，对手</a:t>
            </a:r>
            <a:r>
              <a:rPr lang="en-US" altLang="zh-CN" sz="1600" dirty="0" smtClean="0"/>
              <a:t>B</a:t>
            </a:r>
            <a:r>
              <a:rPr lang="zh-CN" altLang="en-US" sz="1600" dirty="0" smtClean="0"/>
              <a:t>表示响应异能对碎石恶体施放肢解，</a:t>
            </a:r>
            <a:r>
              <a:rPr lang="en-US" altLang="zh-CN" sz="1600" dirty="0" smtClean="0"/>
              <a:t>-5/-5</a:t>
            </a:r>
            <a:r>
              <a:rPr lang="zh-CN" altLang="en-US" sz="1600" dirty="0" smtClean="0"/>
              <a:t>，并弃了张牌。</a:t>
            </a:r>
            <a:r>
              <a:rPr lang="en-US" altLang="zh-CN" sz="1600" dirty="0" smtClean="0"/>
              <a:t>A</a:t>
            </a:r>
            <a:r>
              <a:rPr lang="zh-CN" altLang="en-US" sz="1600" dirty="0" smtClean="0"/>
              <a:t>在同意肢解结算后，横置拟态奥扎奇进攻。</a:t>
            </a:r>
            <a:r>
              <a:rPr lang="en-US" altLang="zh-CN" sz="1600" dirty="0" smtClean="0"/>
              <a:t>B</a:t>
            </a:r>
            <a:r>
              <a:rPr lang="zh-CN" altLang="en-US" sz="1600" dirty="0" smtClean="0"/>
              <a:t>举手叫了裁判。</a:t>
            </a:r>
          </a:p>
          <a:p>
            <a:endParaRPr lang="en-US" altLang="zh-CN" sz="2400" dirty="0" smtClean="0">
              <a:solidFill>
                <a:schemeClr val="tx1">
                  <a:lumMod val="50000"/>
                </a:schemeClr>
              </a:solidFill>
              <a:sym typeface="+mn-ea"/>
            </a:endParaRPr>
          </a:p>
        </p:txBody>
      </p:sp>
      <p:pic>
        <p:nvPicPr>
          <p:cNvPr id="2" name="图片 1" descr="judgebanner"/>
          <p:cNvPicPr>
            <a:picLocks noChangeAspect="1"/>
          </p:cNvPicPr>
          <p:nvPr/>
        </p:nvPicPr>
        <p:blipFill>
          <a:blip r:embed="rId5" cstate="print"/>
          <a:stretch>
            <a:fillRect/>
          </a:stretch>
        </p:blipFill>
        <p:spPr>
          <a:xfrm>
            <a:off x="-98425" y="112395"/>
            <a:ext cx="2005965" cy="703580"/>
          </a:xfrm>
          <a:prstGeom prst="rect">
            <a:avLst/>
          </a:prstGeom>
        </p:spPr>
      </p:pic>
      <p:pic>
        <p:nvPicPr>
          <p:cNvPr id="21" name="图片 20" descr="Magic The Gathering Mana icon thumbnail"/>
          <p:cNvPicPr>
            <a:picLocks noChangeAspect="1"/>
          </p:cNvPicPr>
          <p:nvPr/>
        </p:nvPicPr>
        <p:blipFill>
          <a:blip r:embed="rId6" cstate="print"/>
          <a:stretch>
            <a:fillRect/>
          </a:stretch>
        </p:blipFill>
        <p:spPr>
          <a:xfrm>
            <a:off x="8310880" y="6201410"/>
            <a:ext cx="3800475" cy="730885"/>
          </a:xfrm>
          <a:prstGeom prst="rect">
            <a:avLst/>
          </a:prstGeom>
          <a:effectLst>
            <a:outerShdw blurRad="50800" dist="38100" dir="5400000" algn="t" rotWithShape="0">
              <a:prstClr val="black">
                <a:alpha val="40000"/>
              </a:prstClr>
            </a:outerShdw>
          </a:effectLst>
        </p:spPr>
      </p:pic>
      <p:pic>
        <p:nvPicPr>
          <p:cNvPr id="11" name="图片 10" descr="QQ图片20170627091454.png"/>
          <p:cNvPicPr>
            <a:picLocks noChangeAspect="1"/>
          </p:cNvPicPr>
          <p:nvPr/>
        </p:nvPicPr>
        <p:blipFill>
          <a:blip r:embed="rId7" cstate="print"/>
          <a:stretch>
            <a:fillRect/>
          </a:stretch>
        </p:blipFill>
        <p:spPr>
          <a:xfrm>
            <a:off x="6738640" y="1790458"/>
            <a:ext cx="2238095" cy="3142857"/>
          </a:xfrm>
          <a:prstGeom prst="rect">
            <a:avLst/>
          </a:prstGeom>
        </p:spPr>
      </p:pic>
      <p:sp>
        <p:nvSpPr>
          <p:cNvPr id="12" name="TextBox 11"/>
          <p:cNvSpPr txBox="1"/>
          <p:nvPr/>
        </p:nvSpPr>
        <p:spPr>
          <a:xfrm>
            <a:off x="1493240" y="5553512"/>
            <a:ext cx="9295002" cy="646331"/>
          </a:xfrm>
          <a:prstGeom prst="rect">
            <a:avLst/>
          </a:prstGeom>
          <a:noFill/>
        </p:spPr>
        <p:txBody>
          <a:bodyPr wrap="square" rtlCol="0">
            <a:spAutoFit/>
          </a:bodyPr>
          <a:lstStyle/>
          <a:p>
            <a:r>
              <a:rPr lang="zh-CN" altLang="en-US" dirty="0" smtClean="0">
                <a:solidFill>
                  <a:srgbClr val="FF0000"/>
                </a:solidFill>
                <a:latin typeface="华文新魏" pitchFamily="2" charset="-122"/>
                <a:ea typeface="华文新魏" pitchFamily="2" charset="-122"/>
              </a:rPr>
              <a:t>如果某牌手表明自己认识到无可见效应之非强制性触发的存在，则除非对手有回应，否则便应视为其已选择依可选项行事</a:t>
            </a:r>
            <a:endParaRPr lang="zh-CN" altLang="en-US" dirty="0">
              <a:solidFill>
                <a:srgbClr val="FF00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6">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2"/>
            </p:custDataLst>
          </p:nvPr>
        </p:nvSpPr>
        <p:spPr>
          <a:xfrm>
            <a:off x="5079356" y="223136"/>
            <a:ext cx="7255148" cy="464064"/>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600" b="1" dirty="0" smtClean="0">
                <a:solidFill>
                  <a:schemeClr val="tx1">
                    <a:lumMod val="50000"/>
                  </a:schemeClr>
                </a:solidFill>
                <a:effectLst>
                  <a:outerShdw blurRad="38100" dist="19050" dir="2700000" algn="tl" rotWithShape="0">
                    <a:schemeClr val="dk1">
                      <a:alpha val="40000"/>
                    </a:schemeClr>
                  </a:outerShdw>
                </a:effectLst>
                <a:sym typeface="+mn-ea"/>
              </a:rPr>
              <a:t>总结</a:t>
            </a:r>
            <a:endParaRPr lang="zh-CN" altLang="en-US" sz="3600" b="1" dirty="0" smtClean="0">
              <a:solidFill>
                <a:schemeClr val="tx1">
                  <a:lumMod val="50000"/>
                </a:schemeClr>
              </a:solidFill>
              <a:effectLst>
                <a:outerShdw blurRad="38100" dist="19050" dir="2700000" algn="tl" rotWithShape="0">
                  <a:schemeClr val="dk1">
                    <a:alpha val="40000"/>
                  </a:schemeClr>
                </a:outerShdw>
              </a:effectLst>
              <a:latin typeface="+mj-lt"/>
              <a:ea typeface="+mj-ea"/>
              <a:cs typeface="+mj-cs"/>
              <a:sym typeface="+mn-ea"/>
            </a:endParaRPr>
          </a:p>
        </p:txBody>
      </p:sp>
      <p:sp>
        <p:nvSpPr>
          <p:cNvPr id="6" name="文本框 5"/>
          <p:cNvSpPr txBox="1"/>
          <p:nvPr/>
        </p:nvSpPr>
        <p:spPr>
          <a:xfrm>
            <a:off x="2214694" y="1349189"/>
            <a:ext cx="7399089" cy="4093428"/>
          </a:xfrm>
          <a:prstGeom prst="rect">
            <a:avLst/>
          </a:prstGeom>
          <a:noFill/>
        </p:spPr>
        <p:txBody>
          <a:bodyPr wrap="square" rtlCol="0">
            <a:spAutoFit/>
          </a:bodyPr>
          <a:lstStyle/>
          <a:p>
            <a:r>
              <a:rPr lang="en-US" altLang="zh-CN" sz="2000" dirty="0" smtClean="0"/>
              <a:t>       </a:t>
            </a:r>
            <a:r>
              <a:rPr lang="zh-CN" altLang="zh-CN" sz="2000" dirty="0" smtClean="0">
                <a:solidFill>
                  <a:schemeClr val="tx1">
                    <a:lumMod val="50000"/>
                  </a:schemeClr>
                </a:solidFill>
              </a:rPr>
              <a:t>触发式异能属于常见异能，且其机制较为隐蔽，因此不应在牌手忘记处理该类异能时即对其采取严厉的惩罚措施。牌手应记得属于自己的触发式异能；</a:t>
            </a:r>
            <a:r>
              <a:rPr lang="zh-CN" altLang="zh-CN" sz="2000" dirty="0" smtClean="0">
                <a:solidFill>
                  <a:srgbClr val="FF0000"/>
                </a:solidFill>
              </a:rPr>
              <a:t>蓄意</a:t>
            </a:r>
            <a:r>
              <a:rPr lang="zh-CN" altLang="zh-CN" sz="2000" dirty="0" smtClean="0">
                <a:solidFill>
                  <a:schemeClr val="tx1">
                    <a:lumMod val="50000"/>
                  </a:schemeClr>
                </a:solidFill>
              </a:rPr>
              <a:t>忽略触发式异能的行为应视作“</a:t>
            </a:r>
            <a:r>
              <a:rPr lang="zh-CN" altLang="zh-CN" sz="2000" dirty="0" smtClean="0">
                <a:solidFill>
                  <a:srgbClr val="FF0000"/>
                </a:solidFill>
              </a:rPr>
              <a:t>举止违背运动道德～作弊</a:t>
            </a:r>
            <a:r>
              <a:rPr lang="zh-CN" altLang="zh-CN" sz="2000" dirty="0" smtClean="0">
                <a:solidFill>
                  <a:schemeClr val="tx1">
                    <a:lumMod val="50000"/>
                  </a:schemeClr>
                </a:solidFill>
              </a:rPr>
              <a:t>”（除非该异能对游戏没有任何影响）。就算在异能宣告或结算的时候，需要对手进行相应选择，该异能的操控者也应对此负责，确保对手作出恰当的决定或执行了合适的动作。对手不需指出不由自己操控的遗漏触发，不过如果他们希望指出的话，也可以如此作。</a:t>
            </a:r>
          </a:p>
          <a:p>
            <a:endParaRPr lang="en-US" altLang="zh-CN" sz="2000" dirty="0" smtClean="0">
              <a:solidFill>
                <a:schemeClr val="tx1">
                  <a:lumMod val="50000"/>
                </a:schemeClr>
              </a:solidFill>
            </a:endParaRPr>
          </a:p>
          <a:p>
            <a:r>
              <a:rPr lang="zh-CN" altLang="en-US" sz="2000" dirty="0" smtClean="0">
                <a:solidFill>
                  <a:schemeClr val="tx1">
                    <a:lumMod val="50000"/>
                  </a:schemeClr>
                </a:solidFill>
              </a:rPr>
              <a:t>       本次议题主要为了让更多的裁判了解关于遗漏触发式异能的判断及修</a:t>
            </a:r>
            <a:r>
              <a:rPr lang="zh-CN" altLang="en-US" sz="2000" smtClean="0">
                <a:solidFill>
                  <a:schemeClr val="tx1">
                    <a:lumMod val="50000"/>
                  </a:schemeClr>
                </a:solidFill>
              </a:rPr>
              <a:t>正，为</a:t>
            </a:r>
            <a:r>
              <a:rPr lang="zh-CN" altLang="en-US" sz="2000" dirty="0" smtClean="0">
                <a:solidFill>
                  <a:schemeClr val="tx1">
                    <a:lumMod val="50000"/>
                  </a:schemeClr>
                </a:solidFill>
              </a:rPr>
              <a:t>今后的比赛做出更加充分的准备，有什么问题还希望大家能够批评指</a:t>
            </a:r>
            <a:r>
              <a:rPr lang="zh-CN" altLang="en-US" sz="2000" smtClean="0">
                <a:solidFill>
                  <a:schemeClr val="tx1">
                    <a:lumMod val="50000"/>
                  </a:schemeClr>
                </a:solidFill>
              </a:rPr>
              <a:t>正，在此也感谢二级裁判彭晓平和李思扬的指导，也</a:t>
            </a:r>
            <a:r>
              <a:rPr lang="zh-CN" altLang="en-US" sz="2000" dirty="0" smtClean="0">
                <a:solidFill>
                  <a:schemeClr val="tx1">
                    <a:lumMod val="50000"/>
                  </a:schemeClr>
                </a:solidFill>
              </a:rPr>
              <a:t>希望大家下来能够有更多的交流。</a:t>
            </a:r>
            <a:endParaRPr lang="zh-CN" altLang="zh-CN" sz="2000" dirty="0">
              <a:solidFill>
                <a:schemeClr val="tx1">
                  <a:lumMod val="50000"/>
                </a:schemeClr>
              </a:solidFill>
            </a:endParaRPr>
          </a:p>
        </p:txBody>
      </p:sp>
      <p:pic>
        <p:nvPicPr>
          <p:cNvPr id="2" name="图片 1" descr="judgebanner"/>
          <p:cNvPicPr>
            <a:picLocks noChangeAspect="1"/>
          </p:cNvPicPr>
          <p:nvPr/>
        </p:nvPicPr>
        <p:blipFill>
          <a:blip r:embed="rId5" cstate="print"/>
          <a:stretch>
            <a:fillRect/>
          </a:stretch>
        </p:blipFill>
        <p:spPr>
          <a:xfrm>
            <a:off x="-98425" y="112395"/>
            <a:ext cx="2005965" cy="703580"/>
          </a:xfrm>
          <a:prstGeom prst="rect">
            <a:avLst/>
          </a:prstGeom>
        </p:spPr>
      </p:pic>
      <p:pic>
        <p:nvPicPr>
          <p:cNvPr id="21" name="图片 20" descr="Magic The Gathering Mana icon thumbnail"/>
          <p:cNvPicPr>
            <a:picLocks noChangeAspect="1"/>
          </p:cNvPicPr>
          <p:nvPr/>
        </p:nvPicPr>
        <p:blipFill>
          <a:blip r:embed="rId6" cstate="print"/>
          <a:stretch>
            <a:fillRect/>
          </a:stretch>
        </p:blipFill>
        <p:spPr>
          <a:xfrm>
            <a:off x="8310880" y="6201410"/>
            <a:ext cx="3800475" cy="730885"/>
          </a:xfrm>
          <a:prstGeom prst="rect">
            <a:avLst/>
          </a:prstGeom>
          <a:effectLst>
            <a:outerShdw blurRad="50800" dist="38100" dir="5400000" algn="t" rotWithShape="0">
              <a:prstClr val="black">
                <a:alpha val="40000"/>
              </a:prstClr>
            </a:outerShdw>
          </a:effec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additive="base">
                                        <p:cTn id="18"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rmAutofit/>
          </a:bodyPr>
          <a:lstStyle/>
          <a:p>
            <a:r>
              <a:rPr lang="en-US" altLang="zh-CN" smtClean="0"/>
              <a:t>Thank You!</a:t>
            </a: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p14:dur="200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2"/>
            </p:custDataLst>
          </p:nvPr>
        </p:nvSpPr>
        <p:spPr>
          <a:xfrm>
            <a:off x="2468426" y="216164"/>
            <a:ext cx="7255148" cy="464064"/>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smtClean="0">
                <a:solidFill>
                  <a:schemeClr val="tx1">
                    <a:lumMod val="50000"/>
                  </a:schemeClr>
                </a:solidFill>
                <a:effectLst>
                  <a:outerShdw blurRad="38100" dist="19050" dir="2700000" algn="tl" rotWithShape="0">
                    <a:schemeClr val="dk1">
                      <a:alpha val="40000"/>
                    </a:schemeClr>
                  </a:outerShdw>
                </a:effectLst>
                <a:latin typeface="+mj-lt"/>
                <a:ea typeface="+mj-ea"/>
                <a:cs typeface="+mj-cs"/>
                <a:sym typeface="+mn-ea"/>
              </a:rPr>
              <a:t>判断</a:t>
            </a:r>
          </a:p>
        </p:txBody>
      </p:sp>
      <p:pic>
        <p:nvPicPr>
          <p:cNvPr id="2" name="图片 1" descr="judgebanner"/>
          <p:cNvPicPr>
            <a:picLocks noChangeAspect="1"/>
          </p:cNvPicPr>
          <p:nvPr/>
        </p:nvPicPr>
        <p:blipFill>
          <a:blip r:embed="rId5" cstate="print"/>
          <a:stretch>
            <a:fillRect/>
          </a:stretch>
        </p:blipFill>
        <p:spPr>
          <a:xfrm>
            <a:off x="-98425" y="112395"/>
            <a:ext cx="2005965" cy="703580"/>
          </a:xfrm>
          <a:prstGeom prst="rect">
            <a:avLst/>
          </a:prstGeom>
        </p:spPr>
      </p:pic>
      <p:pic>
        <p:nvPicPr>
          <p:cNvPr id="21" name="图片 20" descr="Magic The Gathering Mana icon thumbnail"/>
          <p:cNvPicPr>
            <a:picLocks noChangeAspect="1"/>
          </p:cNvPicPr>
          <p:nvPr/>
        </p:nvPicPr>
        <p:blipFill>
          <a:blip r:embed="rId6" cstate="print"/>
          <a:stretch>
            <a:fillRect/>
          </a:stretch>
        </p:blipFill>
        <p:spPr>
          <a:xfrm>
            <a:off x="8310880" y="6201410"/>
            <a:ext cx="3800475" cy="730885"/>
          </a:xfrm>
          <a:prstGeom prst="rect">
            <a:avLst/>
          </a:prstGeom>
          <a:effectLst>
            <a:outerShdw blurRad="50800" dist="38100" dir="5400000" algn="t" rotWithShape="0">
              <a:prstClr val="black">
                <a:alpha val="40000"/>
              </a:prstClr>
            </a:outerShdw>
          </a:effectLst>
        </p:spPr>
      </p:pic>
      <p:pic>
        <p:nvPicPr>
          <p:cNvPr id="10" name="图片 9" descr="QQ图片20170630092834.png"/>
          <p:cNvPicPr>
            <a:picLocks noChangeAspect="1"/>
          </p:cNvPicPr>
          <p:nvPr/>
        </p:nvPicPr>
        <p:blipFill>
          <a:blip r:embed="rId7" cstate="print"/>
          <a:stretch>
            <a:fillRect/>
          </a:stretch>
        </p:blipFill>
        <p:spPr>
          <a:xfrm>
            <a:off x="572732" y="810082"/>
            <a:ext cx="1876853" cy="2619608"/>
          </a:xfrm>
          <a:prstGeom prst="rect">
            <a:avLst/>
          </a:prstGeom>
        </p:spPr>
      </p:pic>
      <p:pic>
        <p:nvPicPr>
          <p:cNvPr id="11" name="图片 10" descr="QQ图片20170630092941.png"/>
          <p:cNvPicPr>
            <a:picLocks noChangeAspect="1"/>
          </p:cNvPicPr>
          <p:nvPr/>
        </p:nvPicPr>
        <p:blipFill>
          <a:blip r:embed="rId8" cstate="print"/>
          <a:stretch>
            <a:fillRect/>
          </a:stretch>
        </p:blipFill>
        <p:spPr>
          <a:xfrm>
            <a:off x="9589762" y="864042"/>
            <a:ext cx="1891517" cy="2625777"/>
          </a:xfrm>
          <a:prstGeom prst="rect">
            <a:avLst/>
          </a:prstGeom>
        </p:spPr>
      </p:pic>
      <p:pic>
        <p:nvPicPr>
          <p:cNvPr id="12" name="图片 11" descr="QQ图片20170630092913.png"/>
          <p:cNvPicPr>
            <a:picLocks noChangeAspect="1"/>
          </p:cNvPicPr>
          <p:nvPr/>
        </p:nvPicPr>
        <p:blipFill>
          <a:blip r:embed="rId9" cstate="print"/>
          <a:stretch>
            <a:fillRect/>
          </a:stretch>
        </p:blipFill>
        <p:spPr>
          <a:xfrm>
            <a:off x="5060842" y="3662338"/>
            <a:ext cx="1876852" cy="2619607"/>
          </a:xfrm>
          <a:prstGeom prst="rect">
            <a:avLst/>
          </a:prstGeom>
        </p:spPr>
      </p:pic>
      <p:pic>
        <p:nvPicPr>
          <p:cNvPr id="14" name="图片 13" descr="QQ图片20170630092656.png"/>
          <p:cNvPicPr>
            <a:picLocks noChangeAspect="1"/>
          </p:cNvPicPr>
          <p:nvPr/>
        </p:nvPicPr>
        <p:blipFill>
          <a:blip r:embed="rId10" cstate="print"/>
          <a:stretch>
            <a:fillRect/>
          </a:stretch>
        </p:blipFill>
        <p:spPr>
          <a:xfrm>
            <a:off x="565477" y="3658712"/>
            <a:ext cx="1892496" cy="2655992"/>
          </a:xfrm>
          <a:prstGeom prst="rect">
            <a:avLst/>
          </a:prstGeom>
        </p:spPr>
      </p:pic>
      <p:pic>
        <p:nvPicPr>
          <p:cNvPr id="15" name="图片 14" descr="QQ图片20170630092614.png"/>
          <p:cNvPicPr>
            <a:picLocks noChangeAspect="1"/>
          </p:cNvPicPr>
          <p:nvPr/>
        </p:nvPicPr>
        <p:blipFill>
          <a:blip r:embed="rId11" cstate="print"/>
          <a:stretch>
            <a:fillRect/>
          </a:stretch>
        </p:blipFill>
        <p:spPr>
          <a:xfrm>
            <a:off x="7347410" y="3681388"/>
            <a:ext cx="1885258" cy="2610356"/>
          </a:xfrm>
          <a:prstGeom prst="rect">
            <a:avLst/>
          </a:prstGeom>
        </p:spPr>
      </p:pic>
      <p:pic>
        <p:nvPicPr>
          <p:cNvPr id="18" name="图片 17" descr="QQ图片20170630092432.png"/>
          <p:cNvPicPr>
            <a:picLocks noChangeAspect="1"/>
          </p:cNvPicPr>
          <p:nvPr/>
        </p:nvPicPr>
        <p:blipFill>
          <a:blip r:embed="rId12" cstate="print"/>
          <a:stretch>
            <a:fillRect/>
          </a:stretch>
        </p:blipFill>
        <p:spPr>
          <a:xfrm>
            <a:off x="9624455" y="3700658"/>
            <a:ext cx="1874153" cy="2607864"/>
          </a:xfrm>
          <a:prstGeom prst="rect">
            <a:avLst/>
          </a:prstGeom>
        </p:spPr>
      </p:pic>
      <p:pic>
        <p:nvPicPr>
          <p:cNvPr id="20" name="图片 19" descr="QQ图片20170621112112.png"/>
          <p:cNvPicPr>
            <a:picLocks noChangeAspect="1"/>
          </p:cNvPicPr>
          <p:nvPr/>
        </p:nvPicPr>
        <p:blipFill>
          <a:blip r:embed="rId13" cstate="print"/>
          <a:stretch>
            <a:fillRect/>
          </a:stretch>
        </p:blipFill>
        <p:spPr>
          <a:xfrm>
            <a:off x="7334259" y="867670"/>
            <a:ext cx="1873262" cy="2630539"/>
          </a:xfrm>
          <a:prstGeom prst="rect">
            <a:avLst/>
          </a:prstGeom>
        </p:spPr>
      </p:pic>
      <p:pic>
        <p:nvPicPr>
          <p:cNvPr id="16" name="图片 15" descr="QQ图片20170703171446.png"/>
          <p:cNvPicPr>
            <a:picLocks noChangeAspect="1"/>
          </p:cNvPicPr>
          <p:nvPr/>
        </p:nvPicPr>
        <p:blipFill>
          <a:blip r:embed="rId14" cstate="print"/>
          <a:stretch>
            <a:fillRect/>
          </a:stretch>
        </p:blipFill>
        <p:spPr>
          <a:xfrm>
            <a:off x="2812594" y="3680252"/>
            <a:ext cx="1900658" cy="2636658"/>
          </a:xfrm>
          <a:prstGeom prst="rect">
            <a:avLst/>
          </a:prstGeom>
        </p:spPr>
      </p:pic>
      <p:pic>
        <p:nvPicPr>
          <p:cNvPr id="23" name="图片 22" descr="QQ图片20170703171827.png"/>
          <p:cNvPicPr>
            <a:picLocks noChangeAspect="1"/>
          </p:cNvPicPr>
          <p:nvPr/>
        </p:nvPicPr>
        <p:blipFill>
          <a:blip r:embed="rId15" cstate="print"/>
          <a:stretch>
            <a:fillRect/>
          </a:stretch>
        </p:blipFill>
        <p:spPr>
          <a:xfrm>
            <a:off x="2794680" y="801693"/>
            <a:ext cx="1899904" cy="2629404"/>
          </a:xfrm>
          <a:prstGeom prst="rect">
            <a:avLst/>
          </a:prstGeom>
        </p:spPr>
      </p:pic>
      <p:pic>
        <p:nvPicPr>
          <p:cNvPr id="24" name="图片 23" descr="QQ图片20170703173532.png"/>
          <p:cNvPicPr>
            <a:picLocks noChangeAspect="1"/>
          </p:cNvPicPr>
          <p:nvPr/>
        </p:nvPicPr>
        <p:blipFill>
          <a:blip r:embed="rId16" cstate="print"/>
          <a:stretch>
            <a:fillRect/>
          </a:stretch>
        </p:blipFill>
        <p:spPr>
          <a:xfrm>
            <a:off x="5099160" y="842503"/>
            <a:ext cx="1863702" cy="2628297"/>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custDataLst>
              <p:tags r:id="rId2"/>
            </p:custDataLst>
          </p:nvPr>
        </p:nvCxnSpPr>
        <p:spPr>
          <a:xfrm>
            <a:off x="5163966" y="1535176"/>
            <a:ext cx="3817935"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3"/>
            </p:custDataLst>
          </p:nvPr>
        </p:nvSpPr>
        <p:spPr>
          <a:xfrm>
            <a:off x="3691024" y="1468073"/>
            <a:ext cx="2047046" cy="69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sym typeface="Arial" pitchFamily="34" charset="0"/>
            </a:endParaRPr>
          </a:p>
        </p:txBody>
      </p:sp>
      <p:sp>
        <p:nvSpPr>
          <p:cNvPr id="12" name="标题 1"/>
          <p:cNvSpPr txBox="1"/>
          <p:nvPr>
            <p:custDataLst>
              <p:tags r:id="rId4"/>
            </p:custDataLst>
          </p:nvPr>
        </p:nvSpPr>
        <p:spPr>
          <a:xfrm>
            <a:off x="3573151" y="1540684"/>
            <a:ext cx="5647736" cy="1487741"/>
          </a:xfrm>
          <a:prstGeom prst="rect">
            <a:avLst/>
          </a:prstGeom>
          <a:noFill/>
        </p:spPr>
        <p:txBody>
          <a:bodyPr wrap="square" rtlCol="0">
            <a:noAutofit/>
          </a:bodyPr>
          <a:lstStyle>
            <a:defPPr>
              <a:defRPr lang="zh-CN"/>
            </a:defPPr>
            <a:lvl1pPr>
              <a:lnSpc>
                <a:spcPct val="130000"/>
              </a:lnSpc>
              <a:defRPr sz="1200"/>
            </a:lvl1pPr>
          </a:lstStyle>
          <a:p>
            <a:pPr>
              <a:buNone/>
            </a:pPr>
            <a:r>
              <a:rPr lang="en-US" altLang="zh-CN" sz="1300" b="1" dirty="0" smtClean="0">
                <a:solidFill>
                  <a:schemeClr val="tx1">
                    <a:lumMod val="50000"/>
                  </a:schemeClr>
                </a:solidFill>
              </a:rPr>
              <a:t>CR603.1  </a:t>
            </a:r>
            <a:r>
              <a:rPr lang="zh-CN" altLang="en-US" sz="1300" b="1" dirty="0" smtClean="0">
                <a:solidFill>
                  <a:schemeClr val="tx1">
                    <a:lumMod val="50000"/>
                  </a:schemeClr>
                </a:solidFill>
              </a:rPr>
              <a:t>触发式异能具有触发条件和效应。其格式为“</a:t>
            </a:r>
            <a:r>
              <a:rPr lang="en-US" altLang="zh-CN" sz="1300" b="1" dirty="0" smtClean="0">
                <a:solidFill>
                  <a:schemeClr val="tx1">
                    <a:lumMod val="50000"/>
                  </a:schemeClr>
                </a:solidFill>
              </a:rPr>
              <a:t>【</a:t>
            </a:r>
            <a:r>
              <a:rPr lang="zh-CN" altLang="en-US" sz="1300" b="1" dirty="0" smtClean="0">
                <a:solidFill>
                  <a:schemeClr val="tx1">
                    <a:lumMod val="50000"/>
                  </a:schemeClr>
                </a:solidFill>
              </a:rPr>
              <a:t>触发条件</a:t>
            </a:r>
            <a:r>
              <a:rPr lang="en-US" altLang="zh-CN" sz="1300" b="1" dirty="0" smtClean="0">
                <a:solidFill>
                  <a:schemeClr val="tx1">
                    <a:lumMod val="50000"/>
                  </a:schemeClr>
                </a:solidFill>
              </a:rPr>
              <a:t>】</a:t>
            </a:r>
            <a:r>
              <a:rPr lang="zh-CN" altLang="en-US" sz="1300" b="1" dirty="0" smtClean="0">
                <a:solidFill>
                  <a:schemeClr val="tx1">
                    <a:lumMod val="50000"/>
                  </a:schemeClr>
                </a:solidFill>
              </a:rPr>
              <a:t>，</a:t>
            </a:r>
            <a:r>
              <a:rPr lang="en-US" altLang="zh-CN" sz="1300" b="1" dirty="0" smtClean="0">
                <a:solidFill>
                  <a:schemeClr val="tx1">
                    <a:lumMod val="50000"/>
                  </a:schemeClr>
                </a:solidFill>
              </a:rPr>
              <a:t>【</a:t>
            </a:r>
            <a:r>
              <a:rPr lang="zh-CN" altLang="en-US" sz="1300" b="1" dirty="0" smtClean="0">
                <a:solidFill>
                  <a:schemeClr val="tx1">
                    <a:lumMod val="50000"/>
                  </a:schemeClr>
                </a:solidFill>
              </a:rPr>
              <a:t>效应</a:t>
            </a:r>
            <a:r>
              <a:rPr lang="en-US" altLang="zh-CN" sz="1300" b="1" dirty="0" smtClean="0">
                <a:solidFill>
                  <a:schemeClr val="tx1">
                    <a:lumMod val="50000"/>
                  </a:schemeClr>
                </a:solidFill>
              </a:rPr>
              <a:t>】</a:t>
            </a:r>
            <a:r>
              <a:rPr lang="zh-CN" altLang="en-US" sz="1300" b="1" dirty="0" smtClean="0">
                <a:solidFill>
                  <a:schemeClr val="tx1">
                    <a:lumMod val="50000"/>
                  </a:schemeClr>
                </a:solidFill>
              </a:rPr>
              <a:t>”，且有“</a:t>
            </a:r>
            <a:r>
              <a:rPr lang="zh-CN" altLang="en-US" sz="1300" b="1" dirty="0" smtClean="0">
                <a:solidFill>
                  <a:srgbClr val="FF0000"/>
                </a:solidFill>
              </a:rPr>
              <a:t>当</a:t>
            </a:r>
            <a:r>
              <a:rPr lang="zh-CN" altLang="en-US" sz="1300" b="1" dirty="0" smtClean="0">
                <a:solidFill>
                  <a:schemeClr val="tx1">
                    <a:lumMod val="50000"/>
                  </a:schemeClr>
                </a:solidFill>
              </a:rPr>
              <a:t>”、“</a:t>
            </a:r>
            <a:r>
              <a:rPr lang="zh-CN" altLang="en-US" sz="1300" b="1" dirty="0" smtClean="0">
                <a:solidFill>
                  <a:srgbClr val="FF0000"/>
                </a:solidFill>
              </a:rPr>
              <a:t>每当</a:t>
            </a:r>
            <a:r>
              <a:rPr lang="zh-CN" altLang="en-US" sz="1300" b="1" dirty="0" smtClean="0">
                <a:solidFill>
                  <a:schemeClr val="tx1">
                    <a:lumMod val="50000"/>
                  </a:schemeClr>
                </a:solidFill>
              </a:rPr>
              <a:t>”或“</a:t>
            </a:r>
            <a:r>
              <a:rPr lang="zh-CN" altLang="en-US" sz="1300" b="1" dirty="0" smtClean="0">
                <a:solidFill>
                  <a:srgbClr val="FF0000"/>
                </a:solidFill>
              </a:rPr>
              <a:t>在</a:t>
            </a:r>
            <a:r>
              <a:rPr lang="zh-CN" altLang="en-US" sz="1300" b="1" dirty="0" smtClean="0">
                <a:solidFill>
                  <a:schemeClr val="tx1">
                    <a:lumMod val="50000"/>
                  </a:schemeClr>
                </a:solidFill>
              </a:rPr>
              <a:t>”等词开头。它们也可以被展开为“</a:t>
            </a:r>
            <a:r>
              <a:rPr lang="en-US" altLang="zh-CN" sz="1300" b="1" dirty="0" smtClean="0">
                <a:solidFill>
                  <a:schemeClr val="tx1">
                    <a:lumMod val="50000"/>
                  </a:schemeClr>
                </a:solidFill>
              </a:rPr>
              <a:t>【</a:t>
            </a:r>
            <a:r>
              <a:rPr lang="zh-CN" altLang="en-US" sz="1300" b="1" dirty="0" smtClean="0">
                <a:solidFill>
                  <a:schemeClr val="tx1">
                    <a:lumMod val="50000"/>
                  </a:schemeClr>
                </a:solidFill>
              </a:rPr>
              <a:t>当</a:t>
            </a:r>
            <a:r>
              <a:rPr lang="en-US" altLang="zh-CN" sz="1300" b="1" dirty="0" smtClean="0">
                <a:solidFill>
                  <a:schemeClr val="tx1">
                    <a:lumMod val="50000"/>
                  </a:schemeClr>
                </a:solidFill>
              </a:rPr>
              <a:t>/</a:t>
            </a:r>
            <a:r>
              <a:rPr lang="zh-CN" altLang="en-US" sz="1300" b="1" dirty="0" smtClean="0">
                <a:solidFill>
                  <a:schemeClr val="tx1">
                    <a:lumMod val="50000"/>
                  </a:schemeClr>
                </a:solidFill>
              </a:rPr>
              <a:t>每当</a:t>
            </a:r>
            <a:r>
              <a:rPr lang="en-US" altLang="zh-CN" sz="1300" b="1" dirty="0" smtClean="0">
                <a:solidFill>
                  <a:schemeClr val="tx1">
                    <a:lumMod val="50000"/>
                  </a:schemeClr>
                </a:solidFill>
              </a:rPr>
              <a:t>/</a:t>
            </a:r>
            <a:r>
              <a:rPr lang="zh-CN" altLang="en-US" sz="1300" b="1" dirty="0" smtClean="0">
                <a:solidFill>
                  <a:schemeClr val="tx1">
                    <a:lumMod val="50000"/>
                  </a:schemeClr>
                </a:solidFill>
              </a:rPr>
              <a:t>在</a:t>
            </a:r>
            <a:r>
              <a:rPr lang="en-US" altLang="zh-CN" sz="1300" b="1" dirty="0" smtClean="0">
                <a:solidFill>
                  <a:schemeClr val="tx1">
                    <a:lumMod val="50000"/>
                  </a:schemeClr>
                </a:solidFill>
              </a:rPr>
              <a:t>】【</a:t>
            </a:r>
            <a:r>
              <a:rPr lang="zh-CN" altLang="en-US" sz="1300" b="1" dirty="0" smtClean="0">
                <a:solidFill>
                  <a:schemeClr val="tx1">
                    <a:lumMod val="50000"/>
                  </a:schemeClr>
                </a:solidFill>
              </a:rPr>
              <a:t>触发事件</a:t>
            </a:r>
            <a:r>
              <a:rPr lang="en-US" altLang="zh-CN" sz="1300" b="1" dirty="0" smtClean="0">
                <a:solidFill>
                  <a:schemeClr val="tx1">
                    <a:lumMod val="50000"/>
                  </a:schemeClr>
                </a:solidFill>
              </a:rPr>
              <a:t>】</a:t>
            </a:r>
            <a:r>
              <a:rPr lang="zh-CN" altLang="en-US" sz="1300" b="1" dirty="0" smtClean="0">
                <a:solidFill>
                  <a:schemeClr val="tx1">
                    <a:lumMod val="50000"/>
                  </a:schemeClr>
                </a:solidFill>
              </a:rPr>
              <a:t>，</a:t>
            </a:r>
            <a:r>
              <a:rPr lang="en-US" altLang="zh-CN" sz="1300" b="1" dirty="0" smtClean="0">
                <a:solidFill>
                  <a:schemeClr val="tx1">
                    <a:lumMod val="50000"/>
                  </a:schemeClr>
                </a:solidFill>
              </a:rPr>
              <a:t>【</a:t>
            </a:r>
            <a:r>
              <a:rPr lang="zh-CN" altLang="en-US" sz="1300" b="1" dirty="0" smtClean="0">
                <a:solidFill>
                  <a:schemeClr val="tx1">
                    <a:lumMod val="50000"/>
                  </a:schemeClr>
                </a:solidFill>
              </a:rPr>
              <a:t>效应</a:t>
            </a:r>
            <a:r>
              <a:rPr lang="en-US" altLang="zh-CN" sz="1300" b="1" dirty="0" smtClean="0">
                <a:solidFill>
                  <a:schemeClr val="tx1">
                    <a:lumMod val="50000"/>
                  </a:schemeClr>
                </a:solidFill>
              </a:rPr>
              <a:t>】</a:t>
            </a:r>
            <a:r>
              <a:rPr lang="zh-CN" altLang="en-US" sz="1300" b="1" dirty="0" smtClean="0">
                <a:solidFill>
                  <a:schemeClr val="tx1">
                    <a:lumMod val="50000"/>
                  </a:schemeClr>
                </a:solidFill>
              </a:rPr>
              <a:t>”</a:t>
            </a:r>
            <a:endParaRPr lang="zh-CN" altLang="en-US" sz="1300" b="1" dirty="0" smtClean="0">
              <a:solidFill>
                <a:schemeClr val="tx1">
                  <a:lumMod val="50000"/>
                </a:schemeClr>
              </a:solidFill>
              <a:sym typeface="+mn-ea"/>
            </a:endParaRPr>
          </a:p>
        </p:txBody>
      </p:sp>
      <p:sp>
        <p:nvSpPr>
          <p:cNvPr id="14" name="标题 1"/>
          <p:cNvSpPr txBox="1"/>
          <p:nvPr>
            <p:custDataLst>
              <p:tags r:id="rId5"/>
            </p:custDataLst>
          </p:nvPr>
        </p:nvSpPr>
        <p:spPr>
          <a:xfrm>
            <a:off x="3184371" y="858025"/>
            <a:ext cx="577356" cy="998819"/>
          </a:xfrm>
          <a:prstGeom prst="rect">
            <a:avLst/>
          </a:prstGeom>
          <a:noFill/>
        </p:spPr>
        <p:txBody>
          <a:bodyPr wrap="square" rtlCol="0">
            <a:normAutofit/>
          </a:bodyPr>
          <a:lstStyle>
            <a:defPPr>
              <a:defRPr lang="zh-CN"/>
            </a:defPPr>
            <a:lvl1pPr>
              <a:lnSpc>
                <a:spcPct val="130000"/>
              </a:lnSpc>
              <a:defRPr sz="1200"/>
            </a:lvl1pPr>
          </a:lstStyle>
          <a:p>
            <a:r>
              <a:rPr lang="en-US" altLang="zh-CN" sz="4000" i="1" dirty="0">
                <a:solidFill>
                  <a:schemeClr val="accent1"/>
                </a:solidFill>
                <a:sym typeface="Arial" pitchFamily="34" charset="0"/>
              </a:rPr>
              <a:t>1</a:t>
            </a:r>
            <a:endParaRPr lang="zh-CN" altLang="en-US" sz="4000" i="1" dirty="0">
              <a:solidFill>
                <a:schemeClr val="accent1"/>
              </a:solidFill>
              <a:sym typeface="Arial" pitchFamily="34" charset="0"/>
            </a:endParaRPr>
          </a:p>
        </p:txBody>
      </p:sp>
      <p:cxnSp>
        <p:nvCxnSpPr>
          <p:cNvPr id="7" name="直接连接符 6"/>
          <p:cNvCxnSpPr/>
          <p:nvPr>
            <p:custDataLst>
              <p:tags r:id="rId6"/>
            </p:custDataLst>
          </p:nvPr>
        </p:nvCxnSpPr>
        <p:spPr>
          <a:xfrm>
            <a:off x="5197522" y="2861865"/>
            <a:ext cx="3817935"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矩形 7"/>
          <p:cNvSpPr/>
          <p:nvPr>
            <p:custDataLst>
              <p:tags r:id="rId7"/>
            </p:custDataLst>
          </p:nvPr>
        </p:nvSpPr>
        <p:spPr>
          <a:xfrm>
            <a:off x="3699412" y="2776756"/>
            <a:ext cx="1837321" cy="87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sym typeface="Arial" pitchFamily="34" charset="0"/>
            </a:endParaRPr>
          </a:p>
        </p:txBody>
      </p:sp>
      <p:sp>
        <p:nvSpPr>
          <p:cNvPr id="9" name="标题 1"/>
          <p:cNvSpPr txBox="1"/>
          <p:nvPr>
            <p:custDataLst>
              <p:tags r:id="rId8"/>
            </p:custDataLst>
          </p:nvPr>
        </p:nvSpPr>
        <p:spPr>
          <a:xfrm>
            <a:off x="3539595" y="2959653"/>
            <a:ext cx="5647736" cy="1528457"/>
          </a:xfrm>
          <a:prstGeom prst="rect">
            <a:avLst/>
          </a:prstGeom>
          <a:noFill/>
        </p:spPr>
        <p:txBody>
          <a:bodyPr wrap="square" rtlCol="0">
            <a:normAutofit fontScale="97500"/>
          </a:bodyPr>
          <a:lstStyle>
            <a:defPPr>
              <a:defRPr lang="zh-CN"/>
            </a:defPPr>
            <a:lvl1pPr>
              <a:lnSpc>
                <a:spcPct val="130000"/>
              </a:lnSpc>
              <a:defRPr sz="1200"/>
            </a:lvl1pPr>
          </a:lstStyle>
          <a:p>
            <a:pPr>
              <a:buNone/>
            </a:pPr>
            <a:r>
              <a:rPr lang="en-US" altLang="zh-CN" sz="1300" b="1" dirty="0" smtClean="0">
                <a:solidFill>
                  <a:schemeClr val="tx1">
                    <a:lumMod val="50000"/>
                  </a:schemeClr>
                </a:solidFill>
                <a:sym typeface="+mn-ea"/>
              </a:rPr>
              <a:t>MTR4.4  </a:t>
            </a:r>
            <a:r>
              <a:rPr lang="zh-CN" altLang="en-US" sz="1300" b="1" dirty="0" smtClean="0">
                <a:solidFill>
                  <a:schemeClr val="tx1">
                    <a:lumMod val="50000"/>
                  </a:schemeClr>
                </a:solidFill>
                <a:sym typeface="+mn-ea"/>
              </a:rPr>
              <a:t>只要触发式异能的操控者</a:t>
            </a:r>
            <a:r>
              <a:rPr lang="zh-CN" altLang="en-US" sz="1300" b="1" u="sng" dirty="0" smtClean="0">
                <a:solidFill>
                  <a:srgbClr val="FF0000"/>
                </a:solidFill>
                <a:sym typeface="+mn-ea"/>
              </a:rPr>
              <a:t>错过</a:t>
            </a:r>
            <a:r>
              <a:rPr lang="zh-CN" altLang="en-US" sz="1300" b="1" dirty="0" smtClean="0">
                <a:solidFill>
                  <a:schemeClr val="tx1">
                    <a:lumMod val="50000"/>
                  </a:schemeClr>
                </a:solidFill>
                <a:sym typeface="+mn-ea"/>
              </a:rPr>
              <a:t>该触发在原本对游戏造成</a:t>
            </a:r>
            <a:r>
              <a:rPr lang="zh-CN" altLang="en-US" sz="1300" b="1" u="sng" dirty="0" smtClean="0">
                <a:solidFill>
                  <a:srgbClr val="FF0000"/>
                </a:solidFill>
                <a:sym typeface="+mn-ea"/>
              </a:rPr>
              <a:t>显著影响的时点并执行了其他动作</a:t>
            </a:r>
            <a:r>
              <a:rPr lang="zh-CN" altLang="en-US" sz="1300" b="1" dirty="0" smtClean="0">
                <a:solidFill>
                  <a:schemeClr val="tx1">
                    <a:lumMod val="50000"/>
                  </a:schemeClr>
                </a:solidFill>
                <a:sym typeface="+mn-ea"/>
              </a:rPr>
              <a:t>，便视作该牌手已遗漏了这个触发式异能。遭遗漏的触发式异能不应视为此异能已进入堆叠。</a:t>
            </a:r>
            <a:endParaRPr lang="en-US" altLang="zh-CN" sz="1300" b="1" dirty="0" smtClean="0">
              <a:solidFill>
                <a:schemeClr val="tx1">
                  <a:lumMod val="50000"/>
                </a:schemeClr>
              </a:solidFill>
              <a:sym typeface="+mn-ea"/>
            </a:endParaRPr>
          </a:p>
          <a:p>
            <a:pPr>
              <a:buNone/>
            </a:pPr>
            <a:r>
              <a:rPr lang="en-US" altLang="zh-CN" sz="1300" b="1" dirty="0" smtClean="0">
                <a:solidFill>
                  <a:schemeClr val="tx1">
                    <a:lumMod val="50000"/>
                  </a:schemeClr>
                </a:solidFill>
                <a:sym typeface="+mn-ea"/>
              </a:rPr>
              <a:t>IPG2.1  </a:t>
            </a:r>
            <a:r>
              <a:rPr lang="zh-CN" altLang="zh-CN" sz="1400" b="1" dirty="0" smtClean="0">
                <a:solidFill>
                  <a:schemeClr val="tx1">
                    <a:lumMod val="50000"/>
                  </a:schemeClr>
                </a:solidFill>
              </a:rPr>
              <a:t>某个触发式异能触发，但于该异能将</a:t>
            </a:r>
            <a:r>
              <a:rPr lang="zh-CN" altLang="zh-CN" sz="1400" b="1" u="sng" dirty="0" smtClean="0">
                <a:solidFill>
                  <a:srgbClr val="FF0000"/>
                </a:solidFill>
              </a:rPr>
              <a:t>首度对游戏产生可见影响</a:t>
            </a:r>
            <a:r>
              <a:rPr lang="zh-CN" altLang="zh-CN" sz="1400" b="1" dirty="0" smtClean="0">
                <a:solidFill>
                  <a:schemeClr val="tx1">
                    <a:lumMod val="50000"/>
                  </a:schemeClr>
                </a:solidFill>
              </a:rPr>
              <a:t>时，操控该异能的牌手</a:t>
            </a:r>
            <a:r>
              <a:rPr lang="zh-CN" altLang="zh-CN" sz="1400" b="1" u="sng" dirty="0" smtClean="0">
                <a:solidFill>
                  <a:srgbClr val="FF0000"/>
                </a:solidFill>
              </a:rPr>
              <a:t>未能表明自己认识到</a:t>
            </a:r>
            <a:r>
              <a:rPr lang="zh-CN" altLang="zh-CN" sz="1400" b="1" dirty="0" smtClean="0">
                <a:solidFill>
                  <a:schemeClr val="tx1">
                    <a:lumMod val="50000"/>
                  </a:schemeClr>
                </a:solidFill>
              </a:rPr>
              <a:t>此触发的存在。</a:t>
            </a:r>
            <a:endParaRPr lang="zh-CN" altLang="en-US" sz="1300" b="1" dirty="0" smtClean="0">
              <a:solidFill>
                <a:schemeClr val="tx1">
                  <a:lumMod val="50000"/>
                </a:schemeClr>
              </a:solidFill>
              <a:sym typeface="+mn-ea"/>
            </a:endParaRPr>
          </a:p>
          <a:p>
            <a:endParaRPr lang="zh-CN" altLang="en-US" sz="1800" dirty="0" smtClean="0">
              <a:solidFill>
                <a:schemeClr val="tx1">
                  <a:lumMod val="50000"/>
                </a:schemeClr>
              </a:solidFill>
              <a:sym typeface="+mn-ea"/>
            </a:endParaRPr>
          </a:p>
        </p:txBody>
      </p:sp>
      <p:sp>
        <p:nvSpPr>
          <p:cNvPr id="10" name="标题 1"/>
          <p:cNvSpPr txBox="1"/>
          <p:nvPr>
            <p:custDataLst>
              <p:tags r:id="rId9"/>
            </p:custDataLst>
          </p:nvPr>
        </p:nvSpPr>
        <p:spPr>
          <a:xfrm>
            <a:off x="3175982" y="2142770"/>
            <a:ext cx="577356" cy="998819"/>
          </a:xfrm>
          <a:prstGeom prst="rect">
            <a:avLst/>
          </a:prstGeom>
          <a:noFill/>
        </p:spPr>
        <p:txBody>
          <a:bodyPr wrap="square" rtlCol="0">
            <a:normAutofit/>
          </a:bodyPr>
          <a:lstStyle>
            <a:defPPr>
              <a:defRPr lang="zh-CN"/>
            </a:defPPr>
            <a:lvl1pPr>
              <a:lnSpc>
                <a:spcPct val="130000"/>
              </a:lnSpc>
              <a:defRPr sz="1200"/>
            </a:lvl1pPr>
          </a:lstStyle>
          <a:p>
            <a:r>
              <a:rPr lang="en-US" altLang="zh-CN" sz="4000" i="1" dirty="0">
                <a:solidFill>
                  <a:schemeClr val="accent2"/>
                </a:solidFill>
                <a:sym typeface="Arial" pitchFamily="34" charset="0"/>
              </a:rPr>
              <a:t>2</a:t>
            </a:r>
            <a:endParaRPr lang="zh-CN" altLang="en-US" sz="4000" i="1" dirty="0">
              <a:solidFill>
                <a:schemeClr val="accent2"/>
              </a:solidFill>
              <a:sym typeface="Arial" pitchFamily="34" charset="0"/>
            </a:endParaRPr>
          </a:p>
        </p:txBody>
      </p:sp>
      <p:cxnSp>
        <p:nvCxnSpPr>
          <p:cNvPr id="11" name="直接连接符 10"/>
          <p:cNvCxnSpPr/>
          <p:nvPr>
            <p:custDataLst>
              <p:tags r:id="rId10"/>
            </p:custDataLst>
          </p:nvPr>
        </p:nvCxnSpPr>
        <p:spPr>
          <a:xfrm>
            <a:off x="5227035" y="4879102"/>
            <a:ext cx="3817935"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矩形 12"/>
          <p:cNvSpPr/>
          <p:nvPr>
            <p:custDataLst>
              <p:tags r:id="rId11"/>
            </p:custDataLst>
          </p:nvPr>
        </p:nvSpPr>
        <p:spPr>
          <a:xfrm>
            <a:off x="3743531" y="4806892"/>
            <a:ext cx="2262986" cy="745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sym typeface="Arial" pitchFamily="34" charset="0"/>
            </a:endParaRPr>
          </a:p>
        </p:txBody>
      </p:sp>
      <p:sp>
        <p:nvSpPr>
          <p:cNvPr id="15" name="标题 1"/>
          <p:cNvSpPr txBox="1"/>
          <p:nvPr>
            <p:custDataLst>
              <p:tags r:id="rId12"/>
            </p:custDataLst>
          </p:nvPr>
        </p:nvSpPr>
        <p:spPr>
          <a:xfrm>
            <a:off x="3601219" y="4914877"/>
            <a:ext cx="5647690" cy="898694"/>
          </a:xfrm>
          <a:prstGeom prst="rect">
            <a:avLst/>
          </a:prstGeom>
          <a:noFill/>
        </p:spPr>
        <p:txBody>
          <a:bodyPr wrap="square" rtlCol="0">
            <a:normAutofit/>
          </a:bodyPr>
          <a:lstStyle>
            <a:defPPr>
              <a:defRPr lang="zh-CN"/>
            </a:defPPr>
            <a:lvl1pPr>
              <a:lnSpc>
                <a:spcPct val="130000"/>
              </a:lnSpc>
              <a:defRPr sz="1200"/>
            </a:lvl1pPr>
          </a:lstStyle>
          <a:p>
            <a:pPr>
              <a:buNone/>
            </a:pPr>
            <a:r>
              <a:rPr lang="zh-CN" altLang="en-US" sz="1300" b="1" dirty="0" smtClean="0">
                <a:solidFill>
                  <a:schemeClr val="tx1">
                    <a:lumMod val="50000"/>
                  </a:schemeClr>
                </a:solidFill>
                <a:sym typeface="+mn-ea"/>
              </a:rPr>
              <a:t>（</a:t>
            </a:r>
            <a:r>
              <a:rPr lang="en-US" altLang="zh-CN" sz="1300" b="1" dirty="0" smtClean="0">
                <a:solidFill>
                  <a:schemeClr val="tx1">
                    <a:lumMod val="50000"/>
                  </a:schemeClr>
                </a:solidFill>
                <a:sym typeface="+mn-ea"/>
              </a:rPr>
              <a:t>1</a:t>
            </a:r>
            <a:r>
              <a:rPr lang="zh-CN" altLang="en-US" sz="1300" b="1" dirty="0" smtClean="0">
                <a:solidFill>
                  <a:schemeClr val="tx1">
                    <a:lumMod val="50000"/>
                  </a:schemeClr>
                </a:solidFill>
                <a:sym typeface="+mn-ea"/>
              </a:rPr>
              <a:t>）无处罚</a:t>
            </a:r>
            <a:endParaRPr lang="en-US" altLang="zh-CN" sz="1300" b="1" dirty="0" smtClean="0">
              <a:solidFill>
                <a:schemeClr val="tx1">
                  <a:lumMod val="50000"/>
                </a:schemeClr>
              </a:solidFill>
              <a:sym typeface="+mn-ea"/>
            </a:endParaRPr>
          </a:p>
          <a:p>
            <a:pPr>
              <a:buNone/>
            </a:pPr>
            <a:r>
              <a:rPr lang="zh-CN" altLang="en-US" sz="1300" b="1" dirty="0" smtClean="0">
                <a:solidFill>
                  <a:schemeClr val="tx1">
                    <a:lumMod val="50000"/>
                  </a:schemeClr>
                </a:solidFill>
                <a:sym typeface="+mn-ea"/>
              </a:rPr>
              <a:t>（</a:t>
            </a:r>
            <a:r>
              <a:rPr lang="en-US" altLang="zh-CN" sz="1300" b="1" dirty="0" smtClean="0">
                <a:solidFill>
                  <a:schemeClr val="tx1">
                    <a:lumMod val="50000"/>
                  </a:schemeClr>
                </a:solidFill>
                <a:sym typeface="+mn-ea"/>
              </a:rPr>
              <a:t>2</a:t>
            </a:r>
            <a:r>
              <a:rPr lang="zh-CN" altLang="en-US" sz="1300" b="1" dirty="0" smtClean="0">
                <a:solidFill>
                  <a:schemeClr val="tx1">
                    <a:lumMod val="50000"/>
                  </a:schemeClr>
                </a:solidFill>
                <a:sym typeface="+mn-ea"/>
              </a:rPr>
              <a:t>）升级</a:t>
            </a:r>
            <a:r>
              <a:rPr lang="en-US" altLang="zh-CN" sz="1300" b="1" dirty="0" smtClean="0">
                <a:solidFill>
                  <a:schemeClr val="tx1">
                    <a:lumMod val="50000"/>
                  </a:schemeClr>
                </a:solidFill>
                <a:sym typeface="+mn-ea"/>
              </a:rPr>
              <a:t>——</a:t>
            </a:r>
            <a:r>
              <a:rPr lang="zh-CN" altLang="en-US" sz="1300" b="1" dirty="0" smtClean="0">
                <a:solidFill>
                  <a:schemeClr val="tx1">
                    <a:lumMod val="50000"/>
                  </a:schemeClr>
                </a:solidFill>
                <a:sym typeface="+mn-ea"/>
              </a:rPr>
              <a:t>警告</a:t>
            </a:r>
            <a:endParaRPr lang="en-US" altLang="zh-CN" sz="1300" b="1" dirty="0" smtClean="0">
              <a:solidFill>
                <a:schemeClr val="tx1">
                  <a:lumMod val="50000"/>
                </a:schemeClr>
              </a:solidFill>
              <a:sym typeface="+mn-ea"/>
            </a:endParaRPr>
          </a:p>
          <a:p>
            <a:endParaRPr lang="zh-CN" altLang="en-US" sz="1600" b="1" dirty="0" smtClean="0">
              <a:solidFill>
                <a:schemeClr val="tx1">
                  <a:lumMod val="50000"/>
                </a:schemeClr>
              </a:solidFill>
              <a:sym typeface="Arial" pitchFamily="34" charset="0"/>
            </a:endParaRPr>
          </a:p>
        </p:txBody>
      </p:sp>
      <p:sp>
        <p:nvSpPr>
          <p:cNvPr id="16" name="标题 1"/>
          <p:cNvSpPr txBox="1"/>
          <p:nvPr>
            <p:custDataLst>
              <p:tags r:id="rId13"/>
            </p:custDataLst>
          </p:nvPr>
        </p:nvSpPr>
        <p:spPr>
          <a:xfrm>
            <a:off x="3162915" y="4204454"/>
            <a:ext cx="577356" cy="998819"/>
          </a:xfrm>
          <a:prstGeom prst="rect">
            <a:avLst/>
          </a:prstGeom>
          <a:noFill/>
        </p:spPr>
        <p:txBody>
          <a:bodyPr wrap="square" rtlCol="0">
            <a:normAutofit/>
          </a:bodyPr>
          <a:lstStyle>
            <a:defPPr>
              <a:defRPr lang="zh-CN"/>
            </a:defPPr>
            <a:lvl1pPr>
              <a:lnSpc>
                <a:spcPct val="130000"/>
              </a:lnSpc>
              <a:defRPr sz="1200"/>
            </a:lvl1pPr>
          </a:lstStyle>
          <a:p>
            <a:r>
              <a:rPr lang="en-US" altLang="zh-CN" sz="4000" i="1" dirty="0">
                <a:solidFill>
                  <a:schemeClr val="accent3"/>
                </a:solidFill>
                <a:sym typeface="Arial" pitchFamily="34" charset="0"/>
              </a:rPr>
              <a:t>3</a:t>
            </a:r>
            <a:endParaRPr lang="zh-CN" altLang="en-US" sz="4000" i="1" dirty="0">
              <a:solidFill>
                <a:schemeClr val="accent3"/>
              </a:solidFill>
              <a:sym typeface="Arial" pitchFamily="34" charset="0"/>
            </a:endParaRPr>
          </a:p>
        </p:txBody>
      </p:sp>
      <p:sp>
        <p:nvSpPr>
          <p:cNvPr id="17" name="矩形 16"/>
          <p:cNvSpPr/>
          <p:nvPr>
            <p:custDataLst>
              <p:tags r:id="rId14"/>
            </p:custDataLst>
          </p:nvPr>
        </p:nvSpPr>
        <p:spPr>
          <a:xfrm>
            <a:off x="2468426" y="216164"/>
            <a:ext cx="7255148" cy="464064"/>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smtClean="0">
                <a:solidFill>
                  <a:schemeClr val="tx2">
                    <a:lumMod val="50000"/>
                  </a:schemeClr>
                </a:solidFill>
                <a:effectLst>
                  <a:outerShdw blurRad="38100" dist="19050" dir="2700000" algn="tl" rotWithShape="0">
                    <a:schemeClr val="dk1">
                      <a:alpha val="40000"/>
                    </a:schemeClr>
                  </a:outerShdw>
                </a:effectLst>
                <a:latin typeface="+mj-lt"/>
                <a:ea typeface="+mj-ea"/>
                <a:cs typeface="+mj-cs"/>
                <a:sym typeface="+mn-ea"/>
              </a:rPr>
              <a:t>遗漏触发</a:t>
            </a:r>
          </a:p>
        </p:txBody>
      </p:sp>
      <p:sp>
        <p:nvSpPr>
          <p:cNvPr id="6" name="文本框 5"/>
          <p:cNvSpPr txBox="1"/>
          <p:nvPr/>
        </p:nvSpPr>
        <p:spPr>
          <a:xfrm>
            <a:off x="3609474" y="1020683"/>
            <a:ext cx="2648713" cy="400110"/>
          </a:xfrm>
          <a:prstGeom prst="rect">
            <a:avLst/>
          </a:prstGeom>
          <a:noFill/>
        </p:spPr>
        <p:txBody>
          <a:bodyPr wrap="square" rtlCol="0">
            <a:spAutoFit/>
            <a:scene3d>
              <a:camera prst="orthographicFront"/>
              <a:lightRig rig="threePt" dir="t"/>
            </a:scene3d>
          </a:bodyPr>
          <a:lstStyle/>
          <a:p>
            <a:r>
              <a:rPr lang="zh-CN" altLang="en-US" sz="2000" dirty="0" smtClean="0">
                <a:solidFill>
                  <a:schemeClr val="accent1"/>
                </a:solidFill>
                <a:effectLst>
                  <a:outerShdw blurRad="38100" dist="25400" dir="5400000" algn="ctr" rotWithShape="0">
                    <a:srgbClr val="6E747A">
                      <a:alpha val="43000"/>
                    </a:srgbClr>
                  </a:outerShdw>
                </a:effectLst>
                <a:sym typeface="+mn-ea"/>
              </a:rPr>
              <a:t>什么是触发式异能</a:t>
            </a:r>
          </a:p>
        </p:txBody>
      </p:sp>
      <p:sp>
        <p:nvSpPr>
          <p:cNvPr id="18" name="文本框 17"/>
          <p:cNvSpPr txBox="1"/>
          <p:nvPr/>
        </p:nvSpPr>
        <p:spPr>
          <a:xfrm>
            <a:off x="3675048" y="2354503"/>
            <a:ext cx="2216785" cy="396240"/>
          </a:xfrm>
          <a:prstGeom prst="rect">
            <a:avLst/>
          </a:prstGeom>
          <a:noFill/>
        </p:spPr>
        <p:txBody>
          <a:bodyPr wrap="square" rtlCol="0">
            <a:spAutoFit/>
            <a:scene3d>
              <a:camera prst="orthographicFront"/>
              <a:lightRig rig="threePt" dir="t"/>
            </a:scene3d>
          </a:bodyPr>
          <a:lstStyle/>
          <a:p>
            <a:r>
              <a:rPr lang="zh-CN" altLang="en-US" sz="2000" dirty="0" smtClean="0">
                <a:solidFill>
                  <a:schemeClr val="accent1"/>
                </a:solidFill>
                <a:effectLst>
                  <a:outerShdw blurRad="38100" dist="25400" dir="5400000" algn="ctr" rotWithShape="0">
                    <a:srgbClr val="6E747A">
                      <a:alpha val="43000"/>
                    </a:srgbClr>
                  </a:outerShdw>
                </a:effectLst>
                <a:sym typeface="+mn-ea"/>
              </a:rPr>
              <a:t>什么是遗漏触发</a:t>
            </a:r>
          </a:p>
        </p:txBody>
      </p:sp>
      <p:sp>
        <p:nvSpPr>
          <p:cNvPr id="19" name="文本框 18"/>
          <p:cNvSpPr txBox="1"/>
          <p:nvPr/>
        </p:nvSpPr>
        <p:spPr>
          <a:xfrm>
            <a:off x="3659808" y="4386358"/>
            <a:ext cx="4793615" cy="396240"/>
          </a:xfrm>
          <a:prstGeom prst="rect">
            <a:avLst/>
          </a:prstGeom>
          <a:noFill/>
        </p:spPr>
        <p:txBody>
          <a:bodyPr wrap="square" rtlCol="0">
            <a:spAutoFit/>
            <a:scene3d>
              <a:camera prst="orthographicFront"/>
              <a:lightRig rig="threePt" dir="t"/>
            </a:scene3d>
          </a:bodyPr>
          <a:lstStyle/>
          <a:p>
            <a:r>
              <a:rPr lang="zh-CN" altLang="en-US" sz="2000" dirty="0" smtClean="0">
                <a:solidFill>
                  <a:schemeClr val="accent1"/>
                </a:solidFill>
                <a:effectLst>
                  <a:outerShdw blurRad="38100" dist="25400" dir="5400000" algn="ctr" rotWithShape="0">
                    <a:srgbClr val="6E747A">
                      <a:alpha val="43000"/>
                    </a:srgbClr>
                  </a:outerShdw>
                </a:effectLst>
                <a:sym typeface="+mn-ea"/>
              </a:rPr>
              <a:t>对于遗漏触发的判罚</a:t>
            </a:r>
          </a:p>
        </p:txBody>
      </p:sp>
      <p:pic>
        <p:nvPicPr>
          <p:cNvPr id="2" name="图片 1" descr="judgebanner"/>
          <p:cNvPicPr>
            <a:picLocks noChangeAspect="1"/>
          </p:cNvPicPr>
          <p:nvPr/>
        </p:nvPicPr>
        <p:blipFill>
          <a:blip r:embed="rId17" cstate="print"/>
          <a:stretch>
            <a:fillRect/>
          </a:stretch>
        </p:blipFill>
        <p:spPr>
          <a:xfrm>
            <a:off x="-98425" y="112395"/>
            <a:ext cx="2005965" cy="703580"/>
          </a:xfrm>
          <a:prstGeom prst="rect">
            <a:avLst/>
          </a:prstGeom>
        </p:spPr>
      </p:pic>
      <p:pic>
        <p:nvPicPr>
          <p:cNvPr id="21" name="图片 20" descr="Magic The Gathering Mana icon thumbnail"/>
          <p:cNvPicPr>
            <a:picLocks noChangeAspect="1"/>
          </p:cNvPicPr>
          <p:nvPr/>
        </p:nvPicPr>
        <p:blipFill>
          <a:blip r:embed="rId18" cstate="print"/>
          <a:stretch>
            <a:fillRect/>
          </a:stretch>
        </p:blipFill>
        <p:spPr>
          <a:xfrm>
            <a:off x="8310880" y="6201410"/>
            <a:ext cx="3800475" cy="730885"/>
          </a:xfrm>
          <a:prstGeom prst="rect">
            <a:avLst/>
          </a:prstGeom>
          <a:effectLst>
            <a:outerShdw blurRad="50800" dist="38100" dir="5400000" algn="t" rotWithShape="0">
              <a:prstClr val="black">
                <a:alpha val="40000"/>
              </a:prstClr>
            </a:outerShdw>
          </a:effec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0-#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0-#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0-#ppt_w/2"/>
                                          </p:val>
                                        </p:tav>
                                        <p:tav tm="100000">
                                          <p:val>
                                            <p:strVal val="#ppt_x"/>
                                          </p:val>
                                        </p:tav>
                                      </p:tavLst>
                                    </p:anim>
                                    <p:anim calcmode="lin" valueType="num">
                                      <p:cBhvr additive="base">
                                        <p:cTn id="4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0-#ppt_w/2"/>
                                          </p:val>
                                        </p:tav>
                                        <p:tav tm="100000">
                                          <p:val>
                                            <p:strVal val="#ppt_x"/>
                                          </p:val>
                                        </p:tav>
                                      </p:tavLst>
                                    </p:anim>
                                    <p:anim calcmode="lin" valueType="num">
                                      <p:cBhvr additive="base">
                                        <p:cTn id="61" dur="500" fill="hold"/>
                                        <p:tgtEl>
                                          <p:spTgt spid="11"/>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500" fill="hold"/>
                                        <p:tgtEl>
                                          <p:spTgt spid="13"/>
                                        </p:tgtEl>
                                        <p:attrNameLst>
                                          <p:attrName>ppt_x</p:attrName>
                                        </p:attrNameLst>
                                      </p:cBhvr>
                                      <p:tavLst>
                                        <p:tav tm="0">
                                          <p:val>
                                            <p:strVal val="0-#ppt_w/2"/>
                                          </p:val>
                                        </p:tav>
                                        <p:tav tm="100000">
                                          <p:val>
                                            <p:strVal val="#ppt_x"/>
                                          </p:val>
                                        </p:tav>
                                      </p:tavLst>
                                    </p:anim>
                                    <p:anim calcmode="lin" valueType="num">
                                      <p:cBhvr additive="base">
                                        <p:cTn id="65" dur="500" fill="hold"/>
                                        <p:tgtEl>
                                          <p:spTgt spid="13"/>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0-#ppt_w/2"/>
                                          </p:val>
                                        </p:tav>
                                        <p:tav tm="100000">
                                          <p:val>
                                            <p:strVal val="#ppt_x"/>
                                          </p:val>
                                        </p:tav>
                                      </p:tavLst>
                                    </p:anim>
                                    <p:anim calcmode="lin" valueType="num">
                                      <p:cBhvr additive="base">
                                        <p:cTn id="69"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12" presetClass="entr" presetSubtype="4" fill="hold" nodeType="clickEffect">
                                  <p:stCondLst>
                                    <p:cond delay="0"/>
                                  </p:stCondLst>
                                  <p:childTnLst>
                                    <p:set>
                                      <p:cBhvr>
                                        <p:cTn id="78" dur="1" fill="hold">
                                          <p:stCondLst>
                                            <p:cond delay="0"/>
                                          </p:stCondLst>
                                        </p:cTn>
                                        <p:tgtEl>
                                          <p:spTgt spid="15">
                                            <p:txEl>
                                              <p:pRg st="0" end="0"/>
                                            </p:txEl>
                                          </p:spTgt>
                                        </p:tgtEl>
                                        <p:attrNameLst>
                                          <p:attrName>style.visibility</p:attrName>
                                        </p:attrNameLst>
                                      </p:cBhvr>
                                      <p:to>
                                        <p:strVal val="visible"/>
                                      </p:to>
                                    </p:set>
                                    <p:anim calcmode="lin" valueType="num">
                                      <p:cBhvr additive="base">
                                        <p:cTn id="79" dur="500"/>
                                        <p:tgtEl>
                                          <p:spTgt spid="15">
                                            <p:txEl>
                                              <p:pRg st="0" end="0"/>
                                            </p:txEl>
                                          </p:spTgt>
                                        </p:tgtEl>
                                        <p:attrNameLst>
                                          <p:attrName>ppt_y</p:attrName>
                                        </p:attrNameLst>
                                      </p:cBhvr>
                                      <p:tavLst>
                                        <p:tav tm="0">
                                          <p:val>
                                            <p:strVal val="#ppt_y+#ppt_h*1.125000"/>
                                          </p:val>
                                        </p:tav>
                                        <p:tav tm="100000">
                                          <p:val>
                                            <p:strVal val="#ppt_y"/>
                                          </p:val>
                                        </p:tav>
                                      </p:tavLst>
                                    </p:anim>
                                    <p:animEffect transition="in" filter="wipe(up)">
                                      <p:cBhvr>
                                        <p:cTn id="80" dur="500"/>
                                        <p:tgtEl>
                                          <p:spTgt spid="15">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4" fill="hold" nodeType="clickEffect">
                                  <p:stCondLst>
                                    <p:cond delay="0"/>
                                  </p:stCondLst>
                                  <p:childTnLst>
                                    <p:set>
                                      <p:cBhvr>
                                        <p:cTn id="84" dur="1" fill="hold">
                                          <p:stCondLst>
                                            <p:cond delay="0"/>
                                          </p:stCondLst>
                                        </p:cTn>
                                        <p:tgtEl>
                                          <p:spTgt spid="15">
                                            <p:txEl>
                                              <p:pRg st="1" end="1"/>
                                            </p:txEl>
                                          </p:spTgt>
                                        </p:tgtEl>
                                        <p:attrNameLst>
                                          <p:attrName>style.visibility</p:attrName>
                                        </p:attrNameLst>
                                      </p:cBhvr>
                                      <p:to>
                                        <p:strVal val="visible"/>
                                      </p:to>
                                    </p:set>
                                    <p:anim calcmode="lin" valueType="num">
                                      <p:cBhvr additive="base">
                                        <p:cTn id="85" dur="500"/>
                                        <p:tgtEl>
                                          <p:spTgt spid="15">
                                            <p:txEl>
                                              <p:pRg st="1" end="1"/>
                                            </p:txEl>
                                          </p:spTgt>
                                        </p:tgtEl>
                                        <p:attrNameLst>
                                          <p:attrName>ppt_y</p:attrName>
                                        </p:attrNameLst>
                                      </p:cBhvr>
                                      <p:tavLst>
                                        <p:tav tm="0">
                                          <p:val>
                                            <p:strVal val="#ppt_y+#ppt_h*1.125000"/>
                                          </p:val>
                                        </p:tav>
                                        <p:tav tm="100000">
                                          <p:val>
                                            <p:strVal val="#ppt_y"/>
                                          </p:val>
                                        </p:tav>
                                      </p:tavLst>
                                    </p:anim>
                                    <p:animEffect transition="in" filter="wipe(up)">
                                      <p:cBhvr>
                                        <p:cTn id="86"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P spid="14" grpId="0"/>
      <p:bldP spid="8" grpId="0" animBg="1"/>
      <p:bldP spid="9" grpId="0"/>
      <p:bldP spid="10" grpId="0"/>
      <p:bldP spid="13" grpId="0" animBg="1"/>
      <p:bldP spid="16" grpId="0"/>
      <p:bldP spid="17" grpId="1"/>
      <p:bldP spid="6"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p:nvPr>
            <p:custDataLst>
              <p:tags r:id="rId2"/>
            </p:custDataLst>
          </p:nvPr>
        </p:nvSpPr>
        <p:spPr bwMode="auto">
          <a:xfrm>
            <a:off x="1299979" y="726160"/>
            <a:ext cx="1008380" cy="689610"/>
          </a:xfrm>
          <a:custGeom>
            <a:avLst/>
            <a:gdLst>
              <a:gd name="T0" fmla="*/ 10886 w 21600"/>
              <a:gd name="T1" fmla="*/ 341 h 21600"/>
              <a:gd name="T2" fmla="*/ 10886 w 21600"/>
              <a:gd name="T3" fmla="*/ 0 h 21600"/>
              <a:gd name="T4" fmla="*/ 10800 w 21600"/>
              <a:gd name="T5" fmla="*/ 171 h 21600"/>
              <a:gd name="T6" fmla="*/ 10714 w 21600"/>
              <a:gd name="T7" fmla="*/ 0 h 21600"/>
              <a:gd name="T8" fmla="*/ 10714 w 21600"/>
              <a:gd name="T9" fmla="*/ 341 h 21600"/>
              <a:gd name="T10" fmla="*/ 0 w 21600"/>
              <a:gd name="T11" fmla="*/ 21600 h 21600"/>
              <a:gd name="T12" fmla="*/ 21600 w 21600"/>
              <a:gd name="T13" fmla="*/ 21600 h 21600"/>
              <a:gd name="T14" fmla="*/ 10886 w 21600"/>
              <a:gd name="T15" fmla="*/ 341 h 21600"/>
              <a:gd name="T16" fmla="*/ 10886 w 21600"/>
              <a:gd name="T17" fmla="*/ 34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00" h="21600">
                <a:moveTo>
                  <a:pt x="10886" y="341"/>
                </a:moveTo>
                <a:lnTo>
                  <a:pt x="10886" y="0"/>
                </a:lnTo>
                <a:lnTo>
                  <a:pt x="10800" y="171"/>
                </a:lnTo>
                <a:lnTo>
                  <a:pt x="10714" y="0"/>
                </a:lnTo>
                <a:lnTo>
                  <a:pt x="10714" y="341"/>
                </a:lnTo>
                <a:lnTo>
                  <a:pt x="0" y="21600"/>
                </a:lnTo>
                <a:lnTo>
                  <a:pt x="21600" y="21600"/>
                </a:lnTo>
                <a:cubicBezTo>
                  <a:pt x="21600" y="21600"/>
                  <a:pt x="10886" y="341"/>
                  <a:pt x="10886" y="341"/>
                </a:cubicBezTo>
                <a:close/>
                <a:moveTo>
                  <a:pt x="10886" y="341"/>
                </a:move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lstStyle/>
          <a:p>
            <a:pPr algn="ctr"/>
            <a:r>
              <a:rPr lang="en-US" sz="3000" b="1" dirty="0"/>
              <a:t>1</a:t>
            </a:r>
          </a:p>
        </p:txBody>
      </p:sp>
      <p:cxnSp>
        <p:nvCxnSpPr>
          <p:cNvPr id="34" name="直接连接符 33"/>
          <p:cNvCxnSpPr/>
          <p:nvPr>
            <p:custDataLst>
              <p:tags r:id="rId3"/>
            </p:custDataLst>
          </p:nvPr>
        </p:nvCxnSpPr>
        <p:spPr>
          <a:xfrm>
            <a:off x="2291685" y="1418740"/>
            <a:ext cx="7053651" cy="157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矩形 6"/>
          <p:cNvSpPr>
            <a:spLocks noChangeArrowheads="1"/>
          </p:cNvSpPr>
          <p:nvPr>
            <p:custDataLst>
              <p:tags r:id="rId4"/>
            </p:custDataLst>
          </p:nvPr>
        </p:nvSpPr>
        <p:spPr bwMode="auto">
          <a:xfrm>
            <a:off x="2351075" y="707170"/>
            <a:ext cx="7665379"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scene3d>
              <a:camera prst="orthographicFront"/>
              <a:lightRig rig="threePt" dir="t"/>
            </a:scene3d>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nSpc>
                <a:spcPct val="150000"/>
              </a:lnSpc>
            </a:pPr>
            <a:r>
              <a:rPr lang="zh-CN" altLang="en-US" sz="3200" dirty="0" smtClean="0">
                <a:solidFill>
                  <a:schemeClr val="accent1"/>
                </a:solidFill>
                <a:effectLst>
                  <a:outerShdw blurRad="38100" dist="25400" dir="5400000" algn="ctr" rotWithShape="0">
                    <a:srgbClr val="6E747A">
                      <a:alpha val="43000"/>
                    </a:srgbClr>
                  </a:outerShdw>
                </a:effectLst>
                <a:latin typeface="+mn-ea"/>
                <a:ea typeface="+mn-ea"/>
                <a:sym typeface="+mn-ea"/>
              </a:rPr>
              <a:t>牌手未能表明自己认识到此触发的存在</a:t>
            </a:r>
            <a:endParaRPr lang="en-US" altLang="en-US" sz="3200" dirty="0" smtClean="0">
              <a:solidFill>
                <a:schemeClr val="accent1"/>
              </a:solidFill>
              <a:effectLst>
                <a:outerShdw blurRad="38100" dist="25400" dir="5400000" algn="ctr" rotWithShape="0">
                  <a:srgbClr val="6E747A">
                    <a:alpha val="43000"/>
                  </a:srgbClr>
                </a:outerShdw>
              </a:effectLst>
              <a:latin typeface="+mn-ea"/>
              <a:ea typeface="+mn-ea"/>
              <a:sym typeface="+mn-ea"/>
            </a:endParaRPr>
          </a:p>
        </p:txBody>
      </p:sp>
      <p:sp>
        <p:nvSpPr>
          <p:cNvPr id="4" name="文本框 3"/>
          <p:cNvSpPr txBox="1"/>
          <p:nvPr/>
        </p:nvSpPr>
        <p:spPr>
          <a:xfrm>
            <a:off x="1869906" y="1245165"/>
            <a:ext cx="8382000" cy="1754326"/>
          </a:xfrm>
          <a:prstGeom prst="rect">
            <a:avLst/>
          </a:prstGeom>
          <a:noFill/>
        </p:spPr>
        <p:txBody>
          <a:bodyPr wrap="square" rtlCol="0">
            <a:spAutoFit/>
          </a:bodyPr>
          <a:lstStyle/>
          <a:p>
            <a:pPr>
              <a:buNone/>
            </a:pPr>
            <a:endParaRPr lang="en-US" altLang="zh-CN" sz="3200" dirty="0" smtClean="0">
              <a:latin typeface="+mn-ea"/>
              <a:sym typeface="+mn-ea"/>
            </a:endParaRPr>
          </a:p>
          <a:p>
            <a:pPr>
              <a:buNone/>
            </a:pPr>
            <a:r>
              <a:rPr lang="zh-CN" altLang="en-US" sz="2000" dirty="0" smtClean="0">
                <a:latin typeface="+mn-ea"/>
                <a:sym typeface="+mn-ea"/>
              </a:rPr>
              <a:t>（</a:t>
            </a:r>
            <a:r>
              <a:rPr lang="en-US" altLang="zh-CN" sz="2000" dirty="0" smtClean="0">
                <a:latin typeface="+mn-ea"/>
                <a:sym typeface="+mn-ea"/>
              </a:rPr>
              <a:t>1</a:t>
            </a:r>
            <a:r>
              <a:rPr lang="zh-CN" altLang="en-US" sz="2000" dirty="0" smtClean="0">
                <a:latin typeface="+mn-ea"/>
                <a:sym typeface="+mn-ea"/>
              </a:rPr>
              <a:t>）</a:t>
            </a:r>
            <a:r>
              <a:rPr lang="zh-CN" altLang="zh-CN" sz="2000" b="1" dirty="0" smtClean="0"/>
              <a:t>对于需要其操控者</a:t>
            </a:r>
            <a:r>
              <a:rPr lang="zh-CN" altLang="zh-CN" sz="2000" b="1" u="sng" dirty="0" smtClean="0">
                <a:solidFill>
                  <a:srgbClr val="FF0000"/>
                </a:solidFill>
              </a:rPr>
              <a:t>选择目标</a:t>
            </a:r>
            <a:r>
              <a:rPr lang="zh-CN" altLang="zh-CN" sz="2000" b="1" dirty="0" smtClean="0"/>
              <a:t>（注记“目标对手”者除外）、模式或具在将异能</a:t>
            </a:r>
            <a:r>
              <a:rPr lang="zh-CN" altLang="zh-CN" sz="2000" b="1" u="sng" dirty="0" smtClean="0">
                <a:solidFill>
                  <a:srgbClr val="FF0000"/>
                </a:solidFill>
              </a:rPr>
              <a:t>放进堆叠时</a:t>
            </a:r>
            <a:r>
              <a:rPr lang="zh-CN" altLang="zh-CN" sz="2000" b="1" dirty="0" smtClean="0"/>
              <a:t>便需</a:t>
            </a:r>
            <a:r>
              <a:rPr lang="zh-CN" altLang="zh-CN" sz="2000" b="1" u="sng" dirty="0" smtClean="0">
                <a:solidFill>
                  <a:srgbClr val="FF0000"/>
                </a:solidFill>
              </a:rPr>
              <a:t>作出决定</a:t>
            </a:r>
            <a:r>
              <a:rPr lang="zh-CN" altLang="zh-CN" sz="2000" b="1" dirty="0" smtClean="0"/>
              <a:t>之其他选择的触发式异能而言</a:t>
            </a:r>
            <a:r>
              <a:rPr lang="zh-CN" altLang="en-US" sz="2000" b="1" dirty="0" smtClean="0"/>
              <a:t>：</a:t>
            </a:r>
            <a:endParaRPr lang="zh-CN" altLang="en-US" sz="2000" dirty="0" smtClean="0">
              <a:latin typeface="+mn-ea"/>
            </a:endParaRPr>
          </a:p>
          <a:p>
            <a:endParaRPr lang="zh-CN" altLang="en-US" dirty="0" smtClean="0"/>
          </a:p>
          <a:p>
            <a:endParaRPr lang="zh-CN" altLang="en-US" dirty="0"/>
          </a:p>
        </p:txBody>
      </p:sp>
      <p:pic>
        <p:nvPicPr>
          <p:cNvPr id="6" name="图片 5" descr="judgebanner"/>
          <p:cNvPicPr>
            <a:picLocks noChangeAspect="1"/>
          </p:cNvPicPr>
          <p:nvPr/>
        </p:nvPicPr>
        <p:blipFill>
          <a:blip r:embed="rId7" cstate="print"/>
          <a:stretch>
            <a:fillRect/>
          </a:stretch>
        </p:blipFill>
        <p:spPr>
          <a:xfrm>
            <a:off x="-98425" y="112395"/>
            <a:ext cx="2005965" cy="703580"/>
          </a:xfrm>
          <a:prstGeom prst="rect">
            <a:avLst/>
          </a:prstGeom>
        </p:spPr>
      </p:pic>
      <p:pic>
        <p:nvPicPr>
          <p:cNvPr id="21" name="图片 20" descr="Magic The Gathering Mana icon thumbnail"/>
          <p:cNvPicPr>
            <a:picLocks noChangeAspect="1"/>
          </p:cNvPicPr>
          <p:nvPr/>
        </p:nvPicPr>
        <p:blipFill>
          <a:blip r:embed="rId8" cstate="print"/>
          <a:stretch>
            <a:fillRect/>
          </a:stretch>
        </p:blipFill>
        <p:spPr>
          <a:xfrm>
            <a:off x="8310880" y="6201410"/>
            <a:ext cx="3800475" cy="730885"/>
          </a:xfrm>
          <a:prstGeom prst="rect">
            <a:avLst/>
          </a:prstGeom>
          <a:effectLst>
            <a:outerShdw blurRad="50800" dist="38100" dir="5400000" algn="t" rotWithShape="0">
              <a:prstClr val="black">
                <a:alpha val="40000"/>
              </a:prstClr>
            </a:outerShdw>
          </a:effectLst>
        </p:spPr>
      </p:pic>
      <p:pic>
        <p:nvPicPr>
          <p:cNvPr id="10" name="图片 9" descr="QQ图片20170626154641.png"/>
          <p:cNvPicPr>
            <a:picLocks noChangeAspect="1"/>
          </p:cNvPicPr>
          <p:nvPr/>
        </p:nvPicPr>
        <p:blipFill>
          <a:blip r:embed="rId9" cstate="print"/>
          <a:stretch>
            <a:fillRect/>
          </a:stretch>
        </p:blipFill>
        <p:spPr>
          <a:xfrm>
            <a:off x="5136343" y="2617342"/>
            <a:ext cx="2238095" cy="3133334"/>
          </a:xfrm>
          <a:prstGeom prst="rect">
            <a:avLst/>
          </a:prstGeom>
        </p:spPr>
      </p:pic>
      <p:pic>
        <p:nvPicPr>
          <p:cNvPr id="11" name="图片 10" descr="QQ图片20170626154825.png"/>
          <p:cNvPicPr>
            <a:picLocks noChangeAspect="1"/>
          </p:cNvPicPr>
          <p:nvPr/>
        </p:nvPicPr>
        <p:blipFill>
          <a:blip r:embed="rId10" cstate="print"/>
          <a:stretch>
            <a:fillRect/>
          </a:stretch>
        </p:blipFill>
        <p:spPr>
          <a:xfrm>
            <a:off x="8102419" y="2613715"/>
            <a:ext cx="2228572" cy="3123810"/>
          </a:xfrm>
          <a:prstGeom prst="rect">
            <a:avLst/>
          </a:prstGeom>
        </p:spPr>
      </p:pic>
      <p:sp>
        <p:nvSpPr>
          <p:cNvPr id="12" name="矩形 11"/>
          <p:cNvSpPr/>
          <p:nvPr/>
        </p:nvSpPr>
        <p:spPr>
          <a:xfrm>
            <a:off x="6543413" y="4848837"/>
            <a:ext cx="260059" cy="1258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9454393" y="4823670"/>
            <a:ext cx="268447" cy="134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1073791" y="3464653"/>
            <a:ext cx="3447875" cy="646331"/>
          </a:xfrm>
          <a:prstGeom prst="rect">
            <a:avLst/>
          </a:prstGeom>
          <a:noFill/>
        </p:spPr>
        <p:txBody>
          <a:bodyPr wrap="square" rtlCol="0">
            <a:spAutoFit/>
          </a:bodyPr>
          <a:lstStyle/>
          <a:p>
            <a:r>
              <a:rPr lang="zh-CN" altLang="zh-CN" dirty="0" smtClean="0">
                <a:solidFill>
                  <a:srgbClr val="FF0000"/>
                </a:solidFill>
              </a:rPr>
              <a:t>其操控者必须在其下一次让出优先权之前宣告该些决定</a:t>
            </a:r>
            <a:endParaRPr lang="zh-CN" altLang="en-US" dirty="0">
              <a:solidFill>
                <a:srgbClr val="FF00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p:tgtEl>
                                          <p:spTgt spid="34"/>
                                        </p:tgtEl>
                                        <p:attrNameLst>
                                          <p:attrName>ppt_y</p:attrName>
                                        </p:attrNameLst>
                                      </p:cBhvr>
                                      <p:tavLst>
                                        <p:tav tm="0">
                                          <p:val>
                                            <p:strVal val="#ppt_y+#ppt_h*1.125000"/>
                                          </p:val>
                                        </p:tav>
                                        <p:tav tm="100000">
                                          <p:val>
                                            <p:strVal val="#ppt_y"/>
                                          </p:val>
                                        </p:tav>
                                      </p:tavLst>
                                    </p:anim>
                                    <p:animEffect transition="in" filter="wipe(up)">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5" grpId="0"/>
      <p:bldP spid="4" grpId="0"/>
      <p:bldP spid="12" grpId="0" animBg="1"/>
      <p:bldP spid="13"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p:nvPr>
            <p:custDataLst>
              <p:tags r:id="rId2"/>
            </p:custDataLst>
          </p:nvPr>
        </p:nvSpPr>
        <p:spPr bwMode="auto">
          <a:xfrm>
            <a:off x="1299979" y="726160"/>
            <a:ext cx="1008380" cy="689610"/>
          </a:xfrm>
          <a:custGeom>
            <a:avLst/>
            <a:gdLst>
              <a:gd name="T0" fmla="*/ 10886 w 21600"/>
              <a:gd name="T1" fmla="*/ 341 h 21600"/>
              <a:gd name="T2" fmla="*/ 10886 w 21600"/>
              <a:gd name="T3" fmla="*/ 0 h 21600"/>
              <a:gd name="T4" fmla="*/ 10800 w 21600"/>
              <a:gd name="T5" fmla="*/ 171 h 21600"/>
              <a:gd name="T6" fmla="*/ 10714 w 21600"/>
              <a:gd name="T7" fmla="*/ 0 h 21600"/>
              <a:gd name="T8" fmla="*/ 10714 w 21600"/>
              <a:gd name="T9" fmla="*/ 341 h 21600"/>
              <a:gd name="T10" fmla="*/ 0 w 21600"/>
              <a:gd name="T11" fmla="*/ 21600 h 21600"/>
              <a:gd name="T12" fmla="*/ 21600 w 21600"/>
              <a:gd name="T13" fmla="*/ 21600 h 21600"/>
              <a:gd name="T14" fmla="*/ 10886 w 21600"/>
              <a:gd name="T15" fmla="*/ 341 h 21600"/>
              <a:gd name="T16" fmla="*/ 10886 w 21600"/>
              <a:gd name="T17" fmla="*/ 34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00" h="21600">
                <a:moveTo>
                  <a:pt x="10886" y="341"/>
                </a:moveTo>
                <a:lnTo>
                  <a:pt x="10886" y="0"/>
                </a:lnTo>
                <a:lnTo>
                  <a:pt x="10800" y="171"/>
                </a:lnTo>
                <a:lnTo>
                  <a:pt x="10714" y="0"/>
                </a:lnTo>
                <a:lnTo>
                  <a:pt x="10714" y="341"/>
                </a:lnTo>
                <a:lnTo>
                  <a:pt x="0" y="21600"/>
                </a:lnTo>
                <a:lnTo>
                  <a:pt x="21600" y="21600"/>
                </a:lnTo>
                <a:cubicBezTo>
                  <a:pt x="21600" y="21600"/>
                  <a:pt x="10886" y="341"/>
                  <a:pt x="10886" y="341"/>
                </a:cubicBezTo>
                <a:close/>
                <a:moveTo>
                  <a:pt x="10886" y="341"/>
                </a:move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lstStyle/>
          <a:p>
            <a:pPr algn="ctr"/>
            <a:r>
              <a:rPr lang="en-US" sz="3000" b="1" dirty="0"/>
              <a:t>1</a:t>
            </a:r>
          </a:p>
        </p:txBody>
      </p:sp>
      <p:cxnSp>
        <p:nvCxnSpPr>
          <p:cNvPr id="34" name="直接连接符 33"/>
          <p:cNvCxnSpPr/>
          <p:nvPr>
            <p:custDataLst>
              <p:tags r:id="rId3"/>
            </p:custDataLst>
          </p:nvPr>
        </p:nvCxnSpPr>
        <p:spPr>
          <a:xfrm>
            <a:off x="2291685" y="1418740"/>
            <a:ext cx="7053651" cy="157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矩形 6"/>
          <p:cNvSpPr>
            <a:spLocks noChangeArrowheads="1"/>
          </p:cNvSpPr>
          <p:nvPr>
            <p:custDataLst>
              <p:tags r:id="rId4"/>
            </p:custDataLst>
          </p:nvPr>
        </p:nvSpPr>
        <p:spPr bwMode="auto">
          <a:xfrm>
            <a:off x="2351075" y="707170"/>
            <a:ext cx="7665379"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scene3d>
              <a:camera prst="orthographicFront"/>
              <a:lightRig rig="threePt" dir="t"/>
            </a:scene3d>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nSpc>
                <a:spcPct val="150000"/>
              </a:lnSpc>
            </a:pPr>
            <a:r>
              <a:rPr lang="zh-CN" altLang="en-US" sz="3200" dirty="0" smtClean="0">
                <a:solidFill>
                  <a:schemeClr val="accent1"/>
                </a:solidFill>
                <a:effectLst>
                  <a:outerShdw blurRad="38100" dist="25400" dir="5400000" algn="ctr" rotWithShape="0">
                    <a:srgbClr val="6E747A">
                      <a:alpha val="43000"/>
                    </a:srgbClr>
                  </a:outerShdw>
                </a:effectLst>
                <a:latin typeface="+mn-ea"/>
                <a:ea typeface="+mn-ea"/>
                <a:sym typeface="+mn-ea"/>
              </a:rPr>
              <a:t>牌手未能表明自己认识到此触发的存在</a:t>
            </a:r>
            <a:endParaRPr lang="en-US" altLang="en-US" sz="3200" dirty="0" smtClean="0">
              <a:solidFill>
                <a:schemeClr val="accent1"/>
              </a:solidFill>
              <a:effectLst>
                <a:outerShdw blurRad="38100" dist="25400" dir="5400000" algn="ctr" rotWithShape="0">
                  <a:srgbClr val="6E747A">
                    <a:alpha val="43000"/>
                  </a:srgbClr>
                </a:outerShdw>
              </a:effectLst>
              <a:latin typeface="+mn-ea"/>
              <a:ea typeface="+mn-ea"/>
              <a:sym typeface="+mn-ea"/>
            </a:endParaRPr>
          </a:p>
        </p:txBody>
      </p:sp>
      <p:sp>
        <p:nvSpPr>
          <p:cNvPr id="4" name="文本框 3"/>
          <p:cNvSpPr txBox="1"/>
          <p:nvPr/>
        </p:nvSpPr>
        <p:spPr>
          <a:xfrm>
            <a:off x="1869906" y="1245165"/>
            <a:ext cx="8382000" cy="1754326"/>
          </a:xfrm>
          <a:prstGeom prst="rect">
            <a:avLst/>
          </a:prstGeom>
          <a:noFill/>
        </p:spPr>
        <p:txBody>
          <a:bodyPr wrap="square" rtlCol="0">
            <a:spAutoFit/>
          </a:bodyPr>
          <a:lstStyle/>
          <a:p>
            <a:pPr>
              <a:buNone/>
            </a:pPr>
            <a:endParaRPr lang="en-US" altLang="zh-CN" sz="3200" dirty="0" smtClean="0">
              <a:latin typeface="+mn-ea"/>
              <a:sym typeface="+mn-ea"/>
            </a:endParaRPr>
          </a:p>
          <a:p>
            <a:pPr>
              <a:buNone/>
            </a:pPr>
            <a:r>
              <a:rPr lang="zh-CN" altLang="en-US" sz="2000" dirty="0" smtClean="0">
                <a:latin typeface="+mn-ea"/>
                <a:sym typeface="+mn-ea"/>
              </a:rPr>
              <a:t>（</a:t>
            </a:r>
            <a:r>
              <a:rPr lang="en-US" altLang="zh-CN" sz="2000" dirty="0" smtClean="0">
                <a:latin typeface="+mn-ea"/>
                <a:sym typeface="+mn-ea"/>
              </a:rPr>
              <a:t>2</a:t>
            </a:r>
            <a:r>
              <a:rPr lang="zh-CN" altLang="en-US" sz="2000" dirty="0" smtClean="0">
                <a:latin typeface="+mn-ea"/>
                <a:sym typeface="+mn-ea"/>
              </a:rPr>
              <a:t>）</a:t>
            </a:r>
            <a:r>
              <a:rPr lang="zh-CN" altLang="zh-CN" sz="2000" b="1" dirty="0" smtClean="0"/>
              <a:t>对于会对游戏的</a:t>
            </a:r>
            <a:r>
              <a:rPr lang="zh-CN" altLang="zh-CN" sz="2000" b="1" u="sng" dirty="0" smtClean="0">
                <a:solidFill>
                  <a:srgbClr val="FF0000"/>
                </a:solidFill>
              </a:rPr>
              <a:t>可见状态</a:t>
            </a:r>
            <a:r>
              <a:rPr lang="zh-CN" altLang="zh-CN" sz="2000" b="1" dirty="0" smtClean="0"/>
              <a:t>（包括牌手的总生命）产生影响，或是需要在</a:t>
            </a:r>
            <a:r>
              <a:rPr lang="zh-CN" altLang="zh-CN" sz="2000" b="1" u="sng" dirty="0" smtClean="0">
                <a:solidFill>
                  <a:srgbClr val="FF0000"/>
                </a:solidFill>
              </a:rPr>
              <a:t>结算时作出决定</a:t>
            </a:r>
            <a:r>
              <a:rPr lang="zh-CN" altLang="zh-CN" sz="2000" b="1" dirty="0" smtClean="0"/>
              <a:t>的触发式异能而言：</a:t>
            </a:r>
            <a:endParaRPr lang="zh-CN" altLang="en-US" sz="2000" dirty="0" smtClean="0">
              <a:latin typeface="+mn-ea"/>
            </a:endParaRPr>
          </a:p>
          <a:p>
            <a:endParaRPr lang="zh-CN" altLang="en-US" dirty="0" smtClean="0"/>
          </a:p>
          <a:p>
            <a:endParaRPr lang="zh-CN" altLang="en-US" dirty="0"/>
          </a:p>
        </p:txBody>
      </p:sp>
      <p:pic>
        <p:nvPicPr>
          <p:cNvPr id="6" name="图片 5" descr="judgebanner"/>
          <p:cNvPicPr>
            <a:picLocks noChangeAspect="1"/>
          </p:cNvPicPr>
          <p:nvPr/>
        </p:nvPicPr>
        <p:blipFill>
          <a:blip r:embed="rId7" cstate="print"/>
          <a:stretch>
            <a:fillRect/>
          </a:stretch>
        </p:blipFill>
        <p:spPr>
          <a:xfrm>
            <a:off x="-98425" y="112395"/>
            <a:ext cx="2005965" cy="703580"/>
          </a:xfrm>
          <a:prstGeom prst="rect">
            <a:avLst/>
          </a:prstGeom>
        </p:spPr>
      </p:pic>
      <p:pic>
        <p:nvPicPr>
          <p:cNvPr id="21" name="图片 20" descr="Magic The Gathering Mana icon thumbnail"/>
          <p:cNvPicPr>
            <a:picLocks noChangeAspect="1"/>
          </p:cNvPicPr>
          <p:nvPr/>
        </p:nvPicPr>
        <p:blipFill>
          <a:blip r:embed="rId8" cstate="print"/>
          <a:stretch>
            <a:fillRect/>
          </a:stretch>
        </p:blipFill>
        <p:spPr>
          <a:xfrm>
            <a:off x="8310880" y="6201410"/>
            <a:ext cx="3800475" cy="730885"/>
          </a:xfrm>
          <a:prstGeom prst="rect">
            <a:avLst/>
          </a:prstGeom>
          <a:effectLst>
            <a:outerShdw blurRad="50800" dist="38100" dir="5400000" algn="t" rotWithShape="0">
              <a:prstClr val="black">
                <a:alpha val="40000"/>
              </a:prstClr>
            </a:outerShdw>
          </a:effectLst>
        </p:spPr>
      </p:pic>
      <p:sp>
        <p:nvSpPr>
          <p:cNvPr id="14" name="TextBox 13"/>
          <p:cNvSpPr txBox="1"/>
          <p:nvPr/>
        </p:nvSpPr>
        <p:spPr>
          <a:xfrm>
            <a:off x="2021747" y="2810312"/>
            <a:ext cx="3447875" cy="2308324"/>
          </a:xfrm>
          <a:prstGeom prst="rect">
            <a:avLst/>
          </a:prstGeom>
          <a:noFill/>
        </p:spPr>
        <p:txBody>
          <a:bodyPr wrap="square" rtlCol="0">
            <a:spAutoFit/>
          </a:bodyPr>
          <a:lstStyle/>
          <a:p>
            <a:r>
              <a:rPr lang="zh-CN" altLang="zh-CN" dirty="0" smtClean="0">
                <a:solidFill>
                  <a:srgbClr val="FF0000"/>
                </a:solidFill>
              </a:rPr>
              <a:t>其操控者在执行只有在该触发式异能结算完毕之后才有可能进行的任何游戏动作（例如施放法术咒语，或明确执行了下一个步骤或阶段中的动作）之前，就必须作出与此类触发式异能相对应的实际动作，或表明自己认识此触发的存在</a:t>
            </a:r>
            <a:endParaRPr lang="zh-CN" altLang="en-US" dirty="0">
              <a:solidFill>
                <a:srgbClr val="FF0000"/>
              </a:solidFill>
            </a:endParaRPr>
          </a:p>
        </p:txBody>
      </p:sp>
      <p:pic>
        <p:nvPicPr>
          <p:cNvPr id="15" name="图片 14" descr="QQ图片20170626160420.png"/>
          <p:cNvPicPr>
            <a:picLocks noChangeAspect="1"/>
          </p:cNvPicPr>
          <p:nvPr/>
        </p:nvPicPr>
        <p:blipFill>
          <a:blip r:embed="rId9" cstate="print"/>
          <a:stretch>
            <a:fillRect/>
          </a:stretch>
        </p:blipFill>
        <p:spPr>
          <a:xfrm>
            <a:off x="7250368" y="2516674"/>
            <a:ext cx="2238095" cy="3133334"/>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p:tgtEl>
                                          <p:spTgt spid="34"/>
                                        </p:tgtEl>
                                        <p:attrNameLst>
                                          <p:attrName>ppt_y</p:attrName>
                                        </p:attrNameLst>
                                      </p:cBhvr>
                                      <p:tavLst>
                                        <p:tav tm="0">
                                          <p:val>
                                            <p:strVal val="#ppt_y+#ppt_h*1.125000"/>
                                          </p:val>
                                        </p:tav>
                                        <p:tav tm="100000">
                                          <p:val>
                                            <p:strVal val="#ppt_y"/>
                                          </p:val>
                                        </p:tav>
                                      </p:tavLst>
                                    </p:anim>
                                    <p:animEffect transition="in" filter="wipe(up)">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1"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5" grpId="0"/>
      <p:bldP spid="4" grpId="0"/>
      <p:bldP spid="1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p:nvPr>
            <p:custDataLst>
              <p:tags r:id="rId2"/>
            </p:custDataLst>
          </p:nvPr>
        </p:nvSpPr>
        <p:spPr bwMode="auto">
          <a:xfrm>
            <a:off x="1299979" y="726160"/>
            <a:ext cx="1008380" cy="689610"/>
          </a:xfrm>
          <a:custGeom>
            <a:avLst/>
            <a:gdLst>
              <a:gd name="T0" fmla="*/ 10886 w 21600"/>
              <a:gd name="T1" fmla="*/ 341 h 21600"/>
              <a:gd name="T2" fmla="*/ 10886 w 21600"/>
              <a:gd name="T3" fmla="*/ 0 h 21600"/>
              <a:gd name="T4" fmla="*/ 10800 w 21600"/>
              <a:gd name="T5" fmla="*/ 171 h 21600"/>
              <a:gd name="T6" fmla="*/ 10714 w 21600"/>
              <a:gd name="T7" fmla="*/ 0 h 21600"/>
              <a:gd name="T8" fmla="*/ 10714 w 21600"/>
              <a:gd name="T9" fmla="*/ 341 h 21600"/>
              <a:gd name="T10" fmla="*/ 0 w 21600"/>
              <a:gd name="T11" fmla="*/ 21600 h 21600"/>
              <a:gd name="T12" fmla="*/ 21600 w 21600"/>
              <a:gd name="T13" fmla="*/ 21600 h 21600"/>
              <a:gd name="T14" fmla="*/ 10886 w 21600"/>
              <a:gd name="T15" fmla="*/ 341 h 21600"/>
              <a:gd name="T16" fmla="*/ 10886 w 21600"/>
              <a:gd name="T17" fmla="*/ 34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00" h="21600">
                <a:moveTo>
                  <a:pt x="10886" y="341"/>
                </a:moveTo>
                <a:lnTo>
                  <a:pt x="10886" y="0"/>
                </a:lnTo>
                <a:lnTo>
                  <a:pt x="10800" y="171"/>
                </a:lnTo>
                <a:lnTo>
                  <a:pt x="10714" y="0"/>
                </a:lnTo>
                <a:lnTo>
                  <a:pt x="10714" y="341"/>
                </a:lnTo>
                <a:lnTo>
                  <a:pt x="0" y="21600"/>
                </a:lnTo>
                <a:lnTo>
                  <a:pt x="21600" y="21600"/>
                </a:lnTo>
                <a:cubicBezTo>
                  <a:pt x="21600" y="21600"/>
                  <a:pt x="10886" y="341"/>
                  <a:pt x="10886" y="341"/>
                </a:cubicBezTo>
                <a:close/>
                <a:moveTo>
                  <a:pt x="10886" y="341"/>
                </a:move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lstStyle/>
          <a:p>
            <a:pPr algn="ctr"/>
            <a:r>
              <a:rPr lang="en-US" sz="3000" b="1" dirty="0"/>
              <a:t>1</a:t>
            </a:r>
          </a:p>
        </p:txBody>
      </p:sp>
      <p:cxnSp>
        <p:nvCxnSpPr>
          <p:cNvPr id="34" name="直接连接符 33"/>
          <p:cNvCxnSpPr/>
          <p:nvPr>
            <p:custDataLst>
              <p:tags r:id="rId3"/>
            </p:custDataLst>
          </p:nvPr>
        </p:nvCxnSpPr>
        <p:spPr>
          <a:xfrm>
            <a:off x="2291685" y="1418740"/>
            <a:ext cx="7053651" cy="157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矩形 6"/>
          <p:cNvSpPr>
            <a:spLocks noChangeArrowheads="1"/>
          </p:cNvSpPr>
          <p:nvPr>
            <p:custDataLst>
              <p:tags r:id="rId4"/>
            </p:custDataLst>
          </p:nvPr>
        </p:nvSpPr>
        <p:spPr bwMode="auto">
          <a:xfrm>
            <a:off x="2351075" y="707170"/>
            <a:ext cx="7665379"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scene3d>
              <a:camera prst="orthographicFront"/>
              <a:lightRig rig="threePt" dir="t"/>
            </a:scene3d>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nSpc>
                <a:spcPct val="150000"/>
              </a:lnSpc>
            </a:pPr>
            <a:r>
              <a:rPr lang="zh-CN" altLang="en-US" sz="3200" dirty="0" smtClean="0">
                <a:solidFill>
                  <a:schemeClr val="accent1"/>
                </a:solidFill>
                <a:effectLst>
                  <a:outerShdw blurRad="38100" dist="25400" dir="5400000" algn="ctr" rotWithShape="0">
                    <a:srgbClr val="6E747A">
                      <a:alpha val="43000"/>
                    </a:srgbClr>
                  </a:outerShdw>
                </a:effectLst>
                <a:latin typeface="+mn-ea"/>
                <a:ea typeface="+mn-ea"/>
                <a:sym typeface="+mn-ea"/>
              </a:rPr>
              <a:t>牌手未能表明自己认识到此触发的存在</a:t>
            </a:r>
            <a:endParaRPr lang="en-US" altLang="en-US" sz="3200" dirty="0" smtClean="0">
              <a:solidFill>
                <a:schemeClr val="accent1"/>
              </a:solidFill>
              <a:effectLst>
                <a:outerShdw blurRad="38100" dist="25400" dir="5400000" algn="ctr" rotWithShape="0">
                  <a:srgbClr val="6E747A">
                    <a:alpha val="43000"/>
                  </a:srgbClr>
                </a:outerShdw>
              </a:effectLst>
              <a:latin typeface="+mn-ea"/>
              <a:ea typeface="+mn-ea"/>
              <a:sym typeface="+mn-ea"/>
            </a:endParaRPr>
          </a:p>
        </p:txBody>
      </p:sp>
      <p:sp>
        <p:nvSpPr>
          <p:cNvPr id="4" name="文本框 3"/>
          <p:cNvSpPr txBox="1"/>
          <p:nvPr/>
        </p:nvSpPr>
        <p:spPr>
          <a:xfrm>
            <a:off x="1869906" y="1245165"/>
            <a:ext cx="8382000" cy="1446550"/>
          </a:xfrm>
          <a:prstGeom prst="rect">
            <a:avLst/>
          </a:prstGeom>
          <a:noFill/>
        </p:spPr>
        <p:txBody>
          <a:bodyPr wrap="square" rtlCol="0">
            <a:spAutoFit/>
          </a:bodyPr>
          <a:lstStyle/>
          <a:p>
            <a:pPr>
              <a:buNone/>
            </a:pPr>
            <a:endParaRPr lang="en-US" altLang="zh-CN" sz="3200" dirty="0" smtClean="0">
              <a:latin typeface="+mn-ea"/>
              <a:sym typeface="+mn-ea"/>
            </a:endParaRPr>
          </a:p>
          <a:p>
            <a:pPr>
              <a:buNone/>
            </a:pPr>
            <a:r>
              <a:rPr lang="zh-CN" altLang="en-US" sz="2000" dirty="0" smtClean="0">
                <a:latin typeface="+mn-ea"/>
                <a:sym typeface="+mn-ea"/>
              </a:rPr>
              <a:t>（</a:t>
            </a:r>
            <a:r>
              <a:rPr lang="en-US" altLang="zh-CN" sz="2000" dirty="0" smtClean="0">
                <a:latin typeface="+mn-ea"/>
                <a:sym typeface="+mn-ea"/>
              </a:rPr>
              <a:t>3</a:t>
            </a:r>
            <a:r>
              <a:rPr lang="zh-CN" altLang="en-US" sz="2000" dirty="0" smtClean="0">
                <a:latin typeface="+mn-ea"/>
                <a:sym typeface="+mn-ea"/>
              </a:rPr>
              <a:t>）</a:t>
            </a:r>
            <a:r>
              <a:rPr lang="zh-CN" altLang="zh-CN" sz="2000" b="1" dirty="0" smtClean="0"/>
              <a:t>对于</a:t>
            </a:r>
            <a:r>
              <a:rPr lang="zh-CN" altLang="zh-CN" sz="2000" b="1" u="sng" dirty="0" smtClean="0">
                <a:solidFill>
                  <a:srgbClr val="FF0000"/>
                </a:solidFill>
              </a:rPr>
              <a:t>改变了游戏规则</a:t>
            </a:r>
            <a:r>
              <a:rPr lang="zh-CN" altLang="zh-CN" sz="2000" b="1" dirty="0" smtClean="0"/>
              <a:t>的触发式异能而言：</a:t>
            </a:r>
            <a:endParaRPr lang="zh-CN" altLang="en-US" sz="2000" dirty="0" smtClean="0">
              <a:latin typeface="+mn-ea"/>
            </a:endParaRPr>
          </a:p>
          <a:p>
            <a:endParaRPr lang="zh-CN" altLang="en-US" dirty="0" smtClean="0"/>
          </a:p>
          <a:p>
            <a:endParaRPr lang="zh-CN" altLang="en-US" dirty="0"/>
          </a:p>
        </p:txBody>
      </p:sp>
      <p:pic>
        <p:nvPicPr>
          <p:cNvPr id="6" name="图片 5" descr="judgebanner"/>
          <p:cNvPicPr>
            <a:picLocks noChangeAspect="1"/>
          </p:cNvPicPr>
          <p:nvPr/>
        </p:nvPicPr>
        <p:blipFill>
          <a:blip r:embed="rId7" cstate="print"/>
          <a:stretch>
            <a:fillRect/>
          </a:stretch>
        </p:blipFill>
        <p:spPr>
          <a:xfrm>
            <a:off x="-98425" y="112395"/>
            <a:ext cx="2005965" cy="703580"/>
          </a:xfrm>
          <a:prstGeom prst="rect">
            <a:avLst/>
          </a:prstGeom>
        </p:spPr>
      </p:pic>
      <p:pic>
        <p:nvPicPr>
          <p:cNvPr id="21" name="图片 20" descr="Magic The Gathering Mana icon thumbnail"/>
          <p:cNvPicPr>
            <a:picLocks noChangeAspect="1"/>
          </p:cNvPicPr>
          <p:nvPr/>
        </p:nvPicPr>
        <p:blipFill>
          <a:blip r:embed="rId8" cstate="print"/>
          <a:stretch>
            <a:fillRect/>
          </a:stretch>
        </p:blipFill>
        <p:spPr>
          <a:xfrm>
            <a:off x="8310880" y="6201410"/>
            <a:ext cx="3800475" cy="730885"/>
          </a:xfrm>
          <a:prstGeom prst="rect">
            <a:avLst/>
          </a:prstGeom>
          <a:effectLst>
            <a:outerShdw blurRad="50800" dist="38100" dir="5400000" algn="t" rotWithShape="0">
              <a:prstClr val="black">
                <a:alpha val="40000"/>
              </a:prstClr>
            </a:outerShdw>
          </a:effectLst>
        </p:spPr>
      </p:pic>
      <p:sp>
        <p:nvSpPr>
          <p:cNvPr id="14" name="TextBox 13"/>
          <p:cNvSpPr txBox="1"/>
          <p:nvPr/>
        </p:nvSpPr>
        <p:spPr>
          <a:xfrm>
            <a:off x="2021747" y="2810312"/>
            <a:ext cx="3447875" cy="923330"/>
          </a:xfrm>
          <a:prstGeom prst="rect">
            <a:avLst/>
          </a:prstGeom>
          <a:noFill/>
        </p:spPr>
        <p:txBody>
          <a:bodyPr wrap="square" rtlCol="0">
            <a:spAutoFit/>
          </a:bodyPr>
          <a:lstStyle/>
          <a:p>
            <a:r>
              <a:rPr lang="zh-CN" altLang="zh-CN" dirty="0" smtClean="0">
                <a:solidFill>
                  <a:srgbClr val="FF0000"/>
                </a:solidFill>
              </a:rPr>
              <a:t>其操控者必须认识此触发，或在对手执行因此变为不合法的动作时阻止之</a:t>
            </a:r>
            <a:endParaRPr lang="zh-CN" altLang="en-US" dirty="0">
              <a:solidFill>
                <a:srgbClr val="FF0000"/>
              </a:solidFill>
            </a:endParaRPr>
          </a:p>
        </p:txBody>
      </p:sp>
      <p:pic>
        <p:nvPicPr>
          <p:cNvPr id="10" name="图片 9" descr="QQ图片20170626161547.png"/>
          <p:cNvPicPr>
            <a:picLocks noChangeAspect="1"/>
          </p:cNvPicPr>
          <p:nvPr/>
        </p:nvPicPr>
        <p:blipFill>
          <a:blip r:embed="rId9" cstate="print"/>
          <a:stretch>
            <a:fillRect/>
          </a:stretch>
        </p:blipFill>
        <p:spPr>
          <a:xfrm>
            <a:off x="5877956" y="2489836"/>
            <a:ext cx="2247619" cy="3123810"/>
          </a:xfrm>
          <a:prstGeom prst="rect">
            <a:avLst/>
          </a:prstGeom>
        </p:spPr>
      </p:pic>
      <p:sp>
        <p:nvSpPr>
          <p:cNvPr id="11" name="矩形 10"/>
          <p:cNvSpPr/>
          <p:nvPr/>
        </p:nvSpPr>
        <p:spPr>
          <a:xfrm>
            <a:off x="6508635" y="4740756"/>
            <a:ext cx="1258349" cy="1090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QQ图片20170627105553.png"/>
          <p:cNvPicPr>
            <a:picLocks noChangeAspect="1"/>
          </p:cNvPicPr>
          <p:nvPr/>
        </p:nvPicPr>
        <p:blipFill>
          <a:blip r:embed="rId10" cstate="print"/>
          <a:stretch>
            <a:fillRect/>
          </a:stretch>
        </p:blipFill>
        <p:spPr>
          <a:xfrm>
            <a:off x="8506148" y="2479654"/>
            <a:ext cx="2228572" cy="3123810"/>
          </a:xfrm>
          <a:prstGeom prst="rect">
            <a:avLst/>
          </a:prstGeom>
        </p:spPr>
      </p:pic>
      <p:sp>
        <p:nvSpPr>
          <p:cNvPr id="13" name="矩形 12"/>
          <p:cNvSpPr/>
          <p:nvPr/>
        </p:nvSpPr>
        <p:spPr>
          <a:xfrm>
            <a:off x="8700117" y="4856085"/>
            <a:ext cx="1828800" cy="2396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p:tgtEl>
                                          <p:spTgt spid="34"/>
                                        </p:tgtEl>
                                        <p:attrNameLst>
                                          <p:attrName>ppt_y</p:attrName>
                                        </p:attrNameLst>
                                      </p:cBhvr>
                                      <p:tavLst>
                                        <p:tav tm="0">
                                          <p:val>
                                            <p:strVal val="#ppt_y+#ppt_h*1.125000"/>
                                          </p:val>
                                        </p:tav>
                                        <p:tav tm="100000">
                                          <p:val>
                                            <p:strVal val="#ppt_y"/>
                                          </p:val>
                                        </p:tav>
                                      </p:tavLst>
                                    </p:anim>
                                    <p:animEffect transition="in" filter="wipe(up)">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5" grpId="0"/>
      <p:bldP spid="4" grpId="1"/>
      <p:bldP spid="14" grpId="0"/>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p:nvPr>
            <p:custDataLst>
              <p:tags r:id="rId2"/>
            </p:custDataLst>
          </p:nvPr>
        </p:nvSpPr>
        <p:spPr bwMode="auto">
          <a:xfrm>
            <a:off x="1299979" y="726160"/>
            <a:ext cx="1008380" cy="689610"/>
          </a:xfrm>
          <a:custGeom>
            <a:avLst/>
            <a:gdLst>
              <a:gd name="T0" fmla="*/ 10886 w 21600"/>
              <a:gd name="T1" fmla="*/ 341 h 21600"/>
              <a:gd name="T2" fmla="*/ 10886 w 21600"/>
              <a:gd name="T3" fmla="*/ 0 h 21600"/>
              <a:gd name="T4" fmla="*/ 10800 w 21600"/>
              <a:gd name="T5" fmla="*/ 171 h 21600"/>
              <a:gd name="T6" fmla="*/ 10714 w 21600"/>
              <a:gd name="T7" fmla="*/ 0 h 21600"/>
              <a:gd name="T8" fmla="*/ 10714 w 21600"/>
              <a:gd name="T9" fmla="*/ 341 h 21600"/>
              <a:gd name="T10" fmla="*/ 0 w 21600"/>
              <a:gd name="T11" fmla="*/ 21600 h 21600"/>
              <a:gd name="T12" fmla="*/ 21600 w 21600"/>
              <a:gd name="T13" fmla="*/ 21600 h 21600"/>
              <a:gd name="T14" fmla="*/ 10886 w 21600"/>
              <a:gd name="T15" fmla="*/ 341 h 21600"/>
              <a:gd name="T16" fmla="*/ 10886 w 21600"/>
              <a:gd name="T17" fmla="*/ 34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00" h="21600">
                <a:moveTo>
                  <a:pt x="10886" y="341"/>
                </a:moveTo>
                <a:lnTo>
                  <a:pt x="10886" y="0"/>
                </a:lnTo>
                <a:lnTo>
                  <a:pt x="10800" y="171"/>
                </a:lnTo>
                <a:lnTo>
                  <a:pt x="10714" y="0"/>
                </a:lnTo>
                <a:lnTo>
                  <a:pt x="10714" y="341"/>
                </a:lnTo>
                <a:lnTo>
                  <a:pt x="0" y="21600"/>
                </a:lnTo>
                <a:lnTo>
                  <a:pt x="21600" y="21600"/>
                </a:lnTo>
                <a:cubicBezTo>
                  <a:pt x="21600" y="21600"/>
                  <a:pt x="10886" y="341"/>
                  <a:pt x="10886" y="341"/>
                </a:cubicBezTo>
                <a:close/>
                <a:moveTo>
                  <a:pt x="10886" y="341"/>
                </a:move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lstStyle/>
          <a:p>
            <a:pPr algn="ctr"/>
            <a:r>
              <a:rPr lang="en-US" sz="3000" b="1" dirty="0"/>
              <a:t>1</a:t>
            </a:r>
          </a:p>
        </p:txBody>
      </p:sp>
      <p:cxnSp>
        <p:nvCxnSpPr>
          <p:cNvPr id="34" name="直接连接符 33"/>
          <p:cNvCxnSpPr/>
          <p:nvPr>
            <p:custDataLst>
              <p:tags r:id="rId3"/>
            </p:custDataLst>
          </p:nvPr>
        </p:nvCxnSpPr>
        <p:spPr>
          <a:xfrm>
            <a:off x="2291685" y="1418740"/>
            <a:ext cx="7053651" cy="157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矩形 6"/>
          <p:cNvSpPr>
            <a:spLocks noChangeArrowheads="1"/>
          </p:cNvSpPr>
          <p:nvPr>
            <p:custDataLst>
              <p:tags r:id="rId4"/>
            </p:custDataLst>
          </p:nvPr>
        </p:nvSpPr>
        <p:spPr bwMode="auto">
          <a:xfrm>
            <a:off x="2351075" y="707170"/>
            <a:ext cx="7665379"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scene3d>
              <a:camera prst="orthographicFront"/>
              <a:lightRig rig="threePt" dir="t"/>
            </a:scene3d>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nSpc>
                <a:spcPct val="150000"/>
              </a:lnSpc>
            </a:pPr>
            <a:r>
              <a:rPr lang="zh-CN" altLang="en-US" sz="3200" dirty="0" smtClean="0">
                <a:solidFill>
                  <a:schemeClr val="accent1"/>
                </a:solidFill>
                <a:effectLst>
                  <a:outerShdw blurRad="38100" dist="25400" dir="5400000" algn="ctr" rotWithShape="0">
                    <a:srgbClr val="6E747A">
                      <a:alpha val="43000"/>
                    </a:srgbClr>
                  </a:outerShdw>
                </a:effectLst>
                <a:latin typeface="+mn-ea"/>
                <a:ea typeface="+mn-ea"/>
                <a:sym typeface="+mn-ea"/>
              </a:rPr>
              <a:t>牌手未能表明自己认识到此触发的存在</a:t>
            </a:r>
            <a:endParaRPr lang="en-US" altLang="en-US" sz="3200" dirty="0" smtClean="0">
              <a:solidFill>
                <a:schemeClr val="accent1"/>
              </a:solidFill>
              <a:effectLst>
                <a:outerShdw blurRad="38100" dist="25400" dir="5400000" algn="ctr" rotWithShape="0">
                  <a:srgbClr val="6E747A">
                    <a:alpha val="43000"/>
                  </a:srgbClr>
                </a:outerShdw>
              </a:effectLst>
              <a:latin typeface="+mn-ea"/>
              <a:ea typeface="+mn-ea"/>
              <a:sym typeface="+mn-ea"/>
            </a:endParaRPr>
          </a:p>
        </p:txBody>
      </p:sp>
      <p:sp>
        <p:nvSpPr>
          <p:cNvPr id="4" name="文本框 3"/>
          <p:cNvSpPr txBox="1"/>
          <p:nvPr/>
        </p:nvSpPr>
        <p:spPr>
          <a:xfrm>
            <a:off x="1869906" y="1245165"/>
            <a:ext cx="8382000" cy="1446550"/>
          </a:xfrm>
          <a:prstGeom prst="rect">
            <a:avLst/>
          </a:prstGeom>
          <a:noFill/>
        </p:spPr>
        <p:txBody>
          <a:bodyPr wrap="square" rtlCol="0">
            <a:spAutoFit/>
          </a:bodyPr>
          <a:lstStyle/>
          <a:p>
            <a:pPr>
              <a:buNone/>
            </a:pPr>
            <a:endParaRPr lang="en-US" altLang="zh-CN" sz="3200" dirty="0" smtClean="0">
              <a:latin typeface="+mn-ea"/>
              <a:sym typeface="+mn-ea"/>
            </a:endParaRPr>
          </a:p>
          <a:p>
            <a:pPr>
              <a:buNone/>
            </a:pPr>
            <a:r>
              <a:rPr lang="zh-CN" altLang="en-US" sz="2000" dirty="0" smtClean="0">
                <a:latin typeface="+mn-ea"/>
                <a:sym typeface="+mn-ea"/>
              </a:rPr>
              <a:t>（</a:t>
            </a:r>
            <a:r>
              <a:rPr lang="en-US" altLang="zh-CN" sz="2000" dirty="0" smtClean="0">
                <a:latin typeface="+mn-ea"/>
                <a:sym typeface="+mn-ea"/>
              </a:rPr>
              <a:t>4</a:t>
            </a:r>
            <a:r>
              <a:rPr lang="zh-CN" altLang="en-US" sz="2000" dirty="0" smtClean="0">
                <a:latin typeface="+mn-ea"/>
                <a:sym typeface="+mn-ea"/>
              </a:rPr>
              <a:t>）</a:t>
            </a:r>
            <a:r>
              <a:rPr lang="zh-CN" altLang="zh-CN" sz="2000" b="1" dirty="0" smtClean="0"/>
              <a:t>对于会以</a:t>
            </a:r>
            <a:r>
              <a:rPr lang="zh-CN" altLang="zh-CN" sz="2000" b="1" u="sng" dirty="0" smtClean="0">
                <a:solidFill>
                  <a:srgbClr val="FF0000"/>
                </a:solidFill>
              </a:rPr>
              <a:t>不可见的方式</a:t>
            </a:r>
            <a:r>
              <a:rPr lang="zh-CN" altLang="zh-CN" sz="2000" b="1" dirty="0" smtClean="0"/>
              <a:t>对游戏状态产生影响的触发式异能而言：</a:t>
            </a:r>
            <a:endParaRPr lang="zh-CN" altLang="en-US" sz="2000" dirty="0" smtClean="0">
              <a:latin typeface="+mn-ea"/>
            </a:endParaRPr>
          </a:p>
          <a:p>
            <a:endParaRPr lang="zh-CN" altLang="en-US" dirty="0" smtClean="0"/>
          </a:p>
          <a:p>
            <a:endParaRPr lang="zh-CN" altLang="en-US" dirty="0"/>
          </a:p>
        </p:txBody>
      </p:sp>
      <p:pic>
        <p:nvPicPr>
          <p:cNvPr id="6" name="图片 5" descr="judgebanner"/>
          <p:cNvPicPr>
            <a:picLocks noChangeAspect="1"/>
          </p:cNvPicPr>
          <p:nvPr/>
        </p:nvPicPr>
        <p:blipFill>
          <a:blip r:embed="rId7" cstate="print"/>
          <a:stretch>
            <a:fillRect/>
          </a:stretch>
        </p:blipFill>
        <p:spPr>
          <a:xfrm>
            <a:off x="-98425" y="112395"/>
            <a:ext cx="2005965" cy="703580"/>
          </a:xfrm>
          <a:prstGeom prst="rect">
            <a:avLst/>
          </a:prstGeom>
        </p:spPr>
      </p:pic>
      <p:pic>
        <p:nvPicPr>
          <p:cNvPr id="21" name="图片 20" descr="Magic The Gathering Mana icon thumbnail"/>
          <p:cNvPicPr>
            <a:picLocks noChangeAspect="1"/>
          </p:cNvPicPr>
          <p:nvPr/>
        </p:nvPicPr>
        <p:blipFill>
          <a:blip r:embed="rId8" cstate="print"/>
          <a:stretch>
            <a:fillRect/>
          </a:stretch>
        </p:blipFill>
        <p:spPr>
          <a:xfrm>
            <a:off x="8310880" y="6201410"/>
            <a:ext cx="3800475" cy="730885"/>
          </a:xfrm>
          <a:prstGeom prst="rect">
            <a:avLst/>
          </a:prstGeom>
          <a:effectLst>
            <a:outerShdw blurRad="50800" dist="38100" dir="5400000" algn="t" rotWithShape="0">
              <a:prstClr val="black">
                <a:alpha val="40000"/>
              </a:prstClr>
            </a:outerShdw>
          </a:effectLst>
        </p:spPr>
      </p:pic>
      <p:sp>
        <p:nvSpPr>
          <p:cNvPr id="14" name="TextBox 13"/>
          <p:cNvSpPr txBox="1"/>
          <p:nvPr/>
        </p:nvSpPr>
        <p:spPr>
          <a:xfrm>
            <a:off x="1728132" y="3229761"/>
            <a:ext cx="3447875" cy="923330"/>
          </a:xfrm>
          <a:prstGeom prst="rect">
            <a:avLst/>
          </a:prstGeom>
          <a:noFill/>
        </p:spPr>
        <p:txBody>
          <a:bodyPr wrap="square" rtlCol="0">
            <a:spAutoFit/>
          </a:bodyPr>
          <a:lstStyle/>
          <a:p>
            <a:r>
              <a:rPr lang="zh-CN" altLang="zh-CN" dirty="0" smtClean="0">
                <a:solidFill>
                  <a:srgbClr val="FF0000"/>
                </a:solidFill>
              </a:rPr>
              <a:t>其操控者必须于此类触发首度对游戏的可见状态造成影响时，让所有人知晓影响为何</a:t>
            </a:r>
            <a:endParaRPr lang="zh-CN" altLang="en-US" dirty="0">
              <a:solidFill>
                <a:srgbClr val="FF0000"/>
              </a:solidFill>
            </a:endParaRPr>
          </a:p>
        </p:txBody>
      </p:sp>
      <p:pic>
        <p:nvPicPr>
          <p:cNvPr id="12" name="图片 11" descr="QQ图片20170626162150.png"/>
          <p:cNvPicPr>
            <a:picLocks noChangeAspect="1"/>
          </p:cNvPicPr>
          <p:nvPr/>
        </p:nvPicPr>
        <p:blipFill>
          <a:blip r:embed="rId9" cstate="print"/>
          <a:stretch>
            <a:fillRect/>
          </a:stretch>
        </p:blipFill>
        <p:spPr>
          <a:xfrm>
            <a:off x="5597738" y="2583786"/>
            <a:ext cx="2238095" cy="3133334"/>
          </a:xfrm>
          <a:prstGeom prst="rect">
            <a:avLst/>
          </a:prstGeom>
        </p:spPr>
      </p:pic>
      <p:sp>
        <p:nvSpPr>
          <p:cNvPr id="15" name="矩形 14"/>
          <p:cNvSpPr/>
          <p:nvPr/>
        </p:nvSpPr>
        <p:spPr>
          <a:xfrm>
            <a:off x="5813571" y="4706224"/>
            <a:ext cx="1837189" cy="2013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descr="QQ图片20170627101657.png"/>
          <p:cNvPicPr>
            <a:picLocks noChangeAspect="1"/>
          </p:cNvPicPr>
          <p:nvPr/>
        </p:nvPicPr>
        <p:blipFill>
          <a:blip r:embed="rId10" cstate="print"/>
          <a:stretch>
            <a:fillRect/>
          </a:stretch>
        </p:blipFill>
        <p:spPr>
          <a:xfrm>
            <a:off x="8134840" y="2570635"/>
            <a:ext cx="2247619" cy="3142857"/>
          </a:xfrm>
          <a:prstGeom prst="rect">
            <a:avLst/>
          </a:prstGeom>
        </p:spPr>
      </p:pic>
      <p:sp>
        <p:nvSpPr>
          <p:cNvPr id="16" name="矩形 15"/>
          <p:cNvSpPr/>
          <p:nvPr/>
        </p:nvSpPr>
        <p:spPr>
          <a:xfrm>
            <a:off x="8338657" y="4714613"/>
            <a:ext cx="1862356" cy="2600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p:tgtEl>
                                          <p:spTgt spid="34"/>
                                        </p:tgtEl>
                                        <p:attrNameLst>
                                          <p:attrName>ppt_y</p:attrName>
                                        </p:attrNameLst>
                                      </p:cBhvr>
                                      <p:tavLst>
                                        <p:tav tm="0">
                                          <p:val>
                                            <p:strVal val="#ppt_y+#ppt_h*1.125000"/>
                                          </p:val>
                                        </p:tav>
                                        <p:tav tm="100000">
                                          <p:val>
                                            <p:strVal val="#ppt_y"/>
                                          </p:val>
                                        </p:tav>
                                      </p:tavLst>
                                    </p:anim>
                                    <p:animEffect transition="in" filter="wipe(up)">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5" grpId="0"/>
      <p:bldP spid="4" grpId="1"/>
      <p:bldP spid="14" grpId="0"/>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2"/>
            </p:custDataLst>
          </p:nvPr>
        </p:nvSpPr>
        <p:spPr>
          <a:xfrm>
            <a:off x="2468426" y="216164"/>
            <a:ext cx="7255148" cy="464064"/>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smtClean="0">
                <a:solidFill>
                  <a:schemeClr val="tx1">
                    <a:lumMod val="50000"/>
                  </a:schemeClr>
                </a:solidFill>
                <a:effectLst>
                  <a:outerShdw blurRad="38100" dist="19050" dir="2700000" algn="tl" rotWithShape="0">
                    <a:schemeClr val="dk1">
                      <a:alpha val="40000"/>
                    </a:schemeClr>
                  </a:outerShdw>
                </a:effectLst>
                <a:latin typeface="+mj-lt"/>
                <a:ea typeface="+mj-ea"/>
                <a:cs typeface="+mj-cs"/>
                <a:sym typeface="+mn-ea"/>
              </a:rPr>
              <a:t>遗漏触发</a:t>
            </a:r>
          </a:p>
        </p:txBody>
      </p:sp>
      <p:sp>
        <p:nvSpPr>
          <p:cNvPr id="6" name="文本框 5"/>
          <p:cNvSpPr txBox="1"/>
          <p:nvPr/>
        </p:nvSpPr>
        <p:spPr>
          <a:xfrm>
            <a:off x="2025382" y="681564"/>
            <a:ext cx="8382000" cy="2800767"/>
          </a:xfrm>
          <a:prstGeom prst="rect">
            <a:avLst/>
          </a:prstGeom>
          <a:noFill/>
        </p:spPr>
        <p:txBody>
          <a:bodyPr wrap="square" rtlCol="0">
            <a:spAutoFit/>
          </a:bodyPr>
          <a:lstStyle/>
          <a:p>
            <a:r>
              <a:rPr lang="zh-CN" altLang="en-US" sz="2400" dirty="0" smtClean="0">
                <a:solidFill>
                  <a:schemeClr val="tx1">
                    <a:lumMod val="50000"/>
                  </a:schemeClr>
                </a:solidFill>
                <a:sym typeface="+mn-ea"/>
              </a:rPr>
              <a:t>对于遗漏触发的修正，由对手决定是否将该触发式异能加入堆叠，且应该加入到应有的堆叠顺序当中，如果不能如此做，则将此加入堆叠底部。通常修正时限为一回合或到持续时限结束。但有三种情况例外：</a:t>
            </a:r>
            <a:endParaRPr lang="en-US" altLang="zh-CN" sz="2400" dirty="0" smtClean="0">
              <a:solidFill>
                <a:schemeClr val="tx1">
                  <a:lumMod val="50000"/>
                </a:schemeClr>
              </a:solidFill>
              <a:sym typeface="+mn-ea"/>
            </a:endParaRPr>
          </a:p>
          <a:p>
            <a:r>
              <a:rPr lang="zh-CN" altLang="en-US" sz="2400" dirty="0" smtClean="0">
                <a:solidFill>
                  <a:schemeClr val="tx1">
                    <a:lumMod val="50000"/>
                  </a:schemeClr>
                </a:solidFill>
                <a:sym typeface="+mn-ea"/>
              </a:rPr>
              <a:t>（</a:t>
            </a:r>
            <a:r>
              <a:rPr lang="en-US" altLang="zh-CN" sz="2400" dirty="0" smtClean="0">
                <a:solidFill>
                  <a:schemeClr val="tx1">
                    <a:lumMod val="50000"/>
                  </a:schemeClr>
                </a:solidFill>
                <a:sym typeface="+mn-ea"/>
              </a:rPr>
              <a:t>1</a:t>
            </a:r>
            <a:r>
              <a:rPr lang="zh-CN" altLang="en-US" sz="2400" dirty="0" smtClean="0">
                <a:solidFill>
                  <a:schemeClr val="tx1">
                    <a:lumMod val="50000"/>
                  </a:schemeClr>
                </a:solidFill>
                <a:sym typeface="+mn-ea"/>
              </a:rPr>
              <a:t>）预设动作（且包含操控者应做的某个选择）</a:t>
            </a:r>
            <a:endParaRPr lang="en-US" altLang="zh-CN" sz="2400" dirty="0" smtClean="0">
              <a:solidFill>
                <a:schemeClr val="tx1">
                  <a:lumMod val="50000"/>
                </a:schemeClr>
              </a:solidFill>
              <a:sym typeface="+mn-ea"/>
            </a:endParaRPr>
          </a:p>
          <a:p>
            <a:endParaRPr lang="en-US" altLang="zh-CN" sz="2800" dirty="0" smtClean="0">
              <a:solidFill>
                <a:schemeClr val="tx1">
                  <a:lumMod val="50000"/>
                </a:schemeClr>
              </a:solidFill>
              <a:sym typeface="+mn-ea"/>
            </a:endParaRPr>
          </a:p>
          <a:p>
            <a:endParaRPr lang="en-US" altLang="zh-CN" sz="2800" dirty="0" smtClean="0">
              <a:solidFill>
                <a:schemeClr val="tx1">
                  <a:lumMod val="50000"/>
                </a:schemeClr>
              </a:solidFill>
              <a:sym typeface="+mn-ea"/>
            </a:endParaRPr>
          </a:p>
        </p:txBody>
      </p:sp>
      <p:pic>
        <p:nvPicPr>
          <p:cNvPr id="2" name="图片 1" descr="judgebanner"/>
          <p:cNvPicPr>
            <a:picLocks noChangeAspect="1"/>
          </p:cNvPicPr>
          <p:nvPr/>
        </p:nvPicPr>
        <p:blipFill>
          <a:blip r:embed="rId5" cstate="print"/>
          <a:stretch>
            <a:fillRect/>
          </a:stretch>
        </p:blipFill>
        <p:spPr>
          <a:xfrm>
            <a:off x="-98425" y="112395"/>
            <a:ext cx="2005965" cy="703580"/>
          </a:xfrm>
          <a:prstGeom prst="rect">
            <a:avLst/>
          </a:prstGeom>
        </p:spPr>
      </p:pic>
      <p:pic>
        <p:nvPicPr>
          <p:cNvPr id="21" name="图片 20" descr="Magic The Gathering Mana icon thumbnail"/>
          <p:cNvPicPr>
            <a:picLocks noChangeAspect="1"/>
          </p:cNvPicPr>
          <p:nvPr/>
        </p:nvPicPr>
        <p:blipFill>
          <a:blip r:embed="rId6" cstate="print"/>
          <a:stretch>
            <a:fillRect/>
          </a:stretch>
        </p:blipFill>
        <p:spPr>
          <a:xfrm>
            <a:off x="8310880" y="6201410"/>
            <a:ext cx="3800475" cy="730885"/>
          </a:xfrm>
          <a:prstGeom prst="rect">
            <a:avLst/>
          </a:prstGeom>
          <a:effectLst>
            <a:outerShdw blurRad="50800" dist="38100" dir="5400000" algn="t" rotWithShape="0">
              <a:prstClr val="black">
                <a:alpha val="40000"/>
              </a:prstClr>
            </a:outerShdw>
          </a:effectLst>
        </p:spPr>
      </p:pic>
      <p:pic>
        <p:nvPicPr>
          <p:cNvPr id="7" name="图片 6" descr="QQ图片20170621111224.png"/>
          <p:cNvPicPr>
            <a:picLocks noChangeAspect="1"/>
          </p:cNvPicPr>
          <p:nvPr/>
        </p:nvPicPr>
        <p:blipFill>
          <a:blip r:embed="rId7" cstate="print"/>
          <a:stretch>
            <a:fillRect/>
          </a:stretch>
        </p:blipFill>
        <p:spPr>
          <a:xfrm>
            <a:off x="3101445" y="2684454"/>
            <a:ext cx="2247619" cy="3133334"/>
          </a:xfrm>
          <a:prstGeom prst="rect">
            <a:avLst/>
          </a:prstGeom>
        </p:spPr>
      </p:pic>
      <p:pic>
        <p:nvPicPr>
          <p:cNvPr id="8" name="图片 7" descr="QQ图片20170621111402.png"/>
          <p:cNvPicPr>
            <a:picLocks noChangeAspect="1"/>
          </p:cNvPicPr>
          <p:nvPr/>
        </p:nvPicPr>
        <p:blipFill>
          <a:blip r:embed="rId8" cstate="print"/>
          <a:stretch>
            <a:fillRect/>
          </a:stretch>
        </p:blipFill>
        <p:spPr>
          <a:xfrm>
            <a:off x="5829001" y="2680827"/>
            <a:ext cx="2228572" cy="3123810"/>
          </a:xfrm>
          <a:prstGeom prst="rect">
            <a:avLst/>
          </a:prstGeom>
        </p:spPr>
      </p:pic>
      <p:sp>
        <p:nvSpPr>
          <p:cNvPr id="9" name="TextBox 8"/>
          <p:cNvSpPr txBox="1"/>
          <p:nvPr/>
        </p:nvSpPr>
        <p:spPr>
          <a:xfrm>
            <a:off x="8338657" y="2936145"/>
            <a:ext cx="1853967" cy="2585323"/>
          </a:xfrm>
          <a:prstGeom prst="rect">
            <a:avLst/>
          </a:prstGeom>
          <a:noFill/>
        </p:spPr>
        <p:txBody>
          <a:bodyPr wrap="square" rtlCol="0">
            <a:spAutoFit/>
          </a:bodyPr>
          <a:lstStyle/>
          <a:p>
            <a:r>
              <a:rPr lang="en-US" altLang="zh-CN" b="1" dirty="0" smtClean="0">
                <a:solidFill>
                  <a:schemeClr val="tx1">
                    <a:lumMod val="50000"/>
                  </a:schemeClr>
                </a:solidFill>
                <a:latin typeface="楷体" pitchFamily="49" charset="-122"/>
                <a:ea typeface="楷体" pitchFamily="49" charset="-122"/>
              </a:rPr>
              <a:t>CR702.122: </a:t>
            </a:r>
            <a:r>
              <a:rPr lang="zh-CN" altLang="en-US" b="1" dirty="0" smtClean="0">
                <a:solidFill>
                  <a:schemeClr val="tx1">
                    <a:lumMod val="50000"/>
                  </a:schemeClr>
                </a:solidFill>
                <a:latin typeface="楷体" pitchFamily="49" charset="-122"/>
                <a:ea typeface="楷体" pitchFamily="49" charset="-122"/>
              </a:rPr>
              <a:t>装配</a:t>
            </a:r>
            <a:r>
              <a:rPr lang="en-US" altLang="zh-CN" b="1" dirty="0" smtClean="0">
                <a:solidFill>
                  <a:schemeClr val="tx1">
                    <a:lumMod val="50000"/>
                  </a:schemeClr>
                </a:solidFill>
                <a:latin typeface="楷体" pitchFamily="49" charset="-122"/>
                <a:ea typeface="楷体" pitchFamily="49" charset="-122"/>
              </a:rPr>
              <a:t>N: </a:t>
            </a:r>
            <a:r>
              <a:rPr lang="zh-CN" altLang="en-US" b="1" dirty="0" smtClean="0">
                <a:solidFill>
                  <a:schemeClr val="tx1">
                    <a:lumMod val="50000"/>
                  </a:schemeClr>
                </a:solidFill>
                <a:latin typeface="楷体" pitchFamily="49" charset="-122"/>
                <a:ea typeface="楷体" pitchFamily="49" charset="-122"/>
              </a:rPr>
              <a:t>当此永久物进战场时，你可以在其上放置</a:t>
            </a:r>
            <a:r>
              <a:rPr lang="en-US" altLang="zh-CN" b="1" dirty="0" smtClean="0">
                <a:solidFill>
                  <a:schemeClr val="tx1">
                    <a:lumMod val="50000"/>
                  </a:schemeClr>
                </a:solidFill>
                <a:latin typeface="楷体" pitchFamily="49" charset="-122"/>
                <a:ea typeface="楷体" pitchFamily="49" charset="-122"/>
              </a:rPr>
              <a:t>N</a:t>
            </a:r>
            <a:r>
              <a:rPr lang="zh-CN" altLang="en-US" b="1" dirty="0" smtClean="0">
                <a:solidFill>
                  <a:schemeClr val="tx1">
                    <a:lumMod val="50000"/>
                  </a:schemeClr>
                </a:solidFill>
                <a:latin typeface="楷体" pitchFamily="49" charset="-122"/>
                <a:ea typeface="楷体" pitchFamily="49" charset="-122"/>
              </a:rPr>
              <a:t>个</a:t>
            </a:r>
            <a:r>
              <a:rPr lang="en-US" altLang="zh-CN" b="1" dirty="0" smtClean="0">
                <a:solidFill>
                  <a:schemeClr val="tx1">
                    <a:lumMod val="50000"/>
                  </a:schemeClr>
                </a:solidFill>
                <a:latin typeface="楷体" pitchFamily="49" charset="-122"/>
                <a:ea typeface="楷体" pitchFamily="49" charset="-122"/>
              </a:rPr>
              <a:t>+1/+1</a:t>
            </a:r>
            <a:r>
              <a:rPr lang="zh-CN" altLang="en-US" b="1" dirty="0" smtClean="0">
                <a:solidFill>
                  <a:schemeClr val="tx1">
                    <a:lumMod val="50000"/>
                  </a:schemeClr>
                </a:solidFill>
                <a:latin typeface="楷体" pitchFamily="49" charset="-122"/>
                <a:ea typeface="楷体" pitchFamily="49" charset="-122"/>
              </a:rPr>
              <a:t>指示物。</a:t>
            </a:r>
            <a:r>
              <a:rPr lang="zh-CN" altLang="en-US" b="1" dirty="0" smtClean="0">
                <a:solidFill>
                  <a:srgbClr val="FF0000"/>
                </a:solidFill>
                <a:latin typeface="楷体" pitchFamily="49" charset="-122"/>
                <a:ea typeface="楷体" pitchFamily="49" charset="-122"/>
              </a:rPr>
              <a:t>若你不如此作</a:t>
            </a:r>
            <a:r>
              <a:rPr lang="zh-CN" altLang="en-US" b="1" dirty="0" smtClean="0">
                <a:solidFill>
                  <a:schemeClr val="tx1">
                    <a:lumMod val="50000"/>
                  </a:schemeClr>
                </a:solidFill>
                <a:latin typeface="楷体" pitchFamily="49" charset="-122"/>
                <a:ea typeface="楷体" pitchFamily="49" charset="-122"/>
              </a:rPr>
              <a:t>，则派出</a:t>
            </a:r>
            <a:r>
              <a:rPr lang="en-US" altLang="zh-CN" b="1" dirty="0" smtClean="0">
                <a:solidFill>
                  <a:schemeClr val="tx1">
                    <a:lumMod val="50000"/>
                  </a:schemeClr>
                </a:solidFill>
                <a:latin typeface="楷体" pitchFamily="49" charset="-122"/>
                <a:ea typeface="楷体" pitchFamily="49" charset="-122"/>
              </a:rPr>
              <a:t>N</a:t>
            </a:r>
            <a:r>
              <a:rPr lang="zh-CN" altLang="en-US" b="1" dirty="0" smtClean="0">
                <a:solidFill>
                  <a:schemeClr val="tx1">
                    <a:lumMod val="50000"/>
                  </a:schemeClr>
                </a:solidFill>
                <a:latin typeface="楷体" pitchFamily="49" charset="-122"/>
                <a:ea typeface="楷体" pitchFamily="49" charset="-122"/>
              </a:rPr>
              <a:t>个</a:t>
            </a:r>
            <a:r>
              <a:rPr lang="en-US" altLang="zh-CN" b="1" dirty="0" smtClean="0">
                <a:solidFill>
                  <a:schemeClr val="tx1">
                    <a:lumMod val="50000"/>
                  </a:schemeClr>
                </a:solidFill>
                <a:latin typeface="楷体" pitchFamily="49" charset="-122"/>
                <a:ea typeface="楷体" pitchFamily="49" charset="-122"/>
              </a:rPr>
              <a:t>1/1</a:t>
            </a:r>
            <a:r>
              <a:rPr lang="zh-CN" altLang="en-US" b="1" dirty="0" smtClean="0">
                <a:solidFill>
                  <a:schemeClr val="tx1">
                    <a:lumMod val="50000"/>
                  </a:schemeClr>
                </a:solidFill>
                <a:latin typeface="楷体" pitchFamily="49" charset="-122"/>
                <a:ea typeface="楷体" pitchFamily="49" charset="-122"/>
              </a:rPr>
              <a:t>无色自动机衍生神器生物。</a:t>
            </a:r>
            <a:endParaRPr lang="zh-CN" altLang="en-US" b="1" dirty="0">
              <a:solidFill>
                <a:schemeClr val="tx1">
                  <a:lumMod val="50000"/>
                </a:schemeClr>
              </a:solidFill>
              <a:latin typeface="楷体" pitchFamily="49" charset="-122"/>
              <a:ea typeface="楷体" pitchFamily="49" charset="-122"/>
            </a:endParaRPr>
          </a:p>
        </p:txBody>
      </p:sp>
      <p:sp>
        <p:nvSpPr>
          <p:cNvPr id="10" name="TextBox 9"/>
          <p:cNvSpPr txBox="1"/>
          <p:nvPr/>
        </p:nvSpPr>
        <p:spPr>
          <a:xfrm>
            <a:off x="2927759" y="5972961"/>
            <a:ext cx="5545123" cy="369332"/>
          </a:xfrm>
          <a:prstGeom prst="rect">
            <a:avLst/>
          </a:prstGeom>
          <a:noFill/>
        </p:spPr>
        <p:txBody>
          <a:bodyPr wrap="square" rtlCol="0">
            <a:spAutoFit/>
          </a:bodyPr>
          <a:lstStyle/>
          <a:p>
            <a:r>
              <a:rPr lang="zh-CN" altLang="en-US" dirty="0" smtClean="0">
                <a:solidFill>
                  <a:srgbClr val="FF0000"/>
                </a:solidFill>
              </a:rPr>
              <a:t>除非</a:t>
            </a:r>
            <a:r>
              <a:rPr lang="zh-CN" altLang="zh-CN" dirty="0" smtClean="0">
                <a:solidFill>
                  <a:srgbClr val="FF0000"/>
                </a:solidFill>
              </a:rPr>
              <a:t>对手选择不结算此触发</a:t>
            </a:r>
            <a:r>
              <a:rPr lang="zh-CN" altLang="en-US" dirty="0" smtClean="0">
                <a:solidFill>
                  <a:srgbClr val="FF0000"/>
                </a:solidFill>
              </a:rPr>
              <a:t>，</a:t>
            </a:r>
            <a:r>
              <a:rPr lang="zh-CN" altLang="zh-CN" dirty="0" smtClean="0">
                <a:solidFill>
                  <a:srgbClr val="FF0000"/>
                </a:solidFill>
              </a:rPr>
              <a:t>否则必须选择预设动作</a:t>
            </a:r>
            <a:endParaRPr lang="zh-CN" altLang="en-US" dirty="0">
              <a:solidFill>
                <a:srgbClr val="FF00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2"/>
            </p:custDataLst>
          </p:nvPr>
        </p:nvSpPr>
        <p:spPr>
          <a:xfrm>
            <a:off x="2468426" y="216164"/>
            <a:ext cx="7255148" cy="464064"/>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smtClean="0">
                <a:solidFill>
                  <a:schemeClr val="tx1">
                    <a:lumMod val="50000"/>
                  </a:schemeClr>
                </a:solidFill>
                <a:effectLst>
                  <a:outerShdw blurRad="38100" dist="19050" dir="2700000" algn="tl" rotWithShape="0">
                    <a:schemeClr val="dk1">
                      <a:alpha val="40000"/>
                    </a:schemeClr>
                  </a:outerShdw>
                </a:effectLst>
                <a:latin typeface="+mj-lt"/>
                <a:ea typeface="+mj-ea"/>
                <a:cs typeface="+mj-cs"/>
                <a:sym typeface="+mn-ea"/>
              </a:rPr>
              <a:t>遗漏触发</a:t>
            </a:r>
          </a:p>
        </p:txBody>
      </p:sp>
      <p:sp>
        <p:nvSpPr>
          <p:cNvPr id="6" name="文本框 5"/>
          <p:cNvSpPr txBox="1"/>
          <p:nvPr/>
        </p:nvSpPr>
        <p:spPr>
          <a:xfrm>
            <a:off x="2067327" y="1151348"/>
            <a:ext cx="8382000" cy="954107"/>
          </a:xfrm>
          <a:prstGeom prst="rect">
            <a:avLst/>
          </a:prstGeom>
          <a:noFill/>
        </p:spPr>
        <p:txBody>
          <a:bodyPr wrap="square" rtlCol="0">
            <a:spAutoFit/>
          </a:bodyPr>
          <a:lstStyle/>
          <a:p>
            <a:r>
              <a:rPr lang="zh-CN" altLang="en-US" sz="2800" dirty="0" smtClean="0">
                <a:solidFill>
                  <a:schemeClr val="tx1">
                    <a:lumMod val="50000"/>
                  </a:schemeClr>
                </a:solidFill>
                <a:sym typeface="+mn-ea"/>
              </a:rPr>
              <a:t>（</a:t>
            </a:r>
            <a:r>
              <a:rPr lang="en-US" altLang="zh-CN" sz="2800" dirty="0" smtClean="0">
                <a:solidFill>
                  <a:schemeClr val="tx1">
                    <a:lumMod val="50000"/>
                  </a:schemeClr>
                </a:solidFill>
                <a:sym typeface="+mn-ea"/>
              </a:rPr>
              <a:t>2</a:t>
            </a:r>
            <a:r>
              <a:rPr lang="zh-CN" altLang="en-US" sz="2800" dirty="0" smtClean="0">
                <a:solidFill>
                  <a:schemeClr val="tx1">
                    <a:lumMod val="50000"/>
                  </a:schemeClr>
                </a:solidFill>
                <a:sym typeface="+mn-ea"/>
              </a:rPr>
              <a:t>）会改变物件所在区域的延迟触发式异能</a:t>
            </a:r>
            <a:endParaRPr lang="en-US" altLang="zh-CN" sz="2800" dirty="0" smtClean="0">
              <a:solidFill>
                <a:schemeClr val="tx1">
                  <a:lumMod val="50000"/>
                </a:schemeClr>
              </a:solidFill>
              <a:sym typeface="+mn-ea"/>
            </a:endParaRPr>
          </a:p>
          <a:p>
            <a:endParaRPr lang="en-US" altLang="zh-CN" sz="2800" dirty="0" smtClean="0">
              <a:solidFill>
                <a:schemeClr val="tx1">
                  <a:lumMod val="50000"/>
                </a:schemeClr>
              </a:solidFill>
              <a:sym typeface="+mn-ea"/>
            </a:endParaRPr>
          </a:p>
        </p:txBody>
      </p:sp>
      <p:pic>
        <p:nvPicPr>
          <p:cNvPr id="2" name="图片 1" descr="judgebanner"/>
          <p:cNvPicPr>
            <a:picLocks noChangeAspect="1"/>
          </p:cNvPicPr>
          <p:nvPr/>
        </p:nvPicPr>
        <p:blipFill>
          <a:blip r:embed="rId5" cstate="print"/>
          <a:stretch>
            <a:fillRect/>
          </a:stretch>
        </p:blipFill>
        <p:spPr>
          <a:xfrm>
            <a:off x="-98425" y="112395"/>
            <a:ext cx="2005965" cy="703580"/>
          </a:xfrm>
          <a:prstGeom prst="rect">
            <a:avLst/>
          </a:prstGeom>
        </p:spPr>
      </p:pic>
      <p:pic>
        <p:nvPicPr>
          <p:cNvPr id="21" name="图片 20" descr="Magic The Gathering Mana icon thumbnail"/>
          <p:cNvPicPr>
            <a:picLocks noChangeAspect="1"/>
          </p:cNvPicPr>
          <p:nvPr/>
        </p:nvPicPr>
        <p:blipFill>
          <a:blip r:embed="rId6" cstate="print"/>
          <a:stretch>
            <a:fillRect/>
          </a:stretch>
        </p:blipFill>
        <p:spPr>
          <a:xfrm>
            <a:off x="8310880" y="6201410"/>
            <a:ext cx="3800475" cy="730885"/>
          </a:xfrm>
          <a:prstGeom prst="rect">
            <a:avLst/>
          </a:prstGeom>
          <a:effectLst>
            <a:outerShdw blurRad="50800" dist="38100" dir="5400000" algn="t" rotWithShape="0">
              <a:prstClr val="black">
                <a:alpha val="40000"/>
              </a:prstClr>
            </a:outerShdw>
          </a:effectLst>
        </p:spPr>
      </p:pic>
      <p:pic>
        <p:nvPicPr>
          <p:cNvPr id="8" name="图片 7" descr="QQ图片20170621111916.png"/>
          <p:cNvPicPr>
            <a:picLocks noChangeAspect="1"/>
          </p:cNvPicPr>
          <p:nvPr/>
        </p:nvPicPr>
        <p:blipFill>
          <a:blip r:embed="rId7" cstate="print"/>
          <a:stretch>
            <a:fillRect/>
          </a:stretch>
        </p:blipFill>
        <p:spPr>
          <a:xfrm>
            <a:off x="6621194" y="1941461"/>
            <a:ext cx="2238095" cy="3142857"/>
          </a:xfrm>
          <a:prstGeom prst="rect">
            <a:avLst/>
          </a:prstGeom>
        </p:spPr>
      </p:pic>
      <p:pic>
        <p:nvPicPr>
          <p:cNvPr id="7" name="图片 6" descr="QQ图片20170626163804.png"/>
          <p:cNvPicPr>
            <a:picLocks noChangeAspect="1"/>
          </p:cNvPicPr>
          <p:nvPr/>
        </p:nvPicPr>
        <p:blipFill>
          <a:blip r:embed="rId8" cstate="print"/>
          <a:stretch>
            <a:fillRect/>
          </a:stretch>
        </p:blipFill>
        <p:spPr>
          <a:xfrm>
            <a:off x="3126611" y="1938970"/>
            <a:ext cx="2247619" cy="3114286"/>
          </a:xfrm>
          <a:prstGeom prst="rect">
            <a:avLst/>
          </a:prstGeom>
        </p:spPr>
      </p:pic>
      <p:sp>
        <p:nvSpPr>
          <p:cNvPr id="9" name="TextBox 8"/>
          <p:cNvSpPr txBox="1"/>
          <p:nvPr/>
        </p:nvSpPr>
        <p:spPr>
          <a:xfrm>
            <a:off x="2122415" y="5209563"/>
            <a:ext cx="8581937" cy="646331"/>
          </a:xfrm>
          <a:prstGeom prst="rect">
            <a:avLst/>
          </a:prstGeom>
          <a:noFill/>
        </p:spPr>
        <p:txBody>
          <a:bodyPr wrap="square" rtlCol="0">
            <a:spAutoFit/>
          </a:bodyPr>
          <a:lstStyle/>
          <a:p>
            <a:r>
              <a:rPr lang="zh-CN" altLang="zh-CN" dirty="0" smtClean="0">
                <a:solidFill>
                  <a:srgbClr val="FF0000"/>
                </a:solidFill>
              </a:rPr>
              <a:t>对手选择：在下一次将有牌手获得优先权时结算，或在下一个阶段开始将有牌手获得优先权时结算</a:t>
            </a:r>
            <a:endParaRPr lang="zh-CN" altLang="en-US" dirty="0">
              <a:solidFill>
                <a:srgbClr val="FF00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8、12、16、21、22、23、24、25"/>
  <p:tag name="KSO_WM_TEMPLATE_CATEGORY" val="custom"/>
  <p:tag name="KSO_WM_TEMPLATE_INDEX" val="160326"/>
  <p:tag name="KSO_WM_TAG_VERSION" val="1.0"/>
  <p:tag name="KSO_WM_SLIDE_ID" val="custom160326_1"/>
  <p:tag name="KSO_WM_SLIDE_INDEX" val="1"/>
  <p:tag name="KSO_WM_SLIDE_ITEM_CNT" val="2"/>
  <p:tag name="KSO_WM_SLIDE_LAYOUT" val="a_b"/>
  <p:tag name="KSO_WM_SLIDE_LAYOUT_CNT" val="1_1"/>
  <p:tag name="KSO_WM_SLIDE_TYPE" val="title"/>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48"/>
  <p:tag name="KSO_WM_UNIT_TYPE" val="l_i"/>
  <p:tag name="KSO_WM_UNIT_INDEX" val="1_5"/>
  <p:tag name="KSO_WM_UNIT_ID" val="diagram160048_3*l_i*1_5"/>
  <p:tag name="KSO_WM_UNIT_CLEAR" val="1"/>
  <p:tag name="KSO_WM_UNIT_LAYERLEVEL" val="1_1"/>
  <p:tag name="KSO_WM_BEAUTIFY_FLAG" val="#wm#"/>
  <p:tag name="KSO_WM_TAG_VERSION" val="1.0"/>
  <p:tag name="KSO_WM_DIAGRAM_GROUP_CODE" val="l1-1"/>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48"/>
  <p:tag name="KSO_WM_UNIT_TYPE" val="l_h_f"/>
  <p:tag name="KSO_WM_UNIT_INDEX" val="1_2_1"/>
  <p:tag name="KSO_WM_UNIT_ID" val="diagram160048_3*l_h_f*1_2_1"/>
  <p:tag name="KSO_WM_UNIT_CLEAR" val="1"/>
  <p:tag name="KSO_WM_UNIT_LAYERLEVEL" val="1_1_1"/>
  <p:tag name="KSO_WM_UNIT_VALUE" val="46"/>
  <p:tag name="KSO_WM_UNIT_HIGHLIGHT" val="0"/>
  <p:tag name="KSO_WM_UNIT_COMPATIBLE" val="0"/>
  <p:tag name="KSO_WM_BEAUTIFY_FLAG" val="#wm#"/>
  <p:tag name="KSO_WM_UNIT_PRESET_TEXT_INDEX" val="4"/>
  <p:tag name="KSO_WM_UNIT_PRESET_TEXT_LEN" val="85"/>
  <p:tag name="KSO_WM_TAG_VERSION" val="1.0"/>
  <p:tag name="KSO_WM_DIAGRAM_GROUP_CODE" val="l1-1"/>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48"/>
  <p:tag name="KSO_WM_UNIT_TYPE" val="l_i"/>
  <p:tag name="KSO_WM_UNIT_INDEX" val="1_6"/>
  <p:tag name="KSO_WM_UNIT_ID" val="diagram160048_3*l_i*1_6"/>
  <p:tag name="KSO_WM_UNIT_CLEAR" val="1"/>
  <p:tag name="KSO_WM_UNIT_LAYERLEVEL" val="1_1"/>
  <p:tag name="KSO_WM_BEAUTIFY_FLAG" val="#wm#"/>
  <p:tag name="KSO_WM_TAG_VERSION" val="1.0"/>
  <p:tag name="KSO_WM_DIAGRAM_GROUP_CODE" val="l1-1"/>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48"/>
  <p:tag name="KSO_WM_UNIT_TYPE" val="l_i"/>
  <p:tag name="KSO_WM_UNIT_INDEX" val="1_7"/>
  <p:tag name="KSO_WM_UNIT_ID" val="diagram160048_3*l_i*1_7"/>
  <p:tag name="KSO_WM_UNIT_CLEAR" val="1"/>
  <p:tag name="KSO_WM_UNIT_LAYERLEVEL" val="1_1"/>
  <p:tag name="KSO_WM_BEAUTIFY_FLAG" val="#wm#"/>
  <p:tag name="KSO_WM_TAG_VERSION" val="1.0"/>
  <p:tag name="KSO_WM_DIAGRAM_GROUP_CODE" val="l1-1"/>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48"/>
  <p:tag name="KSO_WM_UNIT_TYPE" val="l_i"/>
  <p:tag name="KSO_WM_UNIT_INDEX" val="1_8"/>
  <p:tag name="KSO_WM_UNIT_ID" val="diagram160048_3*l_i*1_8"/>
  <p:tag name="KSO_WM_UNIT_CLEAR" val="1"/>
  <p:tag name="KSO_WM_UNIT_LAYERLEVEL" val="1_1"/>
  <p:tag name="KSO_WM_BEAUTIFY_FLAG" val="#wm#"/>
  <p:tag name="KSO_WM_TAG_VERSION" val="1.0"/>
  <p:tag name="KSO_WM_DIAGRAM_GROUP_CODE" val="l1-1"/>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48"/>
  <p:tag name="KSO_WM_UNIT_TYPE" val="l_h_f"/>
  <p:tag name="KSO_WM_UNIT_INDEX" val="1_3_1"/>
  <p:tag name="KSO_WM_UNIT_ID" val="diagram160048_3*l_h_f*1_3_1"/>
  <p:tag name="KSO_WM_UNIT_CLEAR" val="1"/>
  <p:tag name="KSO_WM_UNIT_LAYERLEVEL" val="1_1_1"/>
  <p:tag name="KSO_WM_UNIT_VALUE" val="46"/>
  <p:tag name="KSO_WM_UNIT_HIGHLIGHT" val="0"/>
  <p:tag name="KSO_WM_UNIT_COMPATIBLE" val="0"/>
  <p:tag name="KSO_WM_BEAUTIFY_FLAG" val="#wm#"/>
  <p:tag name="KSO_WM_UNIT_PRESET_TEXT_INDEX" val="4"/>
  <p:tag name="KSO_WM_UNIT_PRESET_TEXT_LEN" val="85"/>
  <p:tag name="KSO_WM_TAG_VERSION" val="1.0"/>
  <p:tag name="KSO_WM_DIAGRAM_GROUP_CODE" val="l1-1"/>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48"/>
  <p:tag name="KSO_WM_UNIT_TYPE" val="l_i"/>
  <p:tag name="KSO_WM_UNIT_INDEX" val="1_9"/>
  <p:tag name="KSO_WM_UNIT_ID" val="diagram160048_3*l_i*1_9"/>
  <p:tag name="KSO_WM_UNIT_CLEAR" val="1"/>
  <p:tag name="KSO_WM_UNIT_LAYERLEVEL" val="1_1"/>
  <p:tag name="KSO_WM_BEAUTIFY_FLAG" val="#wm#"/>
  <p:tag name="KSO_WM_TAG_VERSION" val="1.0"/>
  <p:tag name="KSO_WM_DIAGRAM_GROUP_CODE" val="l1-1"/>
</p:tagLst>
</file>

<file path=ppt/tags/tag17.xml><?xml version="1.0" encoding="utf-8"?>
<p:tagLst xmlns:a="http://schemas.openxmlformats.org/drawingml/2006/main" xmlns:r="http://schemas.openxmlformats.org/officeDocument/2006/relationships" xmlns:p="http://schemas.openxmlformats.org/presentationml/2006/main">
  <p:tag name="KSO_WM_UNIT_RELATE_UNITID" val="258*l*1"/>
  <p:tag name="KSO_WM_TEMPLATE_CATEGORY" val="diagram"/>
  <p:tag name="KSO_WM_TEMPLATE_INDEX" val="160048"/>
  <p:tag name="KSO_WM_UNIT_TYPE" val="a"/>
  <p:tag name="KSO_WM_UNIT_INDEX" val="1"/>
  <p:tag name="KSO_WM_UNIT_ID" val="diagram160048_3*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 name="KSO_WM_BEAUTIFY_FLAG" val="#wm#"/>
  <p:tag name="KSO_WM_TAG_VERSION" val="1.0"/>
</p:tagLst>
</file>

<file path=ppt/tags/tag18.xml><?xml version="1.0" encoding="utf-8"?>
<p:tagLst xmlns:a="http://schemas.openxmlformats.org/drawingml/2006/main" xmlns:r="http://schemas.openxmlformats.org/officeDocument/2006/relationships" xmlns:p="http://schemas.openxmlformats.org/presentationml/2006/main">
  <p:tag name="KSO_WM_SLIDE_ID" val="diagram160048_3"/>
  <p:tag name="KSO_WM_SLIDE_INDEX" val="3"/>
  <p:tag name="KSO_WM_SLIDE_ITEM_CNT" val="3"/>
  <p:tag name="KSO_WM_SLIDE_LAYOUT" val="l_a"/>
  <p:tag name="KSO_WM_SLIDE_LAYOUT_CNT" val="1_1"/>
  <p:tag name="KSO_WM_SLIDE_TYPE" val="text"/>
  <p:tag name="KSO_WM_BEAUTIFY_FLAG" val="#wm#"/>
  <p:tag name="KSO_WM_SLIDE_POSITION" val="248*93"/>
  <p:tag name="KSO_WM_SLIDE_SIZE" val="474*382"/>
  <p:tag name="KSO_WM_TEMPLATE_CATEGORY" val="diagram"/>
  <p:tag name="KSO_WM_TEMPLATE_INDEX" val="160048"/>
  <p:tag name="KSO_WM_TAG_VERSION" val="1.0"/>
  <p:tag name="KSO_WM_DIAGRAM_GROUP_CODE" val="l1-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99"/>
  <p:tag name="KSO_WM_UNIT_TYPE" val="o_h_a"/>
  <p:tag name="KSO_WM_UNIT_INDEX" val="1_1_1"/>
  <p:tag name="KSO_WM_UNIT_ID" val="custom160199_13*o_h_a*1_1_1"/>
  <p:tag name="KSO_WM_UNIT_CLEAR" val="1"/>
  <p:tag name="KSO_WM_UNIT_LAYERLEVEL" val="1_1_1"/>
  <p:tag name="KSO_WM_UNIT_VALUE" val="2"/>
  <p:tag name="KSO_WM_UNIT_HIGHLIGHT" val="0"/>
  <p:tag name="KSO_WM_UNIT_COMPATIBLE" val="0"/>
  <p:tag name="KSO_WM_DIAGRAM_GROUP_CODE" val="o1-1"/>
  <p:tag name="KSO_WM_UNIT_PRESET_TEXT" val="A"/>
</p:tagLst>
</file>

<file path=ppt/tags/tag2.xml><?xml version="1.0" encoding="utf-8"?>
<p:tagLst xmlns:a="http://schemas.openxmlformats.org/drawingml/2006/main" xmlns:r="http://schemas.openxmlformats.org/officeDocument/2006/relationships" xmlns:p="http://schemas.openxmlformats.org/presentationml/2006/main">
  <p:tag name="KSO_WM_SLIDE_ID" val="diagram160048_3"/>
  <p:tag name="KSO_WM_SLIDE_INDEX" val="3"/>
  <p:tag name="KSO_WM_SLIDE_ITEM_CNT" val="3"/>
  <p:tag name="KSO_WM_SLIDE_LAYOUT" val="l_a"/>
  <p:tag name="KSO_WM_SLIDE_LAYOUT_CNT" val="1_1"/>
  <p:tag name="KSO_WM_SLIDE_TYPE" val="text"/>
  <p:tag name="KSO_WM_BEAUTIFY_FLAG" val="#wm#"/>
  <p:tag name="KSO_WM_SLIDE_POSITION" val="248*93"/>
  <p:tag name="KSO_WM_SLIDE_SIZE" val="474*382"/>
  <p:tag name="KSO_WM_TEMPLATE_CATEGORY" val="diagram"/>
  <p:tag name="KSO_WM_TEMPLATE_INDEX" val="160048"/>
  <p:tag name="KSO_WM_TAG_VERSION" val="1.0"/>
  <p:tag name="KSO_WM_DIAGRAM_GROUP_CODE" val="l1-1"/>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99"/>
  <p:tag name="KSO_WM_UNIT_TYPE" val="o_i"/>
  <p:tag name="KSO_WM_UNIT_INDEX" val="1_1"/>
  <p:tag name="KSO_WM_UNIT_ID" val="custom160199_13*o_i*1_1"/>
  <p:tag name="KSO_WM_UNIT_CLEAR" val="1"/>
  <p:tag name="KSO_WM_UNIT_LAYERLEVEL" val="1_1"/>
  <p:tag name="KSO_WM_DIAGRAM_GROUP_CODE" val="o1-1"/>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99"/>
  <p:tag name="KSO_WM_UNIT_TYPE" val="o_h_f"/>
  <p:tag name="KSO_WM_UNIT_INDEX" val="1_1_1"/>
  <p:tag name="KSO_WM_UNIT_ID" val="custom160199_13*o_h_f*1_1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o1-1"/>
</p:tagLst>
</file>

<file path=ppt/tags/tag22.xml><?xml version="1.0" encoding="utf-8"?>
<p:tagLst xmlns:a="http://schemas.openxmlformats.org/drawingml/2006/main" xmlns:r="http://schemas.openxmlformats.org/officeDocument/2006/relationships" xmlns:p="http://schemas.openxmlformats.org/presentationml/2006/main">
  <p:tag name="KSO_WM_SLIDE_ID" val="diagram160048_3"/>
  <p:tag name="KSO_WM_SLIDE_INDEX" val="3"/>
  <p:tag name="KSO_WM_SLIDE_ITEM_CNT" val="3"/>
  <p:tag name="KSO_WM_SLIDE_LAYOUT" val="l_a"/>
  <p:tag name="KSO_WM_SLIDE_LAYOUT_CNT" val="1_1"/>
  <p:tag name="KSO_WM_SLIDE_TYPE" val="text"/>
  <p:tag name="KSO_WM_BEAUTIFY_FLAG" val="#wm#"/>
  <p:tag name="KSO_WM_SLIDE_POSITION" val="248*93"/>
  <p:tag name="KSO_WM_SLIDE_SIZE" val="474*382"/>
  <p:tag name="KSO_WM_TEMPLATE_CATEGORY" val="diagram"/>
  <p:tag name="KSO_WM_TEMPLATE_INDEX" val="160048"/>
  <p:tag name="KSO_WM_TAG_VERSION" val="1.0"/>
  <p:tag name="KSO_WM_DIAGRAM_GROUP_CODE" val="l1-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99"/>
  <p:tag name="KSO_WM_UNIT_TYPE" val="o_h_a"/>
  <p:tag name="KSO_WM_UNIT_INDEX" val="1_1_1"/>
  <p:tag name="KSO_WM_UNIT_ID" val="custom160199_13*o_h_a*1_1_1"/>
  <p:tag name="KSO_WM_UNIT_CLEAR" val="1"/>
  <p:tag name="KSO_WM_UNIT_LAYERLEVEL" val="1_1_1"/>
  <p:tag name="KSO_WM_UNIT_VALUE" val="2"/>
  <p:tag name="KSO_WM_UNIT_HIGHLIGHT" val="0"/>
  <p:tag name="KSO_WM_UNIT_COMPATIBLE" val="0"/>
  <p:tag name="KSO_WM_DIAGRAM_GROUP_CODE" val="o1-1"/>
  <p:tag name="KSO_WM_UNIT_PRESET_TEXT" val="A"/>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99"/>
  <p:tag name="KSO_WM_UNIT_TYPE" val="o_i"/>
  <p:tag name="KSO_WM_UNIT_INDEX" val="1_1"/>
  <p:tag name="KSO_WM_UNIT_ID" val="custom160199_13*o_i*1_1"/>
  <p:tag name="KSO_WM_UNIT_CLEAR" val="1"/>
  <p:tag name="KSO_WM_UNIT_LAYERLEVEL" val="1_1"/>
  <p:tag name="KSO_WM_DIAGRAM_GROUP_CODE" val="o1-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99"/>
  <p:tag name="KSO_WM_UNIT_TYPE" val="o_h_f"/>
  <p:tag name="KSO_WM_UNIT_INDEX" val="1_1_1"/>
  <p:tag name="KSO_WM_UNIT_ID" val="custom160199_13*o_h_f*1_1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o1-1"/>
</p:tagLst>
</file>

<file path=ppt/tags/tag26.xml><?xml version="1.0" encoding="utf-8"?>
<p:tagLst xmlns:a="http://schemas.openxmlformats.org/drawingml/2006/main" xmlns:r="http://schemas.openxmlformats.org/officeDocument/2006/relationships" xmlns:p="http://schemas.openxmlformats.org/presentationml/2006/main">
  <p:tag name="KSO_WM_SLIDE_ID" val="diagram160048_3"/>
  <p:tag name="KSO_WM_SLIDE_INDEX" val="3"/>
  <p:tag name="KSO_WM_SLIDE_ITEM_CNT" val="3"/>
  <p:tag name="KSO_WM_SLIDE_LAYOUT" val="l_a"/>
  <p:tag name="KSO_WM_SLIDE_LAYOUT_CNT" val="1_1"/>
  <p:tag name="KSO_WM_SLIDE_TYPE" val="text"/>
  <p:tag name="KSO_WM_BEAUTIFY_FLAG" val="#wm#"/>
  <p:tag name="KSO_WM_SLIDE_POSITION" val="248*93"/>
  <p:tag name="KSO_WM_SLIDE_SIZE" val="474*382"/>
  <p:tag name="KSO_WM_TEMPLATE_CATEGORY" val="diagram"/>
  <p:tag name="KSO_WM_TEMPLATE_INDEX" val="160048"/>
  <p:tag name="KSO_WM_TAG_VERSION" val="1.0"/>
  <p:tag name="KSO_WM_DIAGRAM_GROUP_CODE" val="l1-1"/>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99"/>
  <p:tag name="KSO_WM_UNIT_TYPE" val="o_h_a"/>
  <p:tag name="KSO_WM_UNIT_INDEX" val="1_1_1"/>
  <p:tag name="KSO_WM_UNIT_ID" val="custom160199_13*o_h_a*1_1_1"/>
  <p:tag name="KSO_WM_UNIT_CLEAR" val="1"/>
  <p:tag name="KSO_WM_UNIT_LAYERLEVEL" val="1_1_1"/>
  <p:tag name="KSO_WM_UNIT_VALUE" val="2"/>
  <p:tag name="KSO_WM_UNIT_HIGHLIGHT" val="0"/>
  <p:tag name="KSO_WM_UNIT_COMPATIBLE" val="0"/>
  <p:tag name="KSO_WM_DIAGRAM_GROUP_CODE" val="o1-1"/>
  <p:tag name="KSO_WM_UNIT_PRESET_TEXT" val="A"/>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99"/>
  <p:tag name="KSO_WM_UNIT_TYPE" val="o_i"/>
  <p:tag name="KSO_WM_UNIT_INDEX" val="1_1"/>
  <p:tag name="KSO_WM_UNIT_ID" val="custom160199_13*o_i*1_1"/>
  <p:tag name="KSO_WM_UNIT_CLEAR" val="1"/>
  <p:tag name="KSO_WM_UNIT_LAYERLEVEL" val="1_1"/>
  <p:tag name="KSO_WM_DIAGRAM_GROUP_CODE" val="o1-1"/>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99"/>
  <p:tag name="KSO_WM_UNIT_TYPE" val="o_h_f"/>
  <p:tag name="KSO_WM_UNIT_INDEX" val="1_1_1"/>
  <p:tag name="KSO_WM_UNIT_ID" val="custom160199_13*o_h_f*1_1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o1-1"/>
</p:tagLst>
</file>

<file path=ppt/tags/tag3.xml><?xml version="1.0" encoding="utf-8"?>
<p:tagLst xmlns:a="http://schemas.openxmlformats.org/drawingml/2006/main" xmlns:r="http://schemas.openxmlformats.org/officeDocument/2006/relationships" xmlns:p="http://schemas.openxmlformats.org/presentationml/2006/main">
  <p:tag name="KSO_WM_UNIT_RELATE_UNITID" val="258*l*1"/>
  <p:tag name="KSO_WM_TEMPLATE_CATEGORY" val="diagram"/>
  <p:tag name="KSO_WM_TEMPLATE_INDEX" val="160048"/>
  <p:tag name="KSO_WM_UNIT_TYPE" val="a"/>
  <p:tag name="KSO_WM_UNIT_INDEX" val="1"/>
  <p:tag name="KSO_WM_UNIT_ID" val="diagram160048_3*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 name="KSO_WM_BEAUTIFY_FLAG" val="#wm#"/>
  <p:tag name="KSO_WM_TAG_VERSION" val="1.0"/>
</p:tagLst>
</file>

<file path=ppt/tags/tag30.xml><?xml version="1.0" encoding="utf-8"?>
<p:tagLst xmlns:a="http://schemas.openxmlformats.org/drawingml/2006/main" xmlns:r="http://schemas.openxmlformats.org/officeDocument/2006/relationships" xmlns:p="http://schemas.openxmlformats.org/presentationml/2006/main">
  <p:tag name="KSO_WM_SLIDE_ID" val="diagram160048_3"/>
  <p:tag name="KSO_WM_SLIDE_INDEX" val="3"/>
  <p:tag name="KSO_WM_SLIDE_ITEM_CNT" val="3"/>
  <p:tag name="KSO_WM_SLIDE_LAYOUT" val="l_a"/>
  <p:tag name="KSO_WM_SLIDE_LAYOUT_CNT" val="1_1"/>
  <p:tag name="KSO_WM_SLIDE_TYPE" val="text"/>
  <p:tag name="KSO_WM_BEAUTIFY_FLAG" val="#wm#"/>
  <p:tag name="KSO_WM_SLIDE_POSITION" val="248*93"/>
  <p:tag name="KSO_WM_SLIDE_SIZE" val="474*382"/>
  <p:tag name="KSO_WM_TEMPLATE_CATEGORY" val="diagram"/>
  <p:tag name="KSO_WM_TEMPLATE_INDEX" val="160048"/>
  <p:tag name="KSO_WM_TAG_VERSION" val="1.0"/>
  <p:tag name="KSO_WM_DIAGRAM_GROUP_CODE" val="l1-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99"/>
  <p:tag name="KSO_WM_UNIT_TYPE" val="o_h_a"/>
  <p:tag name="KSO_WM_UNIT_INDEX" val="1_1_1"/>
  <p:tag name="KSO_WM_UNIT_ID" val="custom160199_13*o_h_a*1_1_1"/>
  <p:tag name="KSO_WM_UNIT_CLEAR" val="1"/>
  <p:tag name="KSO_WM_UNIT_LAYERLEVEL" val="1_1_1"/>
  <p:tag name="KSO_WM_UNIT_VALUE" val="2"/>
  <p:tag name="KSO_WM_UNIT_HIGHLIGHT" val="0"/>
  <p:tag name="KSO_WM_UNIT_COMPATIBLE" val="0"/>
  <p:tag name="KSO_WM_DIAGRAM_GROUP_CODE" val="o1-1"/>
  <p:tag name="KSO_WM_UNIT_PRESET_TEXT" val="A"/>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99"/>
  <p:tag name="KSO_WM_UNIT_TYPE" val="o_i"/>
  <p:tag name="KSO_WM_UNIT_INDEX" val="1_1"/>
  <p:tag name="KSO_WM_UNIT_ID" val="custom160199_13*o_i*1_1"/>
  <p:tag name="KSO_WM_UNIT_CLEAR" val="1"/>
  <p:tag name="KSO_WM_UNIT_LAYERLEVEL" val="1_1"/>
  <p:tag name="KSO_WM_DIAGRAM_GROUP_CODE" val="o1-1"/>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99"/>
  <p:tag name="KSO_WM_UNIT_TYPE" val="o_h_f"/>
  <p:tag name="KSO_WM_UNIT_INDEX" val="1_1_1"/>
  <p:tag name="KSO_WM_UNIT_ID" val="custom160199_13*o_h_f*1_1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o1-1"/>
</p:tagLst>
</file>

<file path=ppt/tags/tag34.xml><?xml version="1.0" encoding="utf-8"?>
<p:tagLst xmlns:a="http://schemas.openxmlformats.org/drawingml/2006/main" xmlns:r="http://schemas.openxmlformats.org/officeDocument/2006/relationships" xmlns:p="http://schemas.openxmlformats.org/presentationml/2006/main">
  <p:tag name="KSO_WM_SLIDE_ID" val="diagram160048_3"/>
  <p:tag name="KSO_WM_SLIDE_INDEX" val="3"/>
  <p:tag name="KSO_WM_SLIDE_ITEM_CNT" val="3"/>
  <p:tag name="KSO_WM_SLIDE_LAYOUT" val="l_a"/>
  <p:tag name="KSO_WM_SLIDE_LAYOUT_CNT" val="1_1"/>
  <p:tag name="KSO_WM_SLIDE_TYPE" val="text"/>
  <p:tag name="KSO_WM_BEAUTIFY_FLAG" val="#wm#"/>
  <p:tag name="KSO_WM_SLIDE_POSITION" val="248*93"/>
  <p:tag name="KSO_WM_SLIDE_SIZE" val="474*382"/>
  <p:tag name="KSO_WM_TEMPLATE_CATEGORY" val="diagram"/>
  <p:tag name="KSO_WM_TEMPLATE_INDEX" val="160048"/>
  <p:tag name="KSO_WM_TAG_VERSION" val="1.0"/>
  <p:tag name="KSO_WM_DIAGRAM_GROUP_CODE" val="l1-1"/>
</p:tagLst>
</file>

<file path=ppt/tags/tag35.xml><?xml version="1.0" encoding="utf-8"?>
<p:tagLst xmlns:a="http://schemas.openxmlformats.org/drawingml/2006/main" xmlns:r="http://schemas.openxmlformats.org/officeDocument/2006/relationships" xmlns:p="http://schemas.openxmlformats.org/presentationml/2006/main">
  <p:tag name="KSO_WM_UNIT_RELATE_UNITID" val="258*l*1"/>
  <p:tag name="KSO_WM_TEMPLATE_CATEGORY" val="diagram"/>
  <p:tag name="KSO_WM_TEMPLATE_INDEX" val="160048"/>
  <p:tag name="KSO_WM_UNIT_TYPE" val="a"/>
  <p:tag name="KSO_WM_UNIT_INDEX" val="1"/>
  <p:tag name="KSO_WM_UNIT_ID" val="diagram160048_3*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 name="KSO_WM_BEAUTIFY_FLAG" val="#wm#"/>
  <p:tag name="KSO_WM_TAG_VERSION" val="1.0"/>
</p:tagLst>
</file>

<file path=ppt/tags/tag36.xml><?xml version="1.0" encoding="utf-8"?>
<p:tagLst xmlns:a="http://schemas.openxmlformats.org/drawingml/2006/main" xmlns:r="http://schemas.openxmlformats.org/officeDocument/2006/relationships" xmlns:p="http://schemas.openxmlformats.org/presentationml/2006/main">
  <p:tag name="KSO_WM_SLIDE_ID" val="diagram160048_3"/>
  <p:tag name="KSO_WM_SLIDE_INDEX" val="3"/>
  <p:tag name="KSO_WM_SLIDE_ITEM_CNT" val="3"/>
  <p:tag name="KSO_WM_SLIDE_LAYOUT" val="l_a"/>
  <p:tag name="KSO_WM_SLIDE_LAYOUT_CNT" val="1_1"/>
  <p:tag name="KSO_WM_SLIDE_TYPE" val="text"/>
  <p:tag name="KSO_WM_BEAUTIFY_FLAG" val="#wm#"/>
  <p:tag name="KSO_WM_SLIDE_POSITION" val="248*93"/>
  <p:tag name="KSO_WM_SLIDE_SIZE" val="474*382"/>
  <p:tag name="KSO_WM_TEMPLATE_CATEGORY" val="diagram"/>
  <p:tag name="KSO_WM_TEMPLATE_INDEX" val="160048"/>
  <p:tag name="KSO_WM_TAG_VERSION" val="1.0"/>
  <p:tag name="KSO_WM_DIAGRAM_GROUP_CODE" val="l1-1"/>
</p:tagLst>
</file>

<file path=ppt/tags/tag37.xml><?xml version="1.0" encoding="utf-8"?>
<p:tagLst xmlns:a="http://schemas.openxmlformats.org/drawingml/2006/main" xmlns:r="http://schemas.openxmlformats.org/officeDocument/2006/relationships" xmlns:p="http://schemas.openxmlformats.org/presentationml/2006/main">
  <p:tag name="KSO_WM_UNIT_RELATE_UNITID" val="258*l*1"/>
  <p:tag name="KSO_WM_TEMPLATE_CATEGORY" val="diagram"/>
  <p:tag name="KSO_WM_TEMPLATE_INDEX" val="160048"/>
  <p:tag name="KSO_WM_UNIT_TYPE" val="a"/>
  <p:tag name="KSO_WM_UNIT_INDEX" val="1"/>
  <p:tag name="KSO_WM_UNIT_ID" val="diagram160048_3*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 name="KSO_WM_BEAUTIFY_FLAG" val="#wm#"/>
  <p:tag name="KSO_WM_TAG_VERSION" val="1.0"/>
</p:tagLst>
</file>

<file path=ppt/tags/tag38.xml><?xml version="1.0" encoding="utf-8"?>
<p:tagLst xmlns:a="http://schemas.openxmlformats.org/drawingml/2006/main" xmlns:r="http://schemas.openxmlformats.org/officeDocument/2006/relationships" xmlns:p="http://schemas.openxmlformats.org/presentationml/2006/main">
  <p:tag name="KSO_WM_SLIDE_ID" val="diagram160048_3"/>
  <p:tag name="KSO_WM_SLIDE_INDEX" val="3"/>
  <p:tag name="KSO_WM_SLIDE_ITEM_CNT" val="3"/>
  <p:tag name="KSO_WM_SLIDE_LAYOUT" val="l_a"/>
  <p:tag name="KSO_WM_SLIDE_LAYOUT_CNT" val="1_1"/>
  <p:tag name="KSO_WM_SLIDE_TYPE" val="text"/>
  <p:tag name="KSO_WM_BEAUTIFY_FLAG" val="#wm#"/>
  <p:tag name="KSO_WM_SLIDE_POSITION" val="248*93"/>
  <p:tag name="KSO_WM_SLIDE_SIZE" val="474*382"/>
  <p:tag name="KSO_WM_TEMPLATE_CATEGORY" val="diagram"/>
  <p:tag name="KSO_WM_TEMPLATE_INDEX" val="160048"/>
  <p:tag name="KSO_WM_TAG_VERSION" val="1.0"/>
  <p:tag name="KSO_WM_DIAGRAM_GROUP_CODE" val="l1-1"/>
</p:tagLst>
</file>

<file path=ppt/tags/tag39.xml><?xml version="1.0" encoding="utf-8"?>
<p:tagLst xmlns:a="http://schemas.openxmlformats.org/drawingml/2006/main" xmlns:r="http://schemas.openxmlformats.org/officeDocument/2006/relationships" xmlns:p="http://schemas.openxmlformats.org/presentationml/2006/main">
  <p:tag name="KSO_WM_UNIT_RELATE_UNITID" val="258*l*1"/>
  <p:tag name="KSO_WM_TEMPLATE_CATEGORY" val="diagram"/>
  <p:tag name="KSO_WM_TEMPLATE_INDEX" val="160048"/>
  <p:tag name="KSO_WM_UNIT_TYPE" val="a"/>
  <p:tag name="KSO_WM_UNIT_INDEX" val="1"/>
  <p:tag name="KSO_WM_UNIT_ID" val="diagram160048_3*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 name="KSO_WM_BEAUTIFY_FLAG" val="#wm#"/>
  <p:tag name="KSO_WM_TAG_VERSION" val="1.0"/>
</p:tagLst>
</file>

<file path=ppt/tags/tag4.xml><?xml version="1.0" encoding="utf-8"?>
<p:tagLst xmlns:a="http://schemas.openxmlformats.org/drawingml/2006/main" xmlns:r="http://schemas.openxmlformats.org/officeDocument/2006/relationships" xmlns:p="http://schemas.openxmlformats.org/presentationml/2006/main">
  <p:tag name="KSO_WM_SLIDE_ID" val="diagram160048_3"/>
  <p:tag name="KSO_WM_SLIDE_INDEX" val="3"/>
  <p:tag name="KSO_WM_SLIDE_ITEM_CNT" val="3"/>
  <p:tag name="KSO_WM_SLIDE_LAYOUT" val="l_a"/>
  <p:tag name="KSO_WM_SLIDE_LAYOUT_CNT" val="1_1"/>
  <p:tag name="KSO_WM_SLIDE_TYPE" val="text"/>
  <p:tag name="KSO_WM_BEAUTIFY_FLAG" val="#wm#"/>
  <p:tag name="KSO_WM_SLIDE_POSITION" val="248*93"/>
  <p:tag name="KSO_WM_SLIDE_SIZE" val="474*382"/>
  <p:tag name="KSO_WM_TEMPLATE_CATEGORY" val="diagram"/>
  <p:tag name="KSO_WM_TEMPLATE_INDEX" val="160048"/>
  <p:tag name="KSO_WM_TAG_VERSION" val="1.0"/>
  <p:tag name="KSO_WM_DIAGRAM_GROUP_CODE" val="l1-1"/>
</p:tagLst>
</file>

<file path=ppt/tags/tag40.xml><?xml version="1.0" encoding="utf-8"?>
<p:tagLst xmlns:a="http://schemas.openxmlformats.org/drawingml/2006/main" xmlns:r="http://schemas.openxmlformats.org/officeDocument/2006/relationships" xmlns:p="http://schemas.openxmlformats.org/presentationml/2006/main">
  <p:tag name="KSO_WM_SLIDE_ID" val="diagram160048_3"/>
  <p:tag name="KSO_WM_SLIDE_INDEX" val="3"/>
  <p:tag name="KSO_WM_SLIDE_ITEM_CNT" val="3"/>
  <p:tag name="KSO_WM_SLIDE_LAYOUT" val="l_a"/>
  <p:tag name="KSO_WM_SLIDE_LAYOUT_CNT" val="1_1"/>
  <p:tag name="KSO_WM_SLIDE_TYPE" val="text"/>
  <p:tag name="KSO_WM_BEAUTIFY_FLAG" val="#wm#"/>
  <p:tag name="KSO_WM_SLIDE_POSITION" val="248*93"/>
  <p:tag name="KSO_WM_SLIDE_SIZE" val="474*382"/>
  <p:tag name="KSO_WM_TEMPLATE_CATEGORY" val="diagram"/>
  <p:tag name="KSO_WM_TEMPLATE_INDEX" val="160048"/>
  <p:tag name="KSO_WM_TAG_VERSION" val="1.0"/>
  <p:tag name="KSO_WM_DIAGRAM_GROUP_CODE" val="l1-1"/>
</p:tagLst>
</file>

<file path=ppt/tags/tag41.xml><?xml version="1.0" encoding="utf-8"?>
<p:tagLst xmlns:a="http://schemas.openxmlformats.org/drawingml/2006/main" xmlns:r="http://schemas.openxmlformats.org/officeDocument/2006/relationships" xmlns:p="http://schemas.openxmlformats.org/presentationml/2006/main">
  <p:tag name="KSO_WM_UNIT_RELATE_UNITID" val="258*l*1"/>
  <p:tag name="KSO_WM_TEMPLATE_CATEGORY" val="diagram"/>
  <p:tag name="KSO_WM_TEMPLATE_INDEX" val="160048"/>
  <p:tag name="KSO_WM_UNIT_TYPE" val="a"/>
  <p:tag name="KSO_WM_UNIT_INDEX" val="1"/>
  <p:tag name="KSO_WM_UNIT_ID" val="diagram160048_3*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 name="KSO_WM_BEAUTIFY_FLAG" val="#wm#"/>
  <p:tag name="KSO_WM_TAG_VERSION" val="1.0"/>
</p:tagLst>
</file>

<file path=ppt/tags/tag42.xml><?xml version="1.0" encoding="utf-8"?>
<p:tagLst xmlns:a="http://schemas.openxmlformats.org/drawingml/2006/main" xmlns:r="http://schemas.openxmlformats.org/officeDocument/2006/relationships" xmlns:p="http://schemas.openxmlformats.org/presentationml/2006/main">
  <p:tag name="KSO_WM_SLIDE_ID" val="diagram160048_3"/>
  <p:tag name="KSO_WM_SLIDE_INDEX" val="3"/>
  <p:tag name="KSO_WM_SLIDE_ITEM_CNT" val="3"/>
  <p:tag name="KSO_WM_SLIDE_LAYOUT" val="l_a"/>
  <p:tag name="KSO_WM_SLIDE_LAYOUT_CNT" val="1_1"/>
  <p:tag name="KSO_WM_SLIDE_TYPE" val="text"/>
  <p:tag name="KSO_WM_BEAUTIFY_FLAG" val="#wm#"/>
  <p:tag name="KSO_WM_SLIDE_POSITION" val="248*93"/>
  <p:tag name="KSO_WM_SLIDE_SIZE" val="474*382"/>
  <p:tag name="KSO_WM_TEMPLATE_CATEGORY" val="diagram"/>
  <p:tag name="KSO_WM_TEMPLATE_INDEX" val="160048"/>
  <p:tag name="KSO_WM_TAG_VERSION" val="1.0"/>
  <p:tag name="KSO_WM_DIAGRAM_GROUP_CODE" val="l1-1"/>
</p:tagLst>
</file>

<file path=ppt/tags/tag43.xml><?xml version="1.0" encoding="utf-8"?>
<p:tagLst xmlns:a="http://schemas.openxmlformats.org/drawingml/2006/main" xmlns:r="http://schemas.openxmlformats.org/officeDocument/2006/relationships" xmlns:p="http://schemas.openxmlformats.org/presentationml/2006/main">
  <p:tag name="KSO_WM_UNIT_RELATE_UNITID" val="258*l*1"/>
  <p:tag name="KSO_WM_TEMPLATE_CATEGORY" val="diagram"/>
  <p:tag name="KSO_WM_TEMPLATE_INDEX" val="160048"/>
  <p:tag name="KSO_WM_UNIT_TYPE" val="a"/>
  <p:tag name="KSO_WM_UNIT_INDEX" val="1"/>
  <p:tag name="KSO_WM_UNIT_ID" val="diagram160048_3*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 name="KSO_WM_BEAUTIFY_FLAG" val="#wm#"/>
  <p:tag name="KSO_WM_TAG_VERSION" val="1.0"/>
</p:tagLst>
</file>

<file path=ppt/tags/tag44.xml><?xml version="1.0" encoding="utf-8"?>
<p:tagLst xmlns:a="http://schemas.openxmlformats.org/drawingml/2006/main" xmlns:r="http://schemas.openxmlformats.org/officeDocument/2006/relationships" xmlns:p="http://schemas.openxmlformats.org/presentationml/2006/main">
  <p:tag name="KSO_WM_SLIDE_ID" val="diagram160048_3"/>
  <p:tag name="KSO_WM_SLIDE_INDEX" val="3"/>
  <p:tag name="KSO_WM_SLIDE_ITEM_CNT" val="3"/>
  <p:tag name="KSO_WM_SLIDE_LAYOUT" val="l_a"/>
  <p:tag name="KSO_WM_SLIDE_LAYOUT_CNT" val="1_1"/>
  <p:tag name="KSO_WM_SLIDE_TYPE" val="text"/>
  <p:tag name="KSO_WM_BEAUTIFY_FLAG" val="#wm#"/>
  <p:tag name="KSO_WM_SLIDE_POSITION" val="248*93"/>
  <p:tag name="KSO_WM_SLIDE_SIZE" val="474*382"/>
  <p:tag name="KSO_WM_TEMPLATE_CATEGORY" val="diagram"/>
  <p:tag name="KSO_WM_TEMPLATE_INDEX" val="160048"/>
  <p:tag name="KSO_WM_TAG_VERSION" val="1.0"/>
  <p:tag name="KSO_WM_DIAGRAM_GROUP_CODE" val="l1-1"/>
</p:tagLst>
</file>

<file path=ppt/tags/tag45.xml><?xml version="1.0" encoding="utf-8"?>
<p:tagLst xmlns:a="http://schemas.openxmlformats.org/drawingml/2006/main" xmlns:r="http://schemas.openxmlformats.org/officeDocument/2006/relationships" xmlns:p="http://schemas.openxmlformats.org/presentationml/2006/main">
  <p:tag name="KSO_WM_UNIT_RELATE_UNITID" val="258*l*1"/>
  <p:tag name="KSO_WM_TEMPLATE_CATEGORY" val="diagram"/>
  <p:tag name="KSO_WM_TEMPLATE_INDEX" val="160048"/>
  <p:tag name="KSO_WM_UNIT_TYPE" val="a"/>
  <p:tag name="KSO_WM_UNIT_INDEX" val="1"/>
  <p:tag name="KSO_WM_UNIT_ID" val="diagram160048_3*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 name="KSO_WM_BEAUTIFY_FLAG" val="#wm#"/>
  <p:tag name="KSO_WM_TAG_VERSION" val="1.0"/>
</p:tagLst>
</file>

<file path=ppt/tags/tag46.xml><?xml version="1.0" encoding="utf-8"?>
<p:tagLst xmlns:a="http://schemas.openxmlformats.org/drawingml/2006/main" xmlns:r="http://schemas.openxmlformats.org/officeDocument/2006/relationships" xmlns:p="http://schemas.openxmlformats.org/presentationml/2006/main">
  <p:tag name="KSO_WM_SLIDE_ID" val="diagram160048_3"/>
  <p:tag name="KSO_WM_SLIDE_INDEX" val="3"/>
  <p:tag name="KSO_WM_SLIDE_ITEM_CNT" val="3"/>
  <p:tag name="KSO_WM_SLIDE_LAYOUT" val="l_a"/>
  <p:tag name="KSO_WM_SLIDE_LAYOUT_CNT" val="1_1"/>
  <p:tag name="KSO_WM_SLIDE_TYPE" val="text"/>
  <p:tag name="KSO_WM_BEAUTIFY_FLAG" val="#wm#"/>
  <p:tag name="KSO_WM_SLIDE_POSITION" val="248*93"/>
  <p:tag name="KSO_WM_SLIDE_SIZE" val="474*382"/>
  <p:tag name="KSO_WM_TEMPLATE_CATEGORY" val="diagram"/>
  <p:tag name="KSO_WM_TEMPLATE_INDEX" val="160048"/>
  <p:tag name="KSO_WM_TAG_VERSION" val="1.0"/>
  <p:tag name="KSO_WM_DIAGRAM_GROUP_CODE" val="l1-1"/>
</p:tagLst>
</file>

<file path=ppt/tags/tag47.xml><?xml version="1.0" encoding="utf-8"?>
<p:tagLst xmlns:a="http://schemas.openxmlformats.org/drawingml/2006/main" xmlns:r="http://schemas.openxmlformats.org/officeDocument/2006/relationships" xmlns:p="http://schemas.openxmlformats.org/presentationml/2006/main">
  <p:tag name="KSO_WM_UNIT_RELATE_UNITID" val="258*l*1"/>
  <p:tag name="KSO_WM_TEMPLATE_CATEGORY" val="diagram"/>
  <p:tag name="KSO_WM_TEMPLATE_INDEX" val="160048"/>
  <p:tag name="KSO_WM_UNIT_TYPE" val="a"/>
  <p:tag name="KSO_WM_UNIT_INDEX" val="1"/>
  <p:tag name="KSO_WM_UNIT_ID" val="diagram160048_3*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 name="KSO_WM_BEAUTIFY_FLAG" val="#wm#"/>
  <p:tag name="KSO_WM_TAG_VERSION" val="1.0"/>
</p:tagLst>
</file>

<file path=ppt/tags/tag48.xml><?xml version="1.0" encoding="utf-8"?>
<p:tagLst xmlns:a="http://schemas.openxmlformats.org/drawingml/2006/main" xmlns:r="http://schemas.openxmlformats.org/officeDocument/2006/relationships" xmlns:p="http://schemas.openxmlformats.org/presentationml/2006/main">
  <p:tag name="KSO_WM_SLIDE_ID" val="diagram160048_3"/>
  <p:tag name="KSO_WM_SLIDE_INDEX" val="3"/>
  <p:tag name="KSO_WM_SLIDE_ITEM_CNT" val="3"/>
  <p:tag name="KSO_WM_SLIDE_LAYOUT" val="l_a"/>
  <p:tag name="KSO_WM_SLIDE_LAYOUT_CNT" val="1_1"/>
  <p:tag name="KSO_WM_SLIDE_TYPE" val="text"/>
  <p:tag name="KSO_WM_BEAUTIFY_FLAG" val="#wm#"/>
  <p:tag name="KSO_WM_SLIDE_POSITION" val="248*93"/>
  <p:tag name="KSO_WM_SLIDE_SIZE" val="474*382"/>
  <p:tag name="KSO_WM_TEMPLATE_CATEGORY" val="diagram"/>
  <p:tag name="KSO_WM_TEMPLATE_INDEX" val="160048"/>
  <p:tag name="KSO_WM_TAG_VERSION" val="1.0"/>
  <p:tag name="KSO_WM_DIAGRAM_GROUP_CODE" val="l1-1"/>
</p:tagLst>
</file>

<file path=ppt/tags/tag49.xml><?xml version="1.0" encoding="utf-8"?>
<p:tagLst xmlns:a="http://schemas.openxmlformats.org/drawingml/2006/main" xmlns:r="http://schemas.openxmlformats.org/officeDocument/2006/relationships" xmlns:p="http://schemas.openxmlformats.org/presentationml/2006/main">
  <p:tag name="KSO_WM_UNIT_RELATE_UNITID" val="258*l*1"/>
  <p:tag name="KSO_WM_TEMPLATE_CATEGORY" val="diagram"/>
  <p:tag name="KSO_WM_TEMPLATE_INDEX" val="160048"/>
  <p:tag name="KSO_WM_UNIT_TYPE" val="a"/>
  <p:tag name="KSO_WM_UNIT_INDEX" val="1"/>
  <p:tag name="KSO_WM_UNIT_ID" val="diagram160048_3*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 name="KSO_WM_BEAUTIFY_FLAG" val="#wm#"/>
  <p:tag name="KSO_WM_TAG_VERSION" val="1.0"/>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48"/>
  <p:tag name="KSO_WM_UNIT_TYPE" val="l_i"/>
  <p:tag name="KSO_WM_UNIT_INDEX" val="1_1"/>
  <p:tag name="KSO_WM_UNIT_ID" val="diagram160048_3*l_i*1_1"/>
  <p:tag name="KSO_WM_UNIT_CLEAR" val="1"/>
  <p:tag name="KSO_WM_UNIT_LAYERLEVEL" val="1_1"/>
  <p:tag name="KSO_WM_BEAUTIFY_FLAG" val="#wm#"/>
  <p:tag name="KSO_WM_TAG_VERSION" val="1.0"/>
  <p:tag name="KSO_WM_DIAGRAM_GROUP_CODE" val="l1-1"/>
</p:tagLst>
</file>

<file path=ppt/tags/tag50.xml><?xml version="1.0" encoding="utf-8"?>
<p:tagLst xmlns:a="http://schemas.openxmlformats.org/drawingml/2006/main" xmlns:r="http://schemas.openxmlformats.org/officeDocument/2006/relationships" xmlns:p="http://schemas.openxmlformats.org/presentationml/2006/main">
  <p:tag name="KSO_WM_SLIDE_ID" val="diagram160048_3"/>
  <p:tag name="KSO_WM_SLIDE_INDEX" val="3"/>
  <p:tag name="KSO_WM_SLIDE_ITEM_CNT" val="3"/>
  <p:tag name="KSO_WM_SLIDE_LAYOUT" val="l_a"/>
  <p:tag name="KSO_WM_SLIDE_LAYOUT_CNT" val="1_1"/>
  <p:tag name="KSO_WM_SLIDE_TYPE" val="text"/>
  <p:tag name="KSO_WM_BEAUTIFY_FLAG" val="#wm#"/>
  <p:tag name="KSO_WM_SLIDE_POSITION" val="248*93"/>
  <p:tag name="KSO_WM_SLIDE_SIZE" val="474*382"/>
  <p:tag name="KSO_WM_TEMPLATE_CATEGORY" val="diagram"/>
  <p:tag name="KSO_WM_TEMPLATE_INDEX" val="160048"/>
  <p:tag name="KSO_WM_TAG_VERSION" val="1.0"/>
  <p:tag name="KSO_WM_DIAGRAM_GROUP_CODE" val="l1-1"/>
</p:tagLst>
</file>

<file path=ppt/tags/tag51.xml><?xml version="1.0" encoding="utf-8"?>
<p:tagLst xmlns:a="http://schemas.openxmlformats.org/drawingml/2006/main" xmlns:r="http://schemas.openxmlformats.org/officeDocument/2006/relationships" xmlns:p="http://schemas.openxmlformats.org/presentationml/2006/main">
  <p:tag name="KSO_WM_UNIT_RELATE_UNITID" val="258*l*1"/>
  <p:tag name="KSO_WM_TEMPLATE_CATEGORY" val="diagram"/>
  <p:tag name="KSO_WM_TEMPLATE_INDEX" val="160048"/>
  <p:tag name="KSO_WM_UNIT_TYPE" val="a"/>
  <p:tag name="KSO_WM_UNIT_INDEX" val="1"/>
  <p:tag name="KSO_WM_UNIT_ID" val="diagram160048_3*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 name="KSO_WM_BEAUTIFY_FLAG" val="#wm#"/>
  <p:tag name="KSO_WM_TAG_VERSION" val="1.0"/>
</p:tagLst>
</file>

<file path=ppt/tags/tag52.xml><?xml version="1.0" encoding="utf-8"?>
<p:tagLst xmlns:a="http://schemas.openxmlformats.org/drawingml/2006/main" xmlns:r="http://schemas.openxmlformats.org/officeDocument/2006/relationships" xmlns:p="http://schemas.openxmlformats.org/presentationml/2006/main">
  <p:tag name="KSO_WM_SLIDE_ID" val="diagram160048_3"/>
  <p:tag name="KSO_WM_SLIDE_INDEX" val="3"/>
  <p:tag name="KSO_WM_SLIDE_ITEM_CNT" val="3"/>
  <p:tag name="KSO_WM_SLIDE_LAYOUT" val="l_a"/>
  <p:tag name="KSO_WM_SLIDE_LAYOUT_CNT" val="1_1"/>
  <p:tag name="KSO_WM_SLIDE_TYPE" val="text"/>
  <p:tag name="KSO_WM_BEAUTIFY_FLAG" val="#wm#"/>
  <p:tag name="KSO_WM_SLIDE_POSITION" val="248*93"/>
  <p:tag name="KSO_WM_SLIDE_SIZE" val="474*382"/>
  <p:tag name="KSO_WM_TEMPLATE_CATEGORY" val="diagram"/>
  <p:tag name="KSO_WM_TEMPLATE_INDEX" val="160048"/>
  <p:tag name="KSO_WM_TAG_VERSION" val="1.0"/>
  <p:tag name="KSO_WM_DIAGRAM_GROUP_CODE" val="l1-1"/>
</p:tagLst>
</file>

<file path=ppt/tags/tag53.xml><?xml version="1.0" encoding="utf-8"?>
<p:tagLst xmlns:a="http://schemas.openxmlformats.org/drawingml/2006/main" xmlns:r="http://schemas.openxmlformats.org/officeDocument/2006/relationships" xmlns:p="http://schemas.openxmlformats.org/presentationml/2006/main">
  <p:tag name="KSO_WM_UNIT_RELATE_UNITID" val="258*l*1"/>
  <p:tag name="KSO_WM_TEMPLATE_CATEGORY" val="diagram"/>
  <p:tag name="KSO_WM_TEMPLATE_INDEX" val="160048"/>
  <p:tag name="KSO_WM_UNIT_TYPE" val="a"/>
  <p:tag name="KSO_WM_UNIT_INDEX" val="1"/>
  <p:tag name="KSO_WM_UNIT_ID" val="diagram160048_3*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 name="KSO_WM_BEAUTIFY_FLAG" val="#wm#"/>
  <p:tag name="KSO_WM_TAG_VERSION" val="1.0"/>
</p:tagLst>
</file>

<file path=ppt/tags/tag54.xml><?xml version="1.0" encoding="utf-8"?>
<p:tagLst xmlns:a="http://schemas.openxmlformats.org/drawingml/2006/main" xmlns:r="http://schemas.openxmlformats.org/officeDocument/2006/relationships" xmlns:p="http://schemas.openxmlformats.org/presentationml/2006/main">
  <p:tag name="KSO_WM_SLIDE_ID" val="diagram160048_3"/>
  <p:tag name="KSO_WM_SLIDE_INDEX" val="3"/>
  <p:tag name="KSO_WM_SLIDE_ITEM_CNT" val="3"/>
  <p:tag name="KSO_WM_SLIDE_LAYOUT" val="l_a"/>
  <p:tag name="KSO_WM_SLIDE_LAYOUT_CNT" val="1_1"/>
  <p:tag name="KSO_WM_SLIDE_TYPE" val="text"/>
  <p:tag name="KSO_WM_BEAUTIFY_FLAG" val="#wm#"/>
  <p:tag name="KSO_WM_SLIDE_POSITION" val="248*93"/>
  <p:tag name="KSO_WM_SLIDE_SIZE" val="474*382"/>
  <p:tag name="KSO_WM_TEMPLATE_CATEGORY" val="diagram"/>
  <p:tag name="KSO_WM_TEMPLATE_INDEX" val="160048"/>
  <p:tag name="KSO_WM_TAG_VERSION" val="1.0"/>
  <p:tag name="KSO_WM_DIAGRAM_GROUP_CODE" val="l1-1"/>
</p:tagLst>
</file>

<file path=ppt/tags/tag55.xml><?xml version="1.0" encoding="utf-8"?>
<p:tagLst xmlns:a="http://schemas.openxmlformats.org/drawingml/2006/main" xmlns:r="http://schemas.openxmlformats.org/officeDocument/2006/relationships" xmlns:p="http://schemas.openxmlformats.org/presentationml/2006/main">
  <p:tag name="KSO_WM_UNIT_RELATE_UNITID" val="258*l*1"/>
  <p:tag name="KSO_WM_TEMPLATE_CATEGORY" val="diagram"/>
  <p:tag name="KSO_WM_TEMPLATE_INDEX" val="160048"/>
  <p:tag name="KSO_WM_UNIT_TYPE" val="a"/>
  <p:tag name="KSO_WM_UNIT_INDEX" val="1"/>
  <p:tag name="KSO_WM_UNIT_ID" val="diagram160048_3*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 name="KSO_WM_BEAUTIFY_FLAG" val="#wm#"/>
  <p:tag name="KSO_WM_TAG_VERSION" val="1.0"/>
</p:tagLst>
</file>

<file path=ppt/tags/tag5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26"/>
  <p:tag name="KSO_WM_TAG_VERSION" val="1.0"/>
  <p:tag name="KSO_WM_SLIDE_ID" val="custom160326_28"/>
  <p:tag name="KSO_WM_SLIDE_INDEX" val="28"/>
  <p:tag name="KSO_WM_SLIDE_ITEM_CNT" val="1"/>
  <p:tag name="KSO_WM_SLIDE_LAYOUT" val="a"/>
  <p:tag name="KSO_WM_SLIDE_LAYOUT_CNT" val="1"/>
  <p:tag name="KSO_WM_SLIDE_TYPE" val="endPage"/>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26"/>
  <p:tag name="KSO_WM_UNIT_TYPE" val="a"/>
  <p:tag name="KSO_WM_UNIT_INDEX" val="1"/>
  <p:tag name="KSO_WM_UNIT_ID" val="custom160326_29*a*1"/>
  <p:tag name="KSO_WM_UNIT_CLEAR" val="1"/>
  <p:tag name="KSO_WM_UNIT_LAYERLEVEL" val="1"/>
  <p:tag name="KSO_WM_UNIT_VALUE" val="5"/>
  <p:tag name="KSO_WM_UNIT_ISCONTENTSTITLE" val="0"/>
  <p:tag name="KSO_WM_UNIT_HIGHLIGHT" val="0"/>
  <p:tag name="KSO_WM_UNIT_COMPATIBLE" val="0"/>
  <p:tag name="KSO_WM_UNIT_PRESET_TEXT" val="Thank You!"/>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48"/>
  <p:tag name="KSO_WM_UNIT_TYPE" val="l_i"/>
  <p:tag name="KSO_WM_UNIT_INDEX" val="1_2"/>
  <p:tag name="KSO_WM_UNIT_ID" val="diagram160048_3*l_i*1_2"/>
  <p:tag name="KSO_WM_UNIT_CLEAR" val="1"/>
  <p:tag name="KSO_WM_UNIT_LAYERLEVEL" val="1_1"/>
  <p:tag name="KSO_WM_BEAUTIFY_FLAG" val="#wm#"/>
  <p:tag name="KSO_WM_TAG_VERSION" val="1.0"/>
  <p:tag name="KSO_WM_DIAGRAM_GROUP_CODE" val="l1-1"/>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48"/>
  <p:tag name="KSO_WM_UNIT_TYPE" val="l_h_f"/>
  <p:tag name="KSO_WM_UNIT_INDEX" val="1_1_1"/>
  <p:tag name="KSO_WM_UNIT_ID" val="diagram160048_3*l_h_f*1_1_1"/>
  <p:tag name="KSO_WM_UNIT_CLEAR" val="1"/>
  <p:tag name="KSO_WM_UNIT_LAYERLEVEL" val="1_1_1"/>
  <p:tag name="KSO_WM_UNIT_VALUE" val="46"/>
  <p:tag name="KSO_WM_UNIT_HIGHLIGHT" val="0"/>
  <p:tag name="KSO_WM_UNIT_COMPATIBLE" val="0"/>
  <p:tag name="KSO_WM_BEAUTIFY_FLAG" val="#wm#"/>
  <p:tag name="KSO_WM_UNIT_PRESET_TEXT_INDEX" val="4"/>
  <p:tag name="KSO_WM_UNIT_PRESET_TEXT_LEN" val="85"/>
  <p:tag name="KSO_WM_TAG_VERSION" val="1.0"/>
  <p:tag name="KSO_WM_DIAGRAM_GROUP_CODE" val="l1-1"/>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48"/>
  <p:tag name="KSO_WM_UNIT_TYPE" val="l_i"/>
  <p:tag name="KSO_WM_UNIT_INDEX" val="1_3"/>
  <p:tag name="KSO_WM_UNIT_ID" val="diagram160048_3*l_i*1_3"/>
  <p:tag name="KSO_WM_UNIT_CLEAR" val="1"/>
  <p:tag name="KSO_WM_UNIT_LAYERLEVEL" val="1_1"/>
  <p:tag name="KSO_WM_BEAUTIFY_FLAG" val="#wm#"/>
  <p:tag name="KSO_WM_TAG_VERSION" val="1.0"/>
  <p:tag name="KSO_WM_DIAGRAM_GROUP_CODE" val="l1-1"/>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48"/>
  <p:tag name="KSO_WM_UNIT_TYPE" val="l_i"/>
  <p:tag name="KSO_WM_UNIT_INDEX" val="1_4"/>
  <p:tag name="KSO_WM_UNIT_ID" val="diagram160048_3*l_i*1_4"/>
  <p:tag name="KSO_WM_UNIT_CLEAR" val="1"/>
  <p:tag name="KSO_WM_UNIT_LAYERLEVEL" val="1_1"/>
  <p:tag name="KSO_WM_BEAUTIFY_FLAG" val="#wm#"/>
  <p:tag name="KSO_WM_TAG_VERSION" val="1.0"/>
  <p:tag name="KSO_WM_DIAGRAM_GROUP_CODE" val="l1-1"/>
</p:tagLst>
</file>

<file path=ppt/theme/theme1.xml><?xml version="1.0" encoding="utf-8"?>
<a:theme xmlns:a="http://schemas.openxmlformats.org/drawingml/2006/main" name="1_向天歌稻壳儿模板23XIN - 副本">
  <a:themeElements>
    <a:clrScheme name="自定义 10">
      <a:dk1>
        <a:srgbClr val="4B4B4B"/>
      </a:dk1>
      <a:lt1>
        <a:srgbClr val="FFFFFF"/>
      </a:lt1>
      <a:dk2>
        <a:srgbClr val="4B4B4B"/>
      </a:dk2>
      <a:lt2>
        <a:srgbClr val="FFFFFF"/>
      </a:lt2>
      <a:accent1>
        <a:srgbClr val="CC6448"/>
      </a:accent1>
      <a:accent2>
        <a:srgbClr val="C1272D"/>
      </a:accent2>
      <a:accent3>
        <a:srgbClr val="F39A39"/>
      </a:accent3>
      <a:accent4>
        <a:srgbClr val="A15963"/>
      </a:accent4>
      <a:accent5>
        <a:srgbClr val="7C849C"/>
      </a:accent5>
      <a:accent6>
        <a:srgbClr val="75A38B"/>
      </a:accent6>
      <a:hlink>
        <a:srgbClr val="D93F60"/>
      </a:hlink>
      <a:folHlink>
        <a:srgbClr val="BABD91"/>
      </a:folHlink>
    </a:clrScheme>
    <a:fontScheme name="自定义 3">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160326">
      <a:dk1>
        <a:srgbClr val="FFFFFF"/>
      </a:dk1>
      <a:lt1>
        <a:srgbClr val="26849D"/>
      </a:lt1>
      <a:dk2>
        <a:srgbClr val="FFFFFF"/>
      </a:dk2>
      <a:lt2>
        <a:srgbClr val="6D6F71"/>
      </a:lt2>
      <a:accent1>
        <a:srgbClr val="EC7473"/>
      </a:accent1>
      <a:accent2>
        <a:srgbClr val="ED7B5C"/>
      </a:accent2>
      <a:accent3>
        <a:srgbClr val="F9BF05"/>
      </a:accent3>
      <a:accent4>
        <a:srgbClr val="4BACC6"/>
      </a:accent4>
      <a:accent5>
        <a:srgbClr val="627289"/>
      </a:accent5>
      <a:accent6>
        <a:srgbClr val="00B050"/>
      </a:accent6>
      <a:hlink>
        <a:srgbClr val="00B0F0"/>
      </a:hlink>
      <a:folHlink>
        <a:srgbClr val="AFB2B4"/>
      </a:folHlink>
    </a:clrScheme>
    <a:fontScheme name="自定义 2">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TotalTime>
  <Words>1862</Words>
  <Application>Microsoft Office PowerPoint</Application>
  <PresentationFormat>自定义</PresentationFormat>
  <Paragraphs>88</Paragraphs>
  <Slides>19</Slides>
  <Notes>19</Notes>
  <HiddenSlides>0</HiddenSlides>
  <MMClips>0</MMClips>
  <ScaleCrop>false</ScaleCrop>
  <HeadingPairs>
    <vt:vector size="4" baseType="variant">
      <vt:variant>
        <vt:lpstr>主题</vt:lpstr>
      </vt:variant>
      <vt:variant>
        <vt:i4>2</vt:i4>
      </vt:variant>
      <vt:variant>
        <vt:lpstr>幻灯片标题</vt:lpstr>
      </vt:variant>
      <vt:variant>
        <vt:i4>19</vt:i4>
      </vt:variant>
    </vt:vector>
  </HeadingPairs>
  <TitlesOfParts>
    <vt:vector size="21" baseType="lpstr">
      <vt:lpstr>1_向天歌稻壳儿模板23XIN - 副本</vt: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109</cp:revision>
  <dcterms:created xsi:type="dcterms:W3CDTF">2016-05-19T12:30:00Z</dcterms:created>
  <dcterms:modified xsi:type="dcterms:W3CDTF">2017-07-03T09:48:05Z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2052-10.1.0.5745</vt:lpwstr>
  </property>
</Properties>
</file>