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590" autoAdjust="0"/>
  </p:normalViewPr>
  <p:slideViewPr>
    <p:cSldViewPr>
      <p:cViewPr varScale="1">
        <p:scale>
          <a:sx n="76" d="100"/>
          <a:sy n="76" d="100"/>
        </p:scale>
        <p:origin x="-98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FCB517-E2BB-46E3-A0E4-6B97FD87BC5E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958C64E-8EC5-459F-BAA6-EADD0FAC0B4C}">
      <dgm:prSet/>
      <dgm:spPr/>
      <dgm:t>
        <a:bodyPr/>
        <a:lstStyle/>
        <a:p>
          <a:pPr rtl="0"/>
          <a:r>
            <a:rPr lang="zh-CN" dirty="0" smtClean="0"/>
            <a:t>通常的问题</a:t>
          </a:r>
          <a:endParaRPr lang="en-US" dirty="0"/>
        </a:p>
      </dgm:t>
    </dgm:pt>
    <dgm:pt modelId="{A7A8BA8A-27A3-4062-B25E-DD090C8B6D1D}" type="parTrans" cxnId="{1523DF5E-B82F-4A8C-BDEF-FDA6CF345C75}">
      <dgm:prSet/>
      <dgm:spPr/>
      <dgm:t>
        <a:bodyPr/>
        <a:lstStyle/>
        <a:p>
          <a:endParaRPr lang="zh-CN" altLang="en-US"/>
        </a:p>
      </dgm:t>
    </dgm:pt>
    <dgm:pt modelId="{223662C1-B0CC-4624-99BD-2039B0C1D86F}" type="sibTrans" cxnId="{1523DF5E-B82F-4A8C-BDEF-FDA6CF345C75}">
      <dgm:prSet/>
      <dgm:spPr/>
      <dgm:t>
        <a:bodyPr/>
        <a:lstStyle/>
        <a:p>
          <a:endParaRPr lang="zh-CN" altLang="en-US"/>
        </a:p>
      </dgm:t>
    </dgm:pt>
    <dgm:pt modelId="{EB9BD928-7470-4CA1-B3AF-78E1B1E4B802}">
      <dgm:prSet/>
      <dgm:spPr/>
      <dgm:t>
        <a:bodyPr/>
        <a:lstStyle/>
        <a:p>
          <a:pPr rtl="0"/>
          <a:r>
            <a:rPr lang="zh-CN" dirty="0" smtClean="0"/>
            <a:t>麻烦的</a:t>
          </a:r>
          <a:r>
            <a:rPr lang="zh-CN" smtClean="0"/>
            <a:t>问题：</a:t>
          </a:r>
          <a:endParaRPr lang="en-US" dirty="0"/>
        </a:p>
      </dgm:t>
    </dgm:pt>
    <dgm:pt modelId="{66915AC0-DE06-4CC0-A307-40E4EC7B568E}" type="parTrans" cxnId="{53DF9ED3-32D4-4082-8D57-C72107743856}">
      <dgm:prSet/>
      <dgm:spPr/>
      <dgm:t>
        <a:bodyPr/>
        <a:lstStyle/>
        <a:p>
          <a:endParaRPr lang="zh-CN" altLang="en-US"/>
        </a:p>
      </dgm:t>
    </dgm:pt>
    <dgm:pt modelId="{5E573C2D-0090-4AF1-B3BC-CC17330F066F}" type="sibTrans" cxnId="{53DF9ED3-32D4-4082-8D57-C72107743856}">
      <dgm:prSet/>
      <dgm:spPr/>
      <dgm:t>
        <a:bodyPr/>
        <a:lstStyle/>
        <a:p>
          <a:endParaRPr lang="zh-CN" altLang="en-US"/>
        </a:p>
      </dgm:t>
    </dgm:pt>
    <dgm:pt modelId="{98B9CB9D-89F7-4323-A212-F97EB3B4DF97}">
      <dgm:prSet/>
      <dgm:spPr/>
      <dgm:t>
        <a:bodyPr/>
        <a:lstStyle/>
        <a:p>
          <a:pPr rtl="0"/>
          <a:r>
            <a:rPr lang="zh-CN" dirty="0" smtClean="0"/>
            <a:t>停止两人同时的对话</a:t>
          </a:r>
          <a:r>
            <a:rPr lang="zh-CN" altLang="en-US" dirty="0" smtClean="0"/>
            <a:t>，</a:t>
          </a:r>
          <a:r>
            <a:rPr lang="zh-CN" dirty="0" smtClean="0"/>
            <a:t>“你们一个一个跟我叙述发生了什么，在一个叙述的时候，另一个人请不要补充，谢谢！”</a:t>
          </a:r>
          <a:endParaRPr lang="zh-CN" altLang="en-US" dirty="0"/>
        </a:p>
      </dgm:t>
    </dgm:pt>
    <dgm:pt modelId="{53B00D6C-9756-406F-900A-CA644D264A18}" type="parTrans" cxnId="{33FD838F-E371-4BBC-BFF5-A7D0C4C10EE5}">
      <dgm:prSet/>
      <dgm:spPr/>
    </dgm:pt>
    <dgm:pt modelId="{EE960EE0-1E54-4181-897D-4B95D02BB4F5}" type="sibTrans" cxnId="{33FD838F-E371-4BBC-BFF5-A7D0C4C10EE5}">
      <dgm:prSet/>
      <dgm:spPr/>
    </dgm:pt>
    <dgm:pt modelId="{F69A3095-797C-4489-A94A-30B44E6C297A}" type="pres">
      <dgm:prSet presAssocID="{6BFCB517-E2BB-46E3-A0E4-6B97FD87BC5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FE161E6B-11BB-4659-A49B-FC232EE72C67}" type="pres">
      <dgm:prSet presAssocID="{0958C64E-8EC5-459F-BAA6-EADD0FAC0B4C}" presName="linNode" presStyleCnt="0"/>
      <dgm:spPr/>
    </dgm:pt>
    <dgm:pt modelId="{CE0BA58D-A06F-4662-AEEC-D5DC0FFE55A7}" type="pres">
      <dgm:prSet presAssocID="{0958C64E-8EC5-459F-BAA6-EADD0FAC0B4C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B81DDA0-BE58-4C6F-A219-BB9C1606C68D}" type="pres">
      <dgm:prSet presAssocID="{0958C64E-8EC5-459F-BAA6-EADD0FAC0B4C}" presName="childShp" presStyleLbl="bgAccFollowNode1" presStyleIdx="0" presStyleCnt="2">
        <dgm:presLayoutVars>
          <dgm:bulletEnabled val="1"/>
        </dgm:presLayoutVars>
      </dgm:prSet>
      <dgm:spPr/>
    </dgm:pt>
    <dgm:pt modelId="{A695A2C4-9F82-438F-88B0-03022713332D}" type="pres">
      <dgm:prSet presAssocID="{223662C1-B0CC-4624-99BD-2039B0C1D86F}" presName="spacing" presStyleCnt="0"/>
      <dgm:spPr/>
    </dgm:pt>
    <dgm:pt modelId="{3C40A9E6-54B6-4718-81FF-7BA4A59058FA}" type="pres">
      <dgm:prSet presAssocID="{EB9BD928-7470-4CA1-B3AF-78E1B1E4B802}" presName="linNode" presStyleCnt="0"/>
      <dgm:spPr/>
    </dgm:pt>
    <dgm:pt modelId="{E8ABE812-5EF3-4DA9-8588-2D79130E03EB}" type="pres">
      <dgm:prSet presAssocID="{EB9BD928-7470-4CA1-B3AF-78E1B1E4B802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F74E443-53FC-4BEC-9D60-F838EC420DCE}" type="pres">
      <dgm:prSet presAssocID="{EB9BD928-7470-4CA1-B3AF-78E1B1E4B802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3FD838F-E371-4BBC-BFF5-A7D0C4C10EE5}" srcId="{EB9BD928-7470-4CA1-B3AF-78E1B1E4B802}" destId="{98B9CB9D-89F7-4323-A212-F97EB3B4DF97}" srcOrd="0" destOrd="0" parTransId="{53B00D6C-9756-406F-900A-CA644D264A18}" sibTransId="{EE960EE0-1E54-4181-897D-4B95D02BB4F5}"/>
    <dgm:cxn modelId="{334201D8-8D70-46E7-A0AB-E6DA70A9C8FE}" type="presOf" srcId="{98B9CB9D-89F7-4323-A212-F97EB3B4DF97}" destId="{4F74E443-53FC-4BEC-9D60-F838EC420DCE}" srcOrd="0" destOrd="0" presId="urn:microsoft.com/office/officeart/2005/8/layout/vList6"/>
    <dgm:cxn modelId="{53DF9ED3-32D4-4082-8D57-C72107743856}" srcId="{6BFCB517-E2BB-46E3-A0E4-6B97FD87BC5E}" destId="{EB9BD928-7470-4CA1-B3AF-78E1B1E4B802}" srcOrd="1" destOrd="0" parTransId="{66915AC0-DE06-4CC0-A307-40E4EC7B568E}" sibTransId="{5E573C2D-0090-4AF1-B3BC-CC17330F066F}"/>
    <dgm:cxn modelId="{FC1368F5-48FC-46CC-BC20-CA5AD826C78B}" type="presOf" srcId="{6BFCB517-E2BB-46E3-A0E4-6B97FD87BC5E}" destId="{F69A3095-797C-4489-A94A-30B44E6C297A}" srcOrd="0" destOrd="0" presId="urn:microsoft.com/office/officeart/2005/8/layout/vList6"/>
    <dgm:cxn modelId="{AE7AE15F-45A9-48B2-8D69-A78146C0A091}" type="presOf" srcId="{EB9BD928-7470-4CA1-B3AF-78E1B1E4B802}" destId="{E8ABE812-5EF3-4DA9-8588-2D79130E03EB}" srcOrd="0" destOrd="0" presId="urn:microsoft.com/office/officeart/2005/8/layout/vList6"/>
    <dgm:cxn modelId="{1523DF5E-B82F-4A8C-BDEF-FDA6CF345C75}" srcId="{6BFCB517-E2BB-46E3-A0E4-6B97FD87BC5E}" destId="{0958C64E-8EC5-459F-BAA6-EADD0FAC0B4C}" srcOrd="0" destOrd="0" parTransId="{A7A8BA8A-27A3-4062-B25E-DD090C8B6D1D}" sibTransId="{223662C1-B0CC-4624-99BD-2039B0C1D86F}"/>
    <dgm:cxn modelId="{4FE76FBD-E9D6-469E-B2B6-69A4875F2A3B}" type="presOf" srcId="{0958C64E-8EC5-459F-BAA6-EADD0FAC0B4C}" destId="{CE0BA58D-A06F-4662-AEEC-D5DC0FFE55A7}" srcOrd="0" destOrd="0" presId="urn:microsoft.com/office/officeart/2005/8/layout/vList6"/>
    <dgm:cxn modelId="{5D5D8924-81DD-44AD-80CA-C57EBBA04560}" type="presParOf" srcId="{F69A3095-797C-4489-A94A-30B44E6C297A}" destId="{FE161E6B-11BB-4659-A49B-FC232EE72C67}" srcOrd="0" destOrd="0" presId="urn:microsoft.com/office/officeart/2005/8/layout/vList6"/>
    <dgm:cxn modelId="{3373A527-EBB6-467D-9DBC-D336035085F4}" type="presParOf" srcId="{FE161E6B-11BB-4659-A49B-FC232EE72C67}" destId="{CE0BA58D-A06F-4662-AEEC-D5DC0FFE55A7}" srcOrd="0" destOrd="0" presId="urn:microsoft.com/office/officeart/2005/8/layout/vList6"/>
    <dgm:cxn modelId="{106EF2BE-D29C-49CE-9A3B-BF7795DF83A2}" type="presParOf" srcId="{FE161E6B-11BB-4659-A49B-FC232EE72C67}" destId="{FB81DDA0-BE58-4C6F-A219-BB9C1606C68D}" srcOrd="1" destOrd="0" presId="urn:microsoft.com/office/officeart/2005/8/layout/vList6"/>
    <dgm:cxn modelId="{F3CCCE64-27C2-4273-92BF-EAE42925D7C4}" type="presParOf" srcId="{F69A3095-797C-4489-A94A-30B44E6C297A}" destId="{A695A2C4-9F82-438F-88B0-03022713332D}" srcOrd="1" destOrd="0" presId="urn:microsoft.com/office/officeart/2005/8/layout/vList6"/>
    <dgm:cxn modelId="{EDD4AA7B-B74C-478A-9749-050313E1B052}" type="presParOf" srcId="{F69A3095-797C-4489-A94A-30B44E6C297A}" destId="{3C40A9E6-54B6-4718-81FF-7BA4A59058FA}" srcOrd="2" destOrd="0" presId="urn:microsoft.com/office/officeart/2005/8/layout/vList6"/>
    <dgm:cxn modelId="{1A006DD0-6B09-4BE5-BFA6-07F89454FFB5}" type="presParOf" srcId="{3C40A9E6-54B6-4718-81FF-7BA4A59058FA}" destId="{E8ABE812-5EF3-4DA9-8588-2D79130E03EB}" srcOrd="0" destOrd="0" presId="urn:microsoft.com/office/officeart/2005/8/layout/vList6"/>
    <dgm:cxn modelId="{ECBB6E87-3D21-4B17-AC12-6CAC99D958A9}" type="presParOf" srcId="{3C40A9E6-54B6-4718-81FF-7BA4A59058FA}" destId="{4F74E443-53FC-4BEC-9D60-F838EC420DCE}" srcOrd="1" destOrd="0" presId="urn:microsoft.com/office/officeart/2005/8/layout/vList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06CB1F-BEBA-4B7B-B49D-CB1B4EF1B38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zh-CN" altLang="en-US"/>
        </a:p>
      </dgm:t>
    </dgm:pt>
    <dgm:pt modelId="{E5CD9EE4-F2C3-433B-8CF7-B139BC4363E9}">
      <dgm:prSet/>
      <dgm:spPr/>
      <dgm:t>
        <a:bodyPr/>
        <a:lstStyle/>
        <a:p>
          <a:pPr rtl="0"/>
          <a:r>
            <a:rPr lang="zh-CN" dirty="0" smtClean="0"/>
            <a:t>处理方式：</a:t>
          </a:r>
          <a:endParaRPr lang="en-US" dirty="0"/>
        </a:p>
      </dgm:t>
    </dgm:pt>
    <dgm:pt modelId="{79650783-F39B-41EF-90A5-164A53DCDFC4}" type="parTrans" cxnId="{209BB61A-CE31-4ADD-9CFF-F544153BDE4D}">
      <dgm:prSet/>
      <dgm:spPr/>
      <dgm:t>
        <a:bodyPr/>
        <a:lstStyle/>
        <a:p>
          <a:endParaRPr lang="zh-CN" altLang="en-US"/>
        </a:p>
      </dgm:t>
    </dgm:pt>
    <dgm:pt modelId="{007CD87C-F6E5-4854-96DE-E6B289519239}" type="sibTrans" cxnId="{209BB61A-CE31-4ADD-9CFF-F544153BDE4D}">
      <dgm:prSet/>
      <dgm:spPr/>
      <dgm:t>
        <a:bodyPr/>
        <a:lstStyle/>
        <a:p>
          <a:endParaRPr lang="zh-CN" altLang="en-US"/>
        </a:p>
      </dgm:t>
    </dgm:pt>
    <dgm:pt modelId="{B95FD6F2-D938-4455-A692-256B2813EB44}">
      <dgm:prSet/>
      <dgm:spPr/>
      <dgm:t>
        <a:bodyPr/>
        <a:lstStyle/>
        <a:p>
          <a:pPr rtl="0"/>
          <a:r>
            <a:rPr lang="zh-CN" dirty="0" smtClean="0"/>
            <a:t>首先听清问题</a:t>
          </a:r>
          <a:endParaRPr lang="en-US" dirty="0"/>
        </a:p>
      </dgm:t>
    </dgm:pt>
    <dgm:pt modelId="{0D679E9E-A7EE-4688-BCDA-75552FC2177F}" type="parTrans" cxnId="{C966AF58-5AD6-4E00-A3B5-DB28C952D2BE}">
      <dgm:prSet/>
      <dgm:spPr/>
      <dgm:t>
        <a:bodyPr/>
        <a:lstStyle/>
        <a:p>
          <a:endParaRPr lang="zh-CN" altLang="en-US"/>
        </a:p>
      </dgm:t>
    </dgm:pt>
    <dgm:pt modelId="{9C532A97-CBFB-4C3A-970C-FA6EE9F0B6E2}" type="sibTrans" cxnId="{C966AF58-5AD6-4E00-A3B5-DB28C952D2BE}">
      <dgm:prSet/>
      <dgm:spPr/>
      <dgm:t>
        <a:bodyPr/>
        <a:lstStyle/>
        <a:p>
          <a:endParaRPr lang="zh-CN" altLang="en-US"/>
        </a:p>
      </dgm:t>
    </dgm:pt>
    <dgm:pt modelId="{1BDD90CF-BC8A-4A5C-B557-0F9693B5DA72}">
      <dgm:prSet/>
      <dgm:spPr/>
      <dgm:t>
        <a:bodyPr/>
        <a:lstStyle/>
        <a:p>
          <a:pPr rtl="0"/>
          <a:r>
            <a:rPr lang="zh-CN" dirty="0" smtClean="0"/>
            <a:t>然后反复确认</a:t>
          </a:r>
          <a:endParaRPr lang="zh-CN" dirty="0"/>
        </a:p>
      </dgm:t>
    </dgm:pt>
    <dgm:pt modelId="{EBBE60A1-63B9-4164-98EF-EE9C30F425CA}" type="parTrans" cxnId="{831A8D84-F8F4-47D9-A47D-298FE239C905}">
      <dgm:prSet/>
      <dgm:spPr/>
      <dgm:t>
        <a:bodyPr/>
        <a:lstStyle/>
        <a:p>
          <a:endParaRPr lang="zh-CN" altLang="en-US"/>
        </a:p>
      </dgm:t>
    </dgm:pt>
    <dgm:pt modelId="{3BE40E79-B989-41A3-B989-597289C6CC3B}" type="sibTrans" cxnId="{831A8D84-F8F4-47D9-A47D-298FE239C905}">
      <dgm:prSet/>
      <dgm:spPr/>
      <dgm:t>
        <a:bodyPr/>
        <a:lstStyle/>
        <a:p>
          <a:endParaRPr lang="zh-CN" altLang="en-US"/>
        </a:p>
      </dgm:t>
    </dgm:pt>
    <dgm:pt modelId="{9A217DA1-11A9-494A-BEFA-C39CBA55B994}">
      <dgm:prSet/>
      <dgm:spPr/>
      <dgm:t>
        <a:bodyPr/>
        <a:lstStyle/>
        <a:p>
          <a:pPr rtl="0"/>
          <a:r>
            <a:rPr lang="zh-CN" dirty="0" smtClean="0"/>
            <a:t>最后我们根据自己的判断，做出自己的判罚。</a:t>
          </a:r>
          <a:endParaRPr lang="zh-CN" dirty="0"/>
        </a:p>
      </dgm:t>
    </dgm:pt>
    <dgm:pt modelId="{F9DDA522-869A-4BDF-9E34-E19FB4387040}" type="parTrans" cxnId="{1E9B196A-2292-4278-8EB3-14B676FA73C0}">
      <dgm:prSet/>
      <dgm:spPr/>
      <dgm:t>
        <a:bodyPr/>
        <a:lstStyle/>
        <a:p>
          <a:endParaRPr lang="zh-CN" altLang="en-US"/>
        </a:p>
      </dgm:t>
    </dgm:pt>
    <dgm:pt modelId="{83A8A7CD-603E-43E3-9810-8F0A99415C1D}" type="sibTrans" cxnId="{1E9B196A-2292-4278-8EB3-14B676FA73C0}">
      <dgm:prSet/>
      <dgm:spPr/>
      <dgm:t>
        <a:bodyPr/>
        <a:lstStyle/>
        <a:p>
          <a:endParaRPr lang="zh-CN" altLang="en-US"/>
        </a:p>
      </dgm:t>
    </dgm:pt>
    <dgm:pt modelId="{85E70296-1BB3-4690-AA36-FE7091884CB2}" type="pres">
      <dgm:prSet presAssocID="{1406CB1F-BEBA-4B7B-B49D-CB1B4EF1B38B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9F3C8D0-B6B7-42C6-B33D-7DA88EFDEE03}" type="pres">
      <dgm:prSet presAssocID="{1406CB1F-BEBA-4B7B-B49D-CB1B4EF1B38B}" presName="arrow" presStyleLbl="bgShp" presStyleIdx="0" presStyleCnt="1"/>
      <dgm:spPr/>
    </dgm:pt>
    <dgm:pt modelId="{BA15EEBE-0987-41B3-AD76-5F87A7A9241A}" type="pres">
      <dgm:prSet presAssocID="{1406CB1F-BEBA-4B7B-B49D-CB1B4EF1B38B}" presName="linearProcess" presStyleCnt="0"/>
      <dgm:spPr/>
    </dgm:pt>
    <dgm:pt modelId="{7435FA4E-0ACA-4EBE-A241-03737C971894}" type="pres">
      <dgm:prSet presAssocID="{E5CD9EE4-F2C3-433B-8CF7-B139BC4363E9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571B135-BCBE-4E64-AF95-E2938025C8D2}" type="pres">
      <dgm:prSet presAssocID="{007CD87C-F6E5-4854-96DE-E6B289519239}" presName="sibTrans" presStyleCnt="0"/>
      <dgm:spPr/>
    </dgm:pt>
    <dgm:pt modelId="{260742F8-EFF8-4E38-87DE-D6AE4CCEA94D}" type="pres">
      <dgm:prSet presAssocID="{B95FD6F2-D938-4455-A692-256B2813EB44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40E772C-E5F9-424E-92A1-B1D0281F9189}" type="pres">
      <dgm:prSet presAssocID="{9C532A97-CBFB-4C3A-970C-FA6EE9F0B6E2}" presName="sibTrans" presStyleCnt="0"/>
      <dgm:spPr/>
    </dgm:pt>
    <dgm:pt modelId="{CCDA1568-8759-4E56-BCE5-53A9D65D4DB8}" type="pres">
      <dgm:prSet presAssocID="{1BDD90CF-BC8A-4A5C-B557-0F9693B5DA72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41884B5-E9D8-4BF4-A08A-6CFA327D1BD3}" type="pres">
      <dgm:prSet presAssocID="{3BE40E79-B989-41A3-B989-597289C6CC3B}" presName="sibTrans" presStyleCnt="0"/>
      <dgm:spPr/>
    </dgm:pt>
    <dgm:pt modelId="{CE74B70E-AAB2-4334-B7B5-081AFDA2F13A}" type="pres">
      <dgm:prSet presAssocID="{9A217DA1-11A9-494A-BEFA-C39CBA55B994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EA27CA7-B1B5-4FCD-BFBF-E9E2DAABEF17}" type="presOf" srcId="{1BDD90CF-BC8A-4A5C-B557-0F9693B5DA72}" destId="{CCDA1568-8759-4E56-BCE5-53A9D65D4DB8}" srcOrd="0" destOrd="0" presId="urn:microsoft.com/office/officeart/2005/8/layout/hProcess9"/>
    <dgm:cxn modelId="{209BB61A-CE31-4ADD-9CFF-F544153BDE4D}" srcId="{1406CB1F-BEBA-4B7B-B49D-CB1B4EF1B38B}" destId="{E5CD9EE4-F2C3-433B-8CF7-B139BC4363E9}" srcOrd="0" destOrd="0" parTransId="{79650783-F39B-41EF-90A5-164A53DCDFC4}" sibTransId="{007CD87C-F6E5-4854-96DE-E6B289519239}"/>
    <dgm:cxn modelId="{831A8D84-F8F4-47D9-A47D-298FE239C905}" srcId="{1406CB1F-BEBA-4B7B-B49D-CB1B4EF1B38B}" destId="{1BDD90CF-BC8A-4A5C-B557-0F9693B5DA72}" srcOrd="2" destOrd="0" parTransId="{EBBE60A1-63B9-4164-98EF-EE9C30F425CA}" sibTransId="{3BE40E79-B989-41A3-B989-597289C6CC3B}"/>
    <dgm:cxn modelId="{EF14A02B-972A-425A-8CA4-EFEF4CE2D2DC}" type="presOf" srcId="{9A217DA1-11A9-494A-BEFA-C39CBA55B994}" destId="{CE74B70E-AAB2-4334-B7B5-081AFDA2F13A}" srcOrd="0" destOrd="0" presId="urn:microsoft.com/office/officeart/2005/8/layout/hProcess9"/>
    <dgm:cxn modelId="{2B968640-9B08-4E72-8AC3-AA7728856FB5}" type="presOf" srcId="{1406CB1F-BEBA-4B7B-B49D-CB1B4EF1B38B}" destId="{85E70296-1BB3-4690-AA36-FE7091884CB2}" srcOrd="0" destOrd="0" presId="urn:microsoft.com/office/officeart/2005/8/layout/hProcess9"/>
    <dgm:cxn modelId="{BBB15709-F465-47FC-BD72-C455C222ECC2}" type="presOf" srcId="{B95FD6F2-D938-4455-A692-256B2813EB44}" destId="{260742F8-EFF8-4E38-87DE-D6AE4CCEA94D}" srcOrd="0" destOrd="0" presId="urn:microsoft.com/office/officeart/2005/8/layout/hProcess9"/>
    <dgm:cxn modelId="{C966AF58-5AD6-4E00-A3B5-DB28C952D2BE}" srcId="{1406CB1F-BEBA-4B7B-B49D-CB1B4EF1B38B}" destId="{B95FD6F2-D938-4455-A692-256B2813EB44}" srcOrd="1" destOrd="0" parTransId="{0D679E9E-A7EE-4688-BCDA-75552FC2177F}" sibTransId="{9C532A97-CBFB-4C3A-970C-FA6EE9F0B6E2}"/>
    <dgm:cxn modelId="{1E9B196A-2292-4278-8EB3-14B676FA73C0}" srcId="{1406CB1F-BEBA-4B7B-B49D-CB1B4EF1B38B}" destId="{9A217DA1-11A9-494A-BEFA-C39CBA55B994}" srcOrd="3" destOrd="0" parTransId="{F9DDA522-869A-4BDF-9E34-E19FB4387040}" sibTransId="{83A8A7CD-603E-43E3-9810-8F0A99415C1D}"/>
    <dgm:cxn modelId="{6977040D-AC05-40B8-A7BC-48DDC9F16227}" type="presOf" srcId="{E5CD9EE4-F2C3-433B-8CF7-B139BC4363E9}" destId="{7435FA4E-0ACA-4EBE-A241-03737C971894}" srcOrd="0" destOrd="0" presId="urn:microsoft.com/office/officeart/2005/8/layout/hProcess9"/>
    <dgm:cxn modelId="{0932DC27-F288-4CEC-A760-FE2A887363D0}" type="presParOf" srcId="{85E70296-1BB3-4690-AA36-FE7091884CB2}" destId="{59F3C8D0-B6B7-42C6-B33D-7DA88EFDEE03}" srcOrd="0" destOrd="0" presId="urn:microsoft.com/office/officeart/2005/8/layout/hProcess9"/>
    <dgm:cxn modelId="{B8AE8A63-796B-4FF1-B2DD-4AF635CA9BE6}" type="presParOf" srcId="{85E70296-1BB3-4690-AA36-FE7091884CB2}" destId="{BA15EEBE-0987-41B3-AD76-5F87A7A9241A}" srcOrd="1" destOrd="0" presId="urn:microsoft.com/office/officeart/2005/8/layout/hProcess9"/>
    <dgm:cxn modelId="{0E83905A-9E10-461A-8C1C-36B522C9B90F}" type="presParOf" srcId="{BA15EEBE-0987-41B3-AD76-5F87A7A9241A}" destId="{7435FA4E-0ACA-4EBE-A241-03737C971894}" srcOrd="0" destOrd="0" presId="urn:microsoft.com/office/officeart/2005/8/layout/hProcess9"/>
    <dgm:cxn modelId="{56C9BAA4-0948-4AC1-93AC-082EE426A546}" type="presParOf" srcId="{BA15EEBE-0987-41B3-AD76-5F87A7A9241A}" destId="{8571B135-BCBE-4E64-AF95-E2938025C8D2}" srcOrd="1" destOrd="0" presId="urn:microsoft.com/office/officeart/2005/8/layout/hProcess9"/>
    <dgm:cxn modelId="{26EF3ED0-9EDC-43BD-B04E-FE5C541CFD2D}" type="presParOf" srcId="{BA15EEBE-0987-41B3-AD76-5F87A7A9241A}" destId="{260742F8-EFF8-4E38-87DE-D6AE4CCEA94D}" srcOrd="2" destOrd="0" presId="urn:microsoft.com/office/officeart/2005/8/layout/hProcess9"/>
    <dgm:cxn modelId="{EBBA888F-10D1-4CB9-9419-34DB00852898}" type="presParOf" srcId="{BA15EEBE-0987-41B3-AD76-5F87A7A9241A}" destId="{D40E772C-E5F9-424E-92A1-B1D0281F9189}" srcOrd="3" destOrd="0" presId="urn:microsoft.com/office/officeart/2005/8/layout/hProcess9"/>
    <dgm:cxn modelId="{1402461D-05B0-467A-AFCB-072483340ABB}" type="presParOf" srcId="{BA15EEBE-0987-41B3-AD76-5F87A7A9241A}" destId="{CCDA1568-8759-4E56-BCE5-53A9D65D4DB8}" srcOrd="4" destOrd="0" presId="urn:microsoft.com/office/officeart/2005/8/layout/hProcess9"/>
    <dgm:cxn modelId="{9A997145-2132-47F1-8CA8-C029DF0D440A}" type="presParOf" srcId="{BA15EEBE-0987-41B3-AD76-5F87A7A9241A}" destId="{941884B5-E9D8-4BF4-A08A-6CFA327D1BD3}" srcOrd="5" destOrd="0" presId="urn:microsoft.com/office/officeart/2005/8/layout/hProcess9"/>
    <dgm:cxn modelId="{21843F9D-F417-4D8E-ABE3-F52B33342DE2}" type="presParOf" srcId="{BA15EEBE-0987-41B3-AD76-5F87A7A9241A}" destId="{CE74B70E-AAB2-4334-B7B5-081AFDA2F13A}" srcOrd="6" destOrd="0" presId="urn:microsoft.com/office/officeart/2005/8/layout/hProcess9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2017/4/13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单圆角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10" name="任意多边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任意多边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2017/4/13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任意多边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任意多边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zhoulei86@aliyun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785918" y="6500834"/>
            <a:ext cx="6286544" cy="1357298"/>
          </a:xfrm>
        </p:spPr>
        <p:txBody>
          <a:bodyPr>
            <a:normAutofit fontScale="90000"/>
          </a:bodyPr>
          <a:lstStyle/>
          <a:p>
            <a:r>
              <a:rPr lang="zh-CN" altLang="en-US" sz="6000" b="1" dirty="0" smtClean="0">
                <a:solidFill>
                  <a:schemeClr val="bg2">
                    <a:lumMod val="10000"/>
                  </a:schemeClr>
                </a:solidFill>
                <a:latin typeface="方正水黑简体" pitchFamily="65" charset="-122"/>
                <a:ea typeface="方正水黑简体" pitchFamily="65" charset="-122"/>
              </a:rPr>
              <a:t>比赛中事件处理技巧</a:t>
            </a:r>
            <a:r>
              <a:rPr lang="en-US" altLang="zh-CN" b="1" dirty="0" smtClean="0"/>
              <a:t/>
            </a:r>
            <a:br>
              <a:rPr lang="en-US" altLang="zh-CN" b="1" dirty="0" smtClean="0"/>
            </a:br>
            <a:r>
              <a:rPr lang="en-US" altLang="zh-CN" b="1" dirty="0" smtClean="0"/>
              <a:t>                                   </a:t>
            </a:r>
            <a:br>
              <a:rPr lang="en-US" altLang="zh-CN" b="1" dirty="0" smtClean="0"/>
            </a:br>
            <a:r>
              <a:rPr lang="en-US" altLang="zh-CN" b="1" dirty="0" smtClean="0"/>
              <a:t/>
            </a:r>
            <a:br>
              <a:rPr lang="en-US" altLang="zh-CN" b="1" dirty="0" smtClean="0"/>
            </a:br>
            <a:r>
              <a:rPr lang="en-US" altLang="zh-CN" b="1" dirty="0" smtClean="0"/>
              <a:t> </a:t>
            </a:r>
            <a:br>
              <a:rPr lang="en-US" altLang="zh-CN" b="1" dirty="0" smtClean="0"/>
            </a:br>
            <a:r>
              <a:rPr lang="zh-CN" altLang="en-US" sz="3100" b="1" spc="-300" dirty="0" smtClean="0">
                <a:solidFill>
                  <a:schemeClr val="bg2">
                    <a:lumMod val="10000"/>
                  </a:schemeClr>
                </a:solidFill>
                <a:latin typeface="方正水黑简体" pitchFamily="65" charset="-122"/>
                <a:ea typeface="方正水黑简体" pitchFamily="65" charset="-122"/>
              </a:rPr>
              <a:t>分享人：周磊</a:t>
            </a:r>
            <a:r>
              <a:rPr lang="en-US" altLang="zh-CN" sz="3100" b="1" spc="-300" dirty="0" smtClean="0">
                <a:solidFill>
                  <a:schemeClr val="bg2">
                    <a:lumMod val="10000"/>
                  </a:schemeClr>
                </a:solidFill>
                <a:latin typeface="方正水黑简体" pitchFamily="65" charset="-122"/>
                <a:ea typeface="方正水黑简体" pitchFamily="65" charset="-122"/>
              </a:rPr>
              <a:t/>
            </a:r>
            <a:br>
              <a:rPr lang="en-US" altLang="zh-CN" sz="3100" b="1" spc="-300" dirty="0" smtClean="0">
                <a:solidFill>
                  <a:schemeClr val="bg2">
                    <a:lumMod val="10000"/>
                  </a:schemeClr>
                </a:solidFill>
                <a:latin typeface="方正水黑简体" pitchFamily="65" charset="-122"/>
                <a:ea typeface="方正水黑简体" pitchFamily="65" charset="-122"/>
              </a:rPr>
            </a:br>
            <a:r>
              <a:rPr lang="en-US" altLang="zh-CN" b="1" dirty="0" smtClean="0"/>
              <a:t/>
            </a:r>
            <a:br>
              <a:rPr lang="en-US" altLang="zh-CN" b="1" dirty="0" smtClean="0"/>
            </a:b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28728" y="5857892"/>
            <a:ext cx="2286016" cy="495288"/>
          </a:xfrm>
        </p:spPr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57200" y="1935480"/>
          <a:ext cx="822960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17144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五</a:t>
            </a:r>
            <a:r>
              <a:rPr lang="en-US" dirty="0"/>
              <a:t>.</a:t>
            </a:r>
            <a:r>
              <a:rPr lang="zh-CN" altLang="en-US" dirty="0"/>
              <a:t>如果矛盾升级，处理的方式和</a:t>
            </a:r>
            <a:r>
              <a:rPr lang="zh-CN" altLang="en-US" dirty="0" smtClean="0"/>
              <a:t>技巧</a:t>
            </a: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/>
          <a:lstStyle/>
          <a:p>
            <a:r>
              <a:rPr lang="zh-CN" altLang="en-US" dirty="0"/>
              <a:t>如果你是这场比赛的主审</a:t>
            </a:r>
            <a:r>
              <a:rPr lang="zh-CN" altLang="en-US" dirty="0" smtClean="0"/>
              <a:t>裁判</a:t>
            </a:r>
            <a:endParaRPr lang="en-US" altLang="zh-CN" dirty="0" smtClean="0"/>
          </a:p>
          <a:p>
            <a:r>
              <a:rPr lang="zh-CN" altLang="en-US" dirty="0"/>
              <a:t>如果</a:t>
            </a:r>
            <a:r>
              <a:rPr lang="zh-CN" altLang="en-US" dirty="0" smtClean="0"/>
              <a:t>你是大型比赛的巡场裁判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单独执法，遇到困境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坚定判断</a:t>
            </a:r>
            <a:endParaRPr lang="en-US" altLang="zh-CN" dirty="0" smtClean="0"/>
          </a:p>
          <a:p>
            <a:r>
              <a:rPr lang="zh-CN" altLang="en-US" dirty="0" smtClean="0"/>
              <a:t>少去争辩</a:t>
            </a:r>
            <a:endParaRPr lang="en-US" altLang="zh-CN" dirty="0" smtClean="0"/>
          </a:p>
          <a:p>
            <a:r>
              <a:rPr lang="zh-CN" altLang="en-US" dirty="0" smtClean="0"/>
              <a:t>平息风波</a:t>
            </a:r>
            <a:endParaRPr lang="en-US" altLang="zh-CN" dirty="0" smtClean="0"/>
          </a:p>
          <a:p>
            <a:r>
              <a:rPr lang="zh-CN" altLang="en-US" dirty="0" smtClean="0"/>
              <a:t>顺利进行</a:t>
            </a:r>
            <a:endParaRPr lang="zh-CN" altLang="en-US" dirty="0"/>
          </a:p>
          <a:p>
            <a:pPr>
              <a:buNone/>
            </a:pPr>
            <a:endParaRPr lang="zh-CN" altLang="en-US" dirty="0"/>
          </a:p>
        </p:txBody>
      </p:sp>
      <p:pic>
        <p:nvPicPr>
          <p:cNvPr id="14338" name="Picture 2" descr="https://timgsa.baidu.com/timg?image&amp;quality=80&amp;size=b9999_10000&amp;sec=1491828746405&amp;di=986f919d0e50b6642a4b6bdce5f7431a&amp;imgtype=0&amp;src=http%3A%2F%2Fwww.wallcoo.com%2Fgame%2FMagic_The_Gathering_Illustration_VI_2560x1600%2Fwallpapers%2F1280x1024%2FWP_Balan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143116"/>
            <a:ext cx="5143536" cy="41148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六</a:t>
            </a:r>
            <a:r>
              <a:rPr lang="en-US" dirty="0"/>
              <a:t>.</a:t>
            </a:r>
            <a:r>
              <a:rPr lang="zh-CN" altLang="en-US" dirty="0"/>
              <a:t>善后</a:t>
            </a:r>
            <a:r>
              <a:rPr lang="zh-CN" altLang="en-US" dirty="0" smtClean="0"/>
              <a:t>处理</a:t>
            </a: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r>
              <a:rPr lang="zh-CN" altLang="en-US" dirty="0" smtClean="0"/>
              <a:t>写出判罚</a:t>
            </a:r>
            <a:endParaRPr lang="en-US" altLang="zh-CN" dirty="0" smtClean="0"/>
          </a:p>
          <a:p>
            <a:r>
              <a:rPr lang="zh-CN" altLang="en-US" dirty="0"/>
              <a:t>补</a:t>
            </a:r>
            <a:r>
              <a:rPr lang="zh-CN" altLang="en-US" dirty="0" smtClean="0"/>
              <a:t>时</a:t>
            </a:r>
            <a:endParaRPr lang="en-US" altLang="zh-CN" dirty="0" smtClean="0"/>
          </a:p>
          <a:p>
            <a:r>
              <a:rPr lang="zh-CN" altLang="en-US" dirty="0"/>
              <a:t>延缓</a:t>
            </a:r>
            <a:r>
              <a:rPr lang="zh-CN" altLang="en-US" dirty="0" smtClean="0"/>
              <a:t>离开</a:t>
            </a:r>
            <a:endParaRPr lang="en-US" altLang="zh-CN" dirty="0" smtClean="0"/>
          </a:p>
          <a:p>
            <a:r>
              <a:rPr lang="zh-CN" altLang="en-US" dirty="0"/>
              <a:t>取消</a:t>
            </a:r>
            <a:r>
              <a:rPr lang="zh-CN" altLang="en-US" dirty="0" smtClean="0"/>
              <a:t>资格流程</a:t>
            </a:r>
            <a:endParaRPr lang="zh-CN" altLang="en-US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549148">
            <a:off x="4897559" y="2734174"/>
            <a:ext cx="250507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472" y="10715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七</a:t>
            </a:r>
            <a:r>
              <a:rPr lang="en-US" dirty="0"/>
              <a:t>.</a:t>
            </a:r>
            <a:r>
              <a:rPr lang="zh-CN" altLang="en-US" dirty="0"/>
              <a:t>案例</a:t>
            </a:r>
            <a:r>
              <a:rPr lang="zh-CN" altLang="en-US" dirty="0" smtClean="0"/>
              <a:t>讨论</a:t>
            </a: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pic>
        <p:nvPicPr>
          <p:cNvPr id="1228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45518"/>
            <a:ext cx="7506066" cy="4160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语言交流问题实例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4900618" cy="2043114"/>
          </a:xfrm>
        </p:spPr>
        <p:txBody>
          <a:bodyPr/>
          <a:lstStyle/>
          <a:p>
            <a:pPr>
              <a:buNone/>
            </a:pPr>
            <a:r>
              <a:rPr lang="zh-CN" altLang="en-US" dirty="0" smtClean="0"/>
              <a:t>    静</a:t>
            </a:r>
            <a:r>
              <a:rPr lang="zh-CN" altLang="en-US" dirty="0"/>
              <a:t>冈</a:t>
            </a:r>
            <a:r>
              <a:rPr lang="en-US" dirty="0"/>
              <a:t>GP2017 </a:t>
            </a:r>
            <a:r>
              <a:rPr lang="zh-CN" altLang="en-US" dirty="0" smtClean="0"/>
              <a:t>弩炮纷争</a:t>
            </a:r>
            <a:endParaRPr lang="zh-CN" altLang="en-US" dirty="0"/>
          </a:p>
          <a:p>
            <a:pPr>
              <a:buNone/>
            </a:pPr>
            <a:endParaRPr lang="zh-CN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571744"/>
            <a:ext cx="253365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286124"/>
            <a:ext cx="3918892" cy="2800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发生误判处理方式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5257808" cy="828668"/>
          </a:xfrm>
        </p:spPr>
        <p:txBody>
          <a:bodyPr/>
          <a:lstStyle/>
          <a:p>
            <a:pPr>
              <a:buNone/>
            </a:pPr>
            <a:r>
              <a:rPr lang="zh-CN" altLang="en-US" dirty="0" smtClean="0"/>
              <a:t>   多年前</a:t>
            </a:r>
            <a:r>
              <a:rPr lang="en-US" dirty="0" smtClean="0"/>
              <a:t>PTQ</a:t>
            </a:r>
            <a:r>
              <a:rPr lang="zh-CN" altLang="en-US" dirty="0" smtClean="0"/>
              <a:t>北京的误判</a:t>
            </a:r>
            <a:endParaRPr lang="zh-CN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071678"/>
            <a:ext cx="5288792" cy="443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谢谢大家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周磊</a:t>
            </a:r>
            <a:endParaRPr lang="en-US" altLang="zh-CN" dirty="0" smtClean="0"/>
          </a:p>
          <a:p>
            <a:r>
              <a:rPr lang="zh-CN" altLang="en-US" dirty="0" smtClean="0"/>
              <a:t>邮箱：</a:t>
            </a:r>
            <a:r>
              <a:rPr lang="en-US" altLang="zh-CN" dirty="0" smtClean="0">
                <a:hlinkClick r:id="rId2"/>
              </a:rPr>
              <a:t>zhoulei86@aliyun.com</a:t>
            </a:r>
            <a:endParaRPr lang="en-US" altLang="zh-CN" dirty="0" smtClean="0"/>
          </a:p>
          <a:p>
            <a:r>
              <a:rPr lang="en-US" altLang="zh-CN" dirty="0" smtClean="0"/>
              <a:t>QQ</a:t>
            </a:r>
            <a:r>
              <a:rPr lang="zh-CN" altLang="en-US" dirty="0" smtClean="0"/>
              <a:t>：</a:t>
            </a:r>
            <a:r>
              <a:rPr lang="en-US" altLang="zh-CN" dirty="0" smtClean="0"/>
              <a:t>522673092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一</a:t>
            </a:r>
            <a:r>
              <a:rPr lang="en-US" dirty="0" smtClean="0"/>
              <a:t>.</a:t>
            </a:r>
            <a:r>
              <a:rPr lang="zh-CN" altLang="en-US" dirty="0" smtClean="0"/>
              <a:t>前言</a:t>
            </a:r>
            <a:br>
              <a:rPr lang="zh-CN" altLang="en-US" dirty="0" smtClean="0"/>
            </a:br>
            <a:endParaRPr lang="zh-CN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571612"/>
            <a:ext cx="5949980" cy="394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二</a:t>
            </a:r>
            <a:r>
              <a:rPr lang="en-US" dirty="0"/>
              <a:t>.</a:t>
            </a:r>
            <a:r>
              <a:rPr lang="zh-CN" altLang="en-US" dirty="0"/>
              <a:t>引起争执的</a:t>
            </a:r>
            <a:r>
              <a:rPr lang="zh-CN" altLang="en-US" dirty="0" smtClean="0"/>
              <a:t>要素</a:t>
            </a: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zh-CN" altLang="en-US" dirty="0"/>
              <a:t>那么什么会引起牌手间的争执呢？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786058"/>
            <a:ext cx="570547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1928802"/>
            <a:ext cx="8001056" cy="642942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三</a:t>
            </a:r>
            <a:r>
              <a:rPr lang="en-US" dirty="0"/>
              <a:t>.</a:t>
            </a:r>
            <a:r>
              <a:rPr lang="zh-CN" altLang="en-US" dirty="0"/>
              <a:t>第一时间到现场，你需要先做些什么？</a:t>
            </a:r>
            <a:br>
              <a:rPr lang="zh-CN" altLang="en-US" dirty="0"/>
            </a:br>
            <a:endParaRPr lang="zh-CN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000240"/>
            <a:ext cx="6990477" cy="423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142984"/>
            <a:ext cx="5576681" cy="529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看表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同一水平面</a:t>
            </a:r>
            <a:endParaRPr lang="zh-CN" alt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714488"/>
            <a:ext cx="6031061" cy="3929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观察</a:t>
            </a:r>
            <a:endParaRPr lang="zh-CN" alt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857620" y="3000372"/>
            <a:ext cx="4884928" cy="322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1" y="1714488"/>
            <a:ext cx="4000528" cy="274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500042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开场白</a:t>
            </a:r>
            <a:endParaRPr lang="zh-CN" altLang="en-US" dirty="0"/>
          </a:p>
        </p:txBody>
      </p:sp>
      <p:pic>
        <p:nvPicPr>
          <p:cNvPr id="1843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000240"/>
            <a:ext cx="2885595" cy="3262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左右箭头 4"/>
          <p:cNvSpPr/>
          <p:nvPr/>
        </p:nvSpPr>
        <p:spPr>
          <a:xfrm rot="1962557">
            <a:off x="4586773" y="3077766"/>
            <a:ext cx="4261900" cy="1834158"/>
          </a:xfrm>
          <a:prstGeom prst="leftRightArrow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Gentlemen</a:t>
            </a:r>
            <a:endParaRPr lang="zh-CN" alt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10" y="1357298"/>
            <a:ext cx="8229600" cy="917596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四</a:t>
            </a:r>
            <a:r>
              <a:rPr lang="en-US" dirty="0"/>
              <a:t>.</a:t>
            </a:r>
            <a:r>
              <a:rPr lang="zh-CN" altLang="en-US" dirty="0"/>
              <a:t>发生了什么？</a:t>
            </a:r>
            <a:br>
              <a:rPr lang="zh-CN" altLang="en-US" dirty="0"/>
            </a:br>
            <a:endParaRPr lang="zh-CN" altLang="en-US" dirty="0"/>
          </a:p>
        </p:txBody>
      </p:sp>
      <p:graphicFrame>
        <p:nvGraphicFramePr>
          <p:cNvPr id="7" name="内容占位符 6"/>
          <p:cNvGraphicFramePr>
            <a:graphicFrameLocks noGrp="1"/>
          </p:cNvGraphicFramePr>
          <p:nvPr>
            <p:ph idx="1"/>
          </p:nvPr>
        </p:nvGraphicFramePr>
        <p:xfrm>
          <a:off x="500034" y="1857364"/>
          <a:ext cx="8229600" cy="3697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畅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290</TotalTime>
  <Words>207</Words>
  <PresentationFormat>全屏显示(4:3)</PresentationFormat>
  <Paragraphs>40</Paragraphs>
  <Slides>17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流畅</vt:lpstr>
      <vt:lpstr>比赛中事件处理技巧                                        分享人：周磊   </vt:lpstr>
      <vt:lpstr>一.前言 </vt:lpstr>
      <vt:lpstr>二.引起争执的要素 </vt:lpstr>
      <vt:lpstr>三.第一时间到现场，你需要先做些什么？ </vt:lpstr>
      <vt:lpstr>看表</vt:lpstr>
      <vt:lpstr>同一水平面</vt:lpstr>
      <vt:lpstr>观察</vt:lpstr>
      <vt:lpstr>开场白</vt:lpstr>
      <vt:lpstr>四.发生了什么？ </vt:lpstr>
      <vt:lpstr>幻灯片 10</vt:lpstr>
      <vt:lpstr>五.如果矛盾升级，处理的方式和技巧 </vt:lpstr>
      <vt:lpstr>单独执法，遇到困境</vt:lpstr>
      <vt:lpstr>六.善后处理 </vt:lpstr>
      <vt:lpstr>七.案例讨论 </vt:lpstr>
      <vt:lpstr>语言交流问题实例</vt:lpstr>
      <vt:lpstr>发生误判处理方式</vt:lpstr>
      <vt:lpstr>谢谢大家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比赛中事件处理技巧 </dc:title>
  <dc:creator>zhoulei</dc:creator>
  <cp:lastModifiedBy>zhoulei</cp:lastModifiedBy>
  <cp:revision>42</cp:revision>
  <dcterms:created xsi:type="dcterms:W3CDTF">2017-04-10T08:51:17Z</dcterms:created>
  <dcterms:modified xsi:type="dcterms:W3CDTF">2017-04-13T02:40:44Z</dcterms:modified>
</cp:coreProperties>
</file>