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2014/10/2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b="1" dirty="0">
                <a:effectLst>
                  <a:outerShdw blurRad="177800" dist="114300" dir="5400000" algn="t" rotWithShape="0">
                    <a:prstClr val="black">
                      <a:alpha val="40000"/>
                    </a:prstClr>
                  </a:outerShdw>
                </a:effectLst>
              </a:rPr>
              <a:t>执法</a:t>
            </a:r>
            <a:r>
              <a:rPr lang="en-US" altLang="zh-CN" b="1" dirty="0">
                <a:effectLst>
                  <a:outerShdw blurRad="177800" dist="114300" dir="5400000" algn="t" rotWithShape="0">
                    <a:prstClr val="black">
                      <a:alpha val="40000"/>
                    </a:prstClr>
                  </a:outerShdw>
                </a:effectLst>
              </a:rPr>
              <a:t>GP</a:t>
            </a:r>
            <a:r>
              <a:rPr lang="zh-CN" altLang="zh-CN" b="1" dirty="0">
                <a:effectLst>
                  <a:outerShdw blurRad="177800" dist="114300" dir="5400000" algn="t" rotWithShape="0">
                    <a:prstClr val="black">
                      <a:alpha val="40000"/>
                    </a:prstClr>
                  </a:outerShdw>
                </a:effectLst>
              </a:rPr>
              <a:t>需要注意的</a:t>
            </a:r>
            <a:r>
              <a:rPr lang="zh-CN" altLang="zh-CN" b="1" dirty="0" smtClean="0">
                <a:effectLst>
                  <a:outerShdw blurRad="177800" dist="114300" dir="5400000" algn="t" rotWithShape="0">
                    <a:prstClr val="black">
                      <a:alpha val="40000"/>
                    </a:prstClr>
                  </a:outerShdw>
                </a:effectLst>
              </a:rPr>
              <a:t>细节</a:t>
            </a:r>
            <a:endParaRPr lang="zh-CN" altLang="en-US" dirty="0">
              <a:effectLst>
                <a:outerShdw blurRad="177800" dist="1143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Details </a:t>
            </a:r>
            <a:r>
              <a:rPr lang="en-US" altLang="zh-CN" dirty="0" smtClean="0"/>
              <a:t>we </a:t>
            </a:r>
            <a:r>
              <a:rPr lang="en-US" altLang="zh-CN" dirty="0" smtClean="0"/>
              <a:t>should notice while judging at GP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4365104"/>
            <a:ext cx="32403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Level 2 </a:t>
            </a:r>
            <a:r>
              <a:rPr lang="zh-CN" altLang="en-US" sz="2000" dirty="0" smtClean="0"/>
              <a:t>沈奕，无锡</a:t>
            </a:r>
            <a:endParaRPr lang="en-US" altLang="zh-CN" sz="2000" dirty="0" smtClean="0"/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Level 2 Yi Shen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Wuxi</a:t>
            </a:r>
          </a:p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17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五、其他</a:t>
            </a:r>
            <a:r>
              <a:rPr lang="en-US" altLang="zh-CN" b="1" dirty="0" smtClean="0">
                <a:effectLst/>
              </a:rPr>
              <a:t>(Other)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保持赛场有序</a:t>
            </a:r>
            <a:endParaRPr lang="zh-CN" altLang="zh-CN" dirty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(Keep the playing area in a neat </a:t>
            </a:r>
            <a:r>
              <a:rPr lang="en-US" altLang="zh-CN" dirty="0"/>
              <a:t>orderly state</a:t>
            </a:r>
            <a:r>
              <a:rPr lang="en-US" altLang="zh-CN" dirty="0" smtClean="0"/>
              <a:t>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摆放桌椅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(Set the tables &amp; chairs)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清理杂物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(Clean the table)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上交失物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</a:t>
            </a:r>
            <a:r>
              <a:rPr lang="en-US" altLang="zh-CN" dirty="0"/>
              <a:t>H</a:t>
            </a:r>
            <a:r>
              <a:rPr lang="en-US" altLang="zh-CN" dirty="0" smtClean="0"/>
              <a:t>and in lost items)</a:t>
            </a:r>
            <a:endParaRPr lang="zh-CN" altLang="zh-CN" dirty="0" smtClean="0"/>
          </a:p>
          <a:p>
            <a:pPr marL="82296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634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五、其他</a:t>
            </a:r>
            <a:r>
              <a:rPr lang="en-US" altLang="zh-CN" b="1" dirty="0" smtClean="0">
                <a:effectLst/>
              </a:rPr>
              <a:t>(Other)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制服</a:t>
            </a:r>
            <a:endParaRPr lang="zh-CN" altLang="zh-CN" dirty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(Uniform)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身穿制服勿行无关之事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(Never do personal affairs while dressing judge uniform)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非执裁期间务必换下制服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(Remember taking off the uniform in the non-judging period)</a:t>
            </a:r>
          </a:p>
        </p:txBody>
      </p:sp>
    </p:spTree>
    <p:extLst>
      <p:ext uri="{BB962C8B-B14F-4D97-AF65-F5344CB8AC3E}">
        <p14:creationId xmlns:p14="http://schemas.microsoft.com/office/powerpoint/2010/main" val="42002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六</a:t>
            </a:r>
            <a:r>
              <a:rPr lang="zh-CN" altLang="en-US" dirty="0" smtClean="0"/>
              <a:t>、赛后</a:t>
            </a:r>
            <a:r>
              <a:rPr lang="en-US" altLang="zh-CN" b="1" dirty="0" smtClean="0">
                <a:effectLst/>
              </a:rPr>
              <a:t>(After the GP)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总结比赛收获</a:t>
            </a:r>
            <a:endParaRPr lang="zh-CN" altLang="zh-CN" dirty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(Summarize what you learned/observed during this GP)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319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3298696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/>
              <a:t>谢谢！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465313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Contact Information:</a:t>
            </a:r>
          </a:p>
          <a:p>
            <a:r>
              <a:rPr lang="en-US" altLang="zh-CN" sz="2000" dirty="0" smtClean="0"/>
              <a:t>Phone:+86-18912380580</a:t>
            </a:r>
          </a:p>
          <a:p>
            <a:r>
              <a:rPr lang="en-US" altLang="zh-CN" sz="2000" dirty="0" smtClean="0"/>
              <a:t>QQ:19159948</a:t>
            </a:r>
          </a:p>
          <a:p>
            <a:r>
              <a:rPr lang="en-US" altLang="zh-CN" sz="2000" dirty="0" smtClean="0"/>
              <a:t>Wechat:19159948</a:t>
            </a:r>
          </a:p>
          <a:p>
            <a:r>
              <a:rPr lang="en-US" altLang="zh-CN" sz="2000" dirty="0" smtClean="0"/>
              <a:t>E-mail:coolsy123@gmail.com</a:t>
            </a:r>
          </a:p>
          <a:p>
            <a:r>
              <a:rPr lang="en-US" altLang="zh-CN" sz="2000" dirty="0" smtClean="0"/>
              <a:t>Facebook:coolsy123@gmail.com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5206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b="1" dirty="0">
                <a:effectLst/>
              </a:rPr>
              <a:t>赛</a:t>
            </a:r>
            <a:r>
              <a:rPr lang="zh-CN" altLang="zh-CN" b="1" dirty="0" smtClean="0">
                <a:effectLst/>
              </a:rPr>
              <a:t>前</a:t>
            </a:r>
            <a:r>
              <a:rPr lang="en-US" altLang="zh-CN" b="1" dirty="0" smtClean="0">
                <a:effectLst/>
              </a:rPr>
              <a:t>(Before the GP)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检查装备列表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(Equipment Checklist)</a:t>
            </a:r>
          </a:p>
          <a:p>
            <a:pPr marL="82296" indent="0">
              <a:buNone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zh-CN" altLang="zh-CN" dirty="0" smtClean="0">
                <a:solidFill>
                  <a:schemeClr val="accent6">
                    <a:lumMod val="50000"/>
                  </a:schemeClr>
                </a:solidFill>
              </a:rPr>
              <a:t>衣着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(Clothing)</a:t>
            </a:r>
          </a:p>
          <a:p>
            <a:pPr marL="82296" indent="0">
              <a:buNone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zh-CN" altLang="zh-CN" dirty="0">
                <a:solidFill>
                  <a:schemeClr val="accent6">
                    <a:lumMod val="50000"/>
                  </a:schemeClr>
                </a:solidFill>
              </a:rPr>
              <a:t>手表、本子、</a:t>
            </a:r>
            <a:r>
              <a:rPr lang="zh-CN" altLang="zh-CN" dirty="0" smtClean="0">
                <a:solidFill>
                  <a:schemeClr val="accent6">
                    <a:lumMod val="50000"/>
                  </a:schemeClr>
                </a:solidFill>
              </a:rPr>
              <a:t>笔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(Watch, Notepad, Pen)</a:t>
            </a:r>
            <a:endParaRPr lang="zh-CN" altLang="zh-CN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zh-CN" altLang="zh-CN" dirty="0" smtClean="0">
                <a:solidFill>
                  <a:schemeClr val="accent6">
                    <a:lumMod val="50000"/>
                  </a:schemeClr>
                </a:solidFill>
              </a:rPr>
              <a:t>小腰包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(Waist pack)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0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b="1" dirty="0">
                <a:effectLst/>
              </a:rPr>
              <a:t>赛</a:t>
            </a:r>
            <a:r>
              <a:rPr lang="zh-CN" altLang="zh-CN" b="1" dirty="0" smtClean="0">
                <a:effectLst/>
              </a:rPr>
              <a:t>前</a:t>
            </a:r>
            <a:r>
              <a:rPr lang="en-US" altLang="zh-CN" b="1" dirty="0" smtClean="0">
                <a:effectLst/>
              </a:rPr>
              <a:t>(Before the GP)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确认职责</a:t>
            </a:r>
            <a:r>
              <a:rPr lang="zh-CN" altLang="zh-CN" dirty="0"/>
              <a:t>与工作</a:t>
            </a:r>
            <a:r>
              <a:rPr lang="zh-CN" altLang="zh-CN" dirty="0" smtClean="0"/>
              <a:t>时段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</a:t>
            </a:r>
            <a:r>
              <a:rPr lang="en-US" altLang="zh-CN" dirty="0"/>
              <a:t>Confirm the </a:t>
            </a:r>
            <a:r>
              <a:rPr lang="en-US" altLang="zh-CN" dirty="0" smtClean="0"/>
              <a:t>responsibilities </a:t>
            </a:r>
            <a:r>
              <a:rPr lang="en-US" altLang="zh-CN" dirty="0"/>
              <a:t>and working period</a:t>
            </a:r>
            <a:r>
              <a:rPr lang="en-US" altLang="zh-CN" dirty="0" smtClean="0"/>
              <a:t>)</a:t>
            </a:r>
            <a:endParaRPr lang="zh-CN" altLang="zh-CN" dirty="0"/>
          </a:p>
          <a:p>
            <a:pPr marL="82296" indent="0"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分组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Team)</a:t>
            </a:r>
          </a:p>
          <a:p>
            <a:pPr marL="82296" indent="0">
              <a:buNone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工作时段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altLang="zh-CN" dirty="0" smtClean="0"/>
              <a:t>Working </a:t>
            </a:r>
            <a:r>
              <a:rPr lang="en-US" altLang="zh-CN" dirty="0"/>
              <a:t>period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6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b="1" dirty="0">
                <a:effectLst/>
              </a:rPr>
              <a:t>赛</a:t>
            </a:r>
            <a:r>
              <a:rPr lang="zh-CN" altLang="zh-CN" b="1" dirty="0" smtClean="0">
                <a:effectLst/>
              </a:rPr>
              <a:t>前</a:t>
            </a:r>
            <a:r>
              <a:rPr lang="en-US" altLang="zh-CN" b="1" dirty="0" smtClean="0">
                <a:effectLst/>
              </a:rPr>
              <a:t>(Before the GP)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确认重要</a:t>
            </a:r>
            <a:r>
              <a:rPr lang="zh-CN" altLang="zh-CN" dirty="0"/>
              <a:t>地点</a:t>
            </a:r>
            <a:r>
              <a:rPr lang="en-US" altLang="zh-CN" dirty="0"/>
              <a:t>/</a:t>
            </a:r>
            <a:r>
              <a:rPr lang="zh-CN" altLang="zh-CN" dirty="0"/>
              <a:t>区域的位置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</a:t>
            </a:r>
            <a:r>
              <a:rPr lang="en-US" altLang="zh-CN" dirty="0"/>
              <a:t>Confirm the </a:t>
            </a:r>
            <a:r>
              <a:rPr lang="en-US" altLang="zh-CN" dirty="0" smtClean="0"/>
              <a:t>positions of important areas/ places )</a:t>
            </a:r>
            <a:endParaRPr lang="zh-CN" altLang="zh-CN" dirty="0"/>
          </a:p>
          <a:p>
            <a:pPr marL="82296" indent="0">
              <a:buNone/>
            </a:pPr>
            <a:r>
              <a:rPr lang="zh-CN" altLang="en-US" dirty="0"/>
              <a:t>　</a:t>
            </a:r>
            <a:r>
              <a:rPr lang="zh-CN" altLang="zh-CN" dirty="0" smtClean="0"/>
              <a:t>报名区</a:t>
            </a:r>
            <a:r>
              <a:rPr lang="zh-CN" altLang="en-US" dirty="0" smtClean="0"/>
              <a:t>、</a:t>
            </a:r>
            <a:r>
              <a:rPr lang="zh-CN" altLang="zh-CN" dirty="0" smtClean="0"/>
              <a:t>外围赛</a:t>
            </a:r>
            <a:r>
              <a:rPr lang="zh-CN" altLang="en-US" dirty="0"/>
              <a:t>区</a:t>
            </a:r>
            <a:r>
              <a:rPr lang="zh-CN" altLang="en-US" dirty="0" smtClean="0"/>
              <a:t>、</a:t>
            </a:r>
            <a:r>
              <a:rPr lang="zh-CN" altLang="zh-CN" dirty="0" smtClean="0"/>
              <a:t>画家签名</a:t>
            </a:r>
            <a:r>
              <a:rPr lang="zh-CN" altLang="en-US" dirty="0" smtClean="0"/>
              <a:t>区</a:t>
            </a:r>
            <a:endParaRPr lang="en-US" altLang="zh-CN" dirty="0" smtClean="0"/>
          </a:p>
          <a:p>
            <a:pPr marL="82296" indent="0"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(Registrations, Public event, Artists)</a:t>
            </a:r>
          </a:p>
          <a:p>
            <a:pPr marL="82296" indent="0">
              <a:buNone/>
            </a:pPr>
            <a:r>
              <a:rPr lang="zh-CN" altLang="en-US" dirty="0" smtClean="0"/>
              <a:t>　</a:t>
            </a:r>
            <a:r>
              <a:rPr lang="zh-CN" altLang="zh-CN" dirty="0" smtClean="0"/>
              <a:t>洗手间</a:t>
            </a:r>
            <a:r>
              <a:rPr lang="zh-CN" altLang="en-US" dirty="0" smtClean="0"/>
              <a:t>、地站</a:t>
            </a:r>
            <a:r>
              <a:rPr lang="zh-CN" altLang="zh-CN" dirty="0" smtClean="0"/>
              <a:t>、</a:t>
            </a:r>
            <a:r>
              <a:rPr lang="zh-CN" altLang="zh-CN" dirty="0"/>
              <a:t>杂物桶、失物</a:t>
            </a:r>
            <a:r>
              <a:rPr lang="zh-CN" altLang="zh-CN" dirty="0" smtClean="0"/>
              <a:t>招领</a:t>
            </a:r>
            <a:endParaRPr lang="en-US" altLang="zh-CN" dirty="0" smtClean="0"/>
          </a:p>
          <a:p>
            <a:pPr marL="82296" indent="0">
              <a:buNone/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(Toilet, Land station, Trash bin,  </a:t>
            </a:r>
            <a:r>
              <a:rPr lang="en-US" altLang="zh-CN" dirty="0" smtClean="0"/>
              <a:t>Lost </a:t>
            </a:r>
            <a:r>
              <a:rPr lang="en-US" altLang="zh-CN" dirty="0"/>
              <a:t>and found</a:t>
            </a:r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二、</a:t>
            </a:r>
            <a:r>
              <a:rPr lang="zh-CN" altLang="zh-CN" b="1" dirty="0">
                <a:effectLst/>
              </a:rPr>
              <a:t>限制组牌阶段</a:t>
            </a:r>
            <a:r>
              <a:rPr lang="en-US" altLang="zh-CN" b="1" dirty="0" smtClean="0">
                <a:effectLst/>
              </a:rPr>
              <a:t>(Registration</a:t>
            </a:r>
            <a:r>
              <a:rPr lang="zh-CN" altLang="en-US" b="1" dirty="0" smtClean="0">
                <a:effectLst/>
              </a:rPr>
              <a:t>＆</a:t>
            </a:r>
            <a:r>
              <a:rPr lang="en-US" altLang="zh-CN" b="1" dirty="0" smtClean="0">
                <a:effectLst/>
              </a:rPr>
              <a:t>Deck building)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高效</a:t>
            </a:r>
            <a:r>
              <a:rPr lang="zh-CN" altLang="zh-CN" dirty="0" smtClean="0"/>
              <a:t>清理杂物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(Clean up the mess effectively)</a:t>
            </a:r>
            <a:endParaRPr lang="zh-CN" altLang="zh-CN" dirty="0"/>
          </a:p>
          <a:p>
            <a:pPr marL="82296" indent="0">
              <a:buNone/>
            </a:pPr>
            <a:endParaRPr lang="en-US" altLang="zh-CN" dirty="0" smtClean="0"/>
          </a:p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/>
              <a:t>随身携带基本地</a:t>
            </a:r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(Carry some basic lands)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三、</a:t>
            </a:r>
            <a:r>
              <a:rPr lang="zh-CN" altLang="zh-CN" b="1" dirty="0">
                <a:effectLst/>
              </a:rPr>
              <a:t>巡场</a:t>
            </a:r>
            <a:r>
              <a:rPr lang="en-US" altLang="zh-CN" b="1" dirty="0">
                <a:effectLst/>
              </a:rPr>
              <a:t>/</a:t>
            </a:r>
            <a:r>
              <a:rPr lang="zh-CN" altLang="zh-CN" b="1" dirty="0">
                <a:effectLst/>
              </a:rPr>
              <a:t>张贴</a:t>
            </a:r>
            <a:r>
              <a:rPr lang="en-US" altLang="zh-CN" b="1" dirty="0">
                <a:effectLst/>
              </a:rPr>
              <a:t>/</a:t>
            </a:r>
            <a:r>
              <a:rPr lang="zh-CN" altLang="zh-CN" b="1" dirty="0">
                <a:effectLst/>
              </a:rPr>
              <a:t>套牌登记</a:t>
            </a:r>
            <a:r>
              <a:rPr lang="en-US" altLang="zh-CN" b="1" dirty="0" smtClean="0">
                <a:effectLst/>
              </a:rPr>
              <a:t>(Floor/Post/Deck check)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面</a:t>
            </a:r>
            <a:r>
              <a:rPr lang="zh-CN" altLang="zh-CN" dirty="0" smtClean="0"/>
              <a:t>对牌手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(Facing the players)</a:t>
            </a:r>
            <a:endParaRPr lang="zh-CN" altLang="zh-CN" dirty="0"/>
          </a:p>
          <a:p>
            <a:pPr marL="82296" indent="0">
              <a:buNone/>
            </a:pPr>
            <a:endParaRPr lang="en-US" altLang="zh-CN" dirty="0" smtClean="0"/>
          </a:p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关于</a:t>
            </a:r>
            <a:r>
              <a:rPr lang="zh-CN" altLang="zh-CN" dirty="0"/>
              <a:t>成绩条</a:t>
            </a:r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(Result slips)</a:t>
            </a:r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endParaRPr lang="en-US" altLang="zh-CN" dirty="0"/>
          </a:p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/>
              <a:t>给予判罚</a:t>
            </a:r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(Penalizing)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5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三、</a:t>
            </a:r>
            <a:r>
              <a:rPr lang="zh-CN" altLang="zh-CN" b="1" dirty="0">
                <a:effectLst/>
              </a:rPr>
              <a:t>巡场</a:t>
            </a:r>
            <a:r>
              <a:rPr lang="en-US" altLang="zh-CN" b="1" dirty="0">
                <a:effectLst/>
              </a:rPr>
              <a:t>/</a:t>
            </a:r>
            <a:r>
              <a:rPr lang="zh-CN" altLang="zh-CN" b="1" dirty="0">
                <a:effectLst/>
              </a:rPr>
              <a:t>张贴</a:t>
            </a:r>
            <a:r>
              <a:rPr lang="en-US" altLang="zh-CN" b="1" dirty="0">
                <a:effectLst/>
              </a:rPr>
              <a:t>/</a:t>
            </a:r>
            <a:r>
              <a:rPr lang="zh-CN" altLang="zh-CN" b="1" dirty="0">
                <a:effectLst/>
              </a:rPr>
              <a:t>套牌登记</a:t>
            </a:r>
            <a:r>
              <a:rPr lang="en-US" altLang="zh-CN" b="1" dirty="0" smtClean="0">
                <a:effectLst/>
              </a:rPr>
              <a:t>(Floor/Post/Deck check)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关于</a:t>
            </a:r>
            <a:r>
              <a:rPr lang="zh-CN" altLang="zh-CN" dirty="0"/>
              <a:t>补时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(Time extensions)</a:t>
            </a:r>
            <a:endParaRPr lang="zh-CN" altLang="zh-CN" dirty="0"/>
          </a:p>
          <a:p>
            <a:pPr marL="82296" indent="0">
              <a:buNone/>
            </a:pPr>
            <a:endParaRPr lang="en-US" altLang="zh-CN" dirty="0" smtClean="0"/>
          </a:p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关于</a:t>
            </a:r>
            <a:r>
              <a:rPr lang="zh-CN" altLang="en-US" dirty="0" smtClean="0"/>
              <a:t>延长回合</a:t>
            </a:r>
            <a:endParaRPr lang="zh-CN" altLang="zh-CN" dirty="0"/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(Additional </a:t>
            </a:r>
            <a:r>
              <a:rPr lang="en-US" altLang="zh-CN" dirty="0"/>
              <a:t>turns)</a:t>
            </a:r>
            <a:endParaRPr lang="en-US" altLang="zh-CN" dirty="0" smtClean="0"/>
          </a:p>
          <a:p>
            <a:pPr marL="82296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endParaRPr lang="en-US" altLang="zh-CN" dirty="0"/>
          </a:p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携带胶带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(Adhesive</a:t>
            </a:r>
            <a:r>
              <a:rPr lang="en-US" altLang="zh-CN" dirty="0"/>
              <a:t> tape</a:t>
            </a:r>
            <a:r>
              <a:rPr lang="en-US" altLang="zh-CN" dirty="0" smtClean="0"/>
              <a:t>)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36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四、外围赛</a:t>
            </a:r>
            <a:r>
              <a:rPr lang="en-US" altLang="zh-CN" b="1" dirty="0" smtClean="0">
                <a:effectLst/>
              </a:rPr>
              <a:t>(Public event)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en-US" dirty="0" smtClean="0"/>
              <a:t>认真对待</a:t>
            </a:r>
            <a:r>
              <a:rPr lang="zh-CN" altLang="zh-CN" dirty="0" smtClean="0"/>
              <a:t>外围赛</a:t>
            </a:r>
            <a:endParaRPr lang="zh-CN" altLang="zh-CN" dirty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(Take public events seriously)</a:t>
            </a:r>
            <a:endParaRPr lang="zh-CN" altLang="zh-CN" dirty="0"/>
          </a:p>
          <a:p>
            <a:pPr marL="82296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40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五、其他</a:t>
            </a:r>
            <a:r>
              <a:rPr lang="en-US" altLang="zh-CN" b="1" dirty="0" smtClean="0">
                <a:effectLst/>
              </a:rPr>
              <a:t>(Other)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zh-CN" altLang="zh-CN" dirty="0" smtClean="0"/>
              <a:t>疲劳</a:t>
            </a:r>
            <a:r>
              <a:rPr lang="en-US" altLang="zh-CN" dirty="0"/>
              <a:t>/</a:t>
            </a:r>
            <a:r>
              <a:rPr lang="zh-CN" altLang="zh-CN" dirty="0"/>
              <a:t>腿疼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(Tired/Leg pain/Foot pain)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喝水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 smtClean="0"/>
              <a:t>　</a:t>
            </a:r>
            <a:r>
              <a:rPr lang="en-US" altLang="zh-CN" dirty="0" smtClean="0"/>
              <a:t>(Drink water)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持续的思考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(Keep thinking)</a:t>
            </a:r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zh-CN" altLang="en-US" dirty="0" smtClean="0"/>
              <a:t>“嗑药”</a:t>
            </a:r>
            <a:endParaRPr lang="en-US" altLang="zh-CN" dirty="0" smtClean="0"/>
          </a:p>
          <a:p>
            <a:pPr marL="82296" lvl="0" indent="0"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zh-CN" altLang="en-US" dirty="0"/>
              <a:t>　</a:t>
            </a:r>
            <a:r>
              <a:rPr lang="en-US" altLang="zh-CN" dirty="0" smtClean="0"/>
              <a:t>(Taking “drugs” like Red Bull)</a:t>
            </a:r>
            <a:endParaRPr lang="zh-CN" altLang="zh-CN" dirty="0"/>
          </a:p>
          <a:p>
            <a:pPr marL="82296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169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175</Words>
  <Application>Microsoft Office PowerPoint</Application>
  <PresentationFormat>全屏显示(4:3)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夏至</vt:lpstr>
      <vt:lpstr>执法GP需要注意的细节</vt:lpstr>
      <vt:lpstr>一、赛前(Before the GP)</vt:lpstr>
      <vt:lpstr>一、赛前(Before the GP)</vt:lpstr>
      <vt:lpstr>一、赛前(Before the GP)</vt:lpstr>
      <vt:lpstr>二、限制组牌阶段(Registration＆Deck building)</vt:lpstr>
      <vt:lpstr>三、巡场/张贴/套牌登记(Floor/Post/Deck check)</vt:lpstr>
      <vt:lpstr>三、巡场/张贴/套牌登记(Floor/Post/Deck check)</vt:lpstr>
      <vt:lpstr>四、外围赛(Public event)</vt:lpstr>
      <vt:lpstr>五、其他(Other)</vt:lpstr>
      <vt:lpstr>五、其他(Other)</vt:lpstr>
      <vt:lpstr>五、其他(Other)</vt:lpstr>
      <vt:lpstr>六、赛后(After the GP)</vt:lpstr>
      <vt:lpstr>谢谢！ 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Coffee</dc:creator>
  <cp:lastModifiedBy>Coffee</cp:lastModifiedBy>
  <cp:revision>12</cp:revision>
  <dcterms:created xsi:type="dcterms:W3CDTF">2014-09-30T17:06:41Z</dcterms:created>
  <dcterms:modified xsi:type="dcterms:W3CDTF">2014-10-01T17:44:53Z</dcterms:modified>
</cp:coreProperties>
</file>